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56" r:id="rId2"/>
    <p:sldId id="274" r:id="rId3"/>
    <p:sldId id="261" r:id="rId4"/>
    <p:sldId id="259" r:id="rId5"/>
    <p:sldId id="262" r:id="rId6"/>
    <p:sldId id="263" r:id="rId7"/>
    <p:sldId id="264" r:id="rId8"/>
    <p:sldId id="272" r:id="rId9"/>
    <p:sldId id="265" r:id="rId10"/>
    <p:sldId id="267" r:id="rId11"/>
    <p:sldId id="268" r:id="rId12"/>
    <p:sldId id="269" r:id="rId13"/>
    <p:sldId id="270" r:id="rId14"/>
    <p:sldId id="271" r:id="rId15"/>
    <p:sldId id="273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EB156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18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110" y="48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93" d="100"/>
          <a:sy n="93" d="100"/>
        </p:scale>
        <p:origin x="3168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5.2304716648857101E-2"/>
          <c:y val="0.1255622383145866"/>
          <c:w val="0.91046673414427426"/>
          <c:h val="0.71783663265190634"/>
        </c:manualLayout>
      </c:layout>
      <c:areaChart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>
                <a:lumMod val="40000"/>
                <a:lumOff val="60000"/>
              </a:schemeClr>
            </a:solidFill>
            <a:ln w="3175">
              <a:noFill/>
            </a:ln>
            <a:effectLst/>
          </c:spPr>
          <c:cat>
            <c:strRef>
              <c:f>Sheet1!$A$2:$A$13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Sheet1!$B$2:$B$13</c:f>
              <c:numCache>
                <c:formatCode>General</c:formatCode>
                <c:ptCount val="12"/>
                <c:pt idx="0">
                  <c:v>10</c:v>
                </c:pt>
                <c:pt idx="1">
                  <c:v>15</c:v>
                </c:pt>
                <c:pt idx="2">
                  <c:v>5</c:v>
                </c:pt>
                <c:pt idx="3">
                  <c:v>38</c:v>
                </c:pt>
                <c:pt idx="4">
                  <c:v>25</c:v>
                </c:pt>
                <c:pt idx="5">
                  <c:v>35</c:v>
                </c:pt>
                <c:pt idx="6">
                  <c:v>58</c:v>
                </c:pt>
                <c:pt idx="7">
                  <c:v>48.142857142857103</c:v>
                </c:pt>
                <c:pt idx="8">
                  <c:v>35</c:v>
                </c:pt>
                <c:pt idx="9">
                  <c:v>20</c:v>
                </c:pt>
                <c:pt idx="10">
                  <c:v>35</c:v>
                </c:pt>
                <c:pt idx="11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F9E-4826-A645-E6BE352FB5BA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1">
                <a:lumMod val="60000"/>
                <a:lumOff val="40000"/>
              </a:schemeClr>
            </a:solidFill>
            <a:ln w="3175">
              <a:noFill/>
            </a:ln>
            <a:effectLst/>
          </c:spPr>
          <c:cat>
            <c:strRef>
              <c:f>Sheet1!$A$2:$A$13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Sheet1!$C$2:$C$13</c:f>
              <c:numCache>
                <c:formatCode>General</c:formatCode>
                <c:ptCount val="12"/>
                <c:pt idx="0">
                  <c:v>4</c:v>
                </c:pt>
                <c:pt idx="1">
                  <c:v>8</c:v>
                </c:pt>
                <c:pt idx="2">
                  <c:v>9</c:v>
                </c:pt>
                <c:pt idx="3">
                  <c:v>10</c:v>
                </c:pt>
                <c:pt idx="4">
                  <c:v>15</c:v>
                </c:pt>
                <c:pt idx="5">
                  <c:v>12</c:v>
                </c:pt>
                <c:pt idx="6">
                  <c:v>8</c:v>
                </c:pt>
                <c:pt idx="7">
                  <c:v>70</c:v>
                </c:pt>
                <c:pt idx="8">
                  <c:v>51.535714285714299</c:v>
                </c:pt>
                <c:pt idx="9">
                  <c:v>65</c:v>
                </c:pt>
                <c:pt idx="10">
                  <c:v>75</c:v>
                </c:pt>
                <c:pt idx="11">
                  <c:v>69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F9E-4826-A645-E6BE352FB5BA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1"/>
            </a:solidFill>
            <a:ln w="3175">
              <a:noFill/>
            </a:ln>
            <a:effectLst/>
          </c:spPr>
          <c:cat>
            <c:strRef>
              <c:f>Sheet1!$A$2:$A$13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Sheet1!$D$2:$D$13</c:f>
              <c:numCache>
                <c:formatCode>General</c:formatCode>
                <c:ptCount val="12"/>
                <c:pt idx="0">
                  <c:v>3</c:v>
                </c:pt>
                <c:pt idx="1">
                  <c:v>5</c:v>
                </c:pt>
                <c:pt idx="2">
                  <c:v>6</c:v>
                </c:pt>
                <c:pt idx="3">
                  <c:v>8</c:v>
                </c:pt>
                <c:pt idx="4">
                  <c:v>10</c:v>
                </c:pt>
                <c:pt idx="5">
                  <c:v>8</c:v>
                </c:pt>
                <c:pt idx="6">
                  <c:v>15</c:v>
                </c:pt>
                <c:pt idx="7">
                  <c:v>60.714285714285701</c:v>
                </c:pt>
                <c:pt idx="8">
                  <c:v>80</c:v>
                </c:pt>
                <c:pt idx="9">
                  <c:v>80</c:v>
                </c:pt>
                <c:pt idx="10">
                  <c:v>85.999999999999901</c:v>
                </c:pt>
                <c:pt idx="11">
                  <c:v>94.428571428571402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F9E-4826-A645-E6BE352FB5BA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Series 4</c:v>
                </c:pt>
              </c:strCache>
            </c:strRef>
          </c:tx>
          <c:spPr>
            <a:solidFill>
              <a:schemeClr val="accent1">
                <a:lumMod val="75000"/>
              </a:schemeClr>
            </a:solidFill>
            <a:ln w="3175">
              <a:noFill/>
            </a:ln>
            <a:effectLst/>
          </c:spPr>
          <c:cat>
            <c:strRef>
              <c:f>Sheet1!$A$2:$A$13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Sheet1!$E$2:$E$13</c:f>
              <c:numCache>
                <c:formatCode>General</c:formatCode>
                <c:ptCount val="12"/>
                <c:pt idx="0">
                  <c:v>10</c:v>
                </c:pt>
                <c:pt idx="1">
                  <c:v>15</c:v>
                </c:pt>
                <c:pt idx="2">
                  <c:v>5</c:v>
                </c:pt>
                <c:pt idx="3">
                  <c:v>38</c:v>
                </c:pt>
                <c:pt idx="4">
                  <c:v>25</c:v>
                </c:pt>
                <c:pt idx="5">
                  <c:v>35</c:v>
                </c:pt>
                <c:pt idx="6">
                  <c:v>58</c:v>
                </c:pt>
                <c:pt idx="7">
                  <c:v>48.142857142857103</c:v>
                </c:pt>
                <c:pt idx="8">
                  <c:v>35</c:v>
                </c:pt>
                <c:pt idx="9">
                  <c:v>20</c:v>
                </c:pt>
                <c:pt idx="10">
                  <c:v>35</c:v>
                </c:pt>
                <c:pt idx="11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8F9E-4826-A645-E6BE352FB5BA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Series 5</c:v>
                </c:pt>
              </c:strCache>
            </c:strRef>
          </c:tx>
          <c:spPr>
            <a:solidFill>
              <a:schemeClr val="accent1">
                <a:lumMod val="50000"/>
              </a:schemeClr>
            </a:solidFill>
            <a:ln w="3175">
              <a:noFill/>
            </a:ln>
            <a:effectLst/>
          </c:spPr>
          <c:cat>
            <c:strRef>
              <c:f>Sheet1!$A$2:$A$13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Sheet1!$F$2:$F$13</c:f>
              <c:numCache>
                <c:formatCode>General</c:formatCode>
                <c:ptCount val="12"/>
                <c:pt idx="0">
                  <c:v>4</c:v>
                </c:pt>
                <c:pt idx="1">
                  <c:v>8</c:v>
                </c:pt>
                <c:pt idx="2">
                  <c:v>9</c:v>
                </c:pt>
                <c:pt idx="3">
                  <c:v>10</c:v>
                </c:pt>
                <c:pt idx="4">
                  <c:v>15</c:v>
                </c:pt>
                <c:pt idx="5">
                  <c:v>12</c:v>
                </c:pt>
                <c:pt idx="6">
                  <c:v>8</c:v>
                </c:pt>
                <c:pt idx="7">
                  <c:v>70</c:v>
                </c:pt>
                <c:pt idx="8">
                  <c:v>51.535714285714299</c:v>
                </c:pt>
                <c:pt idx="9">
                  <c:v>65</c:v>
                </c:pt>
                <c:pt idx="10">
                  <c:v>75</c:v>
                </c:pt>
                <c:pt idx="11">
                  <c:v>69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8F9E-4826-A645-E6BE352FB5B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949807104"/>
        <c:axId val="949808672"/>
      </c:areaChart>
      <c:catAx>
        <c:axId val="949807104"/>
        <c:scaling>
          <c:orientation val="minMax"/>
        </c:scaling>
        <c:delete val="0"/>
        <c:axPos val="b"/>
        <c:majorGridlines>
          <c:spPr>
            <a:ln w="12700" cap="flat" cmpd="sng" algn="ctr">
              <a:solidFill>
                <a:schemeClr val="tx1">
                  <a:lumMod val="20000"/>
                  <a:lumOff val="80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49808672"/>
        <c:crosses val="autoZero"/>
        <c:auto val="1"/>
        <c:lblAlgn val="ctr"/>
        <c:lblOffset val="100"/>
        <c:noMultiLvlLbl val="0"/>
      </c:catAx>
      <c:valAx>
        <c:axId val="949808672"/>
        <c:scaling>
          <c:orientation val="minMax"/>
        </c:scaling>
        <c:delete val="0"/>
        <c:axPos val="l"/>
        <c:majorGridlines>
          <c:spPr>
            <a:ln w="12700" cap="flat" cmpd="sng" algn="ctr">
              <a:solidFill>
                <a:schemeClr val="tx1">
                  <a:lumMod val="20000"/>
                  <a:lumOff val="80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49807104"/>
        <c:crosses val="autoZero"/>
        <c:crossBetween val="midCat"/>
      </c:valAx>
      <c:spPr>
        <a:noFill/>
        <a:ln w="6350">
          <a:noFill/>
        </a:ln>
        <a:effectLst/>
      </c:spPr>
    </c:plotArea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7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AF422E-D74D-46B9-AB01-15178AF3AA17}" type="datetimeFigureOut">
              <a:rPr lang="en-US" smtClean="0"/>
              <a:t>5/6/2018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32A856-5844-46C3-8DB5-778B7F0BCB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59693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B27DB0-F6FF-4338-AD0C-60E32880752F}" type="datetimeFigureOut">
              <a:rPr lang="en-US" smtClean="0"/>
              <a:t>5/6/2018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FFAD16-93C4-4128-912C-A06D0861F2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94949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415592" y="6400892"/>
            <a:ext cx="2520242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900" b="0" i="0" dirty="0" smtClean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n-lt"/>
              </a:rPr>
              <a:t>© 2018 </a:t>
            </a:r>
            <a:r>
              <a:rPr lang="en-US" sz="900" b="1" i="0" dirty="0" smtClean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</a:rPr>
              <a:t>Slidefabric.com</a:t>
            </a:r>
            <a:r>
              <a:rPr lang="en-US" sz="900" b="0" i="0" dirty="0" smtClean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</a:rPr>
              <a:t> All rights reserved.</a:t>
            </a:r>
            <a:endParaRPr lang="en-US" sz="900" b="0" i="0" dirty="0">
              <a:solidFill>
                <a:schemeClr val="tx1">
                  <a:lumMod val="65000"/>
                  <a:lumOff val="35000"/>
                </a:schemeClr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6153987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415592" y="6400892"/>
            <a:ext cx="2520242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900" b="0" i="0" dirty="0" smtClean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n-lt"/>
              </a:rPr>
              <a:t>© 2018 </a:t>
            </a:r>
            <a:r>
              <a:rPr lang="en-US" sz="900" b="1" i="0" dirty="0" smtClean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</a:rPr>
              <a:t>Slidefabric.com</a:t>
            </a:r>
            <a:r>
              <a:rPr lang="en-US" sz="900" b="0" i="0" dirty="0" smtClean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</a:rPr>
              <a:t> All rights reserved.</a:t>
            </a:r>
            <a:endParaRPr lang="en-US" sz="900" b="0" i="0" dirty="0">
              <a:solidFill>
                <a:schemeClr val="tx1">
                  <a:lumMod val="65000"/>
                  <a:lumOff val="35000"/>
                </a:schemeClr>
              </a:solidFill>
              <a:latin typeface="+mj-lt"/>
            </a:endParaRPr>
          </a:p>
        </p:txBody>
      </p:sp>
      <p:sp>
        <p:nvSpPr>
          <p:cNvPr id="4" name="Rectangle 3"/>
          <p:cNvSpPr/>
          <p:nvPr userDrawn="1"/>
        </p:nvSpPr>
        <p:spPr>
          <a:xfrm>
            <a:off x="11039748" y="6377809"/>
            <a:ext cx="954107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700" spc="600" dirty="0" smtClean="0">
                <a:latin typeface="+mj-lt"/>
              </a:rPr>
              <a:t>PAGE</a:t>
            </a:r>
            <a:fld id="{1FF971EA-3A6D-44E0-AE21-1C9457776B3F}" type="slidenum">
              <a:rPr lang="en-US" sz="1200" smtClean="0">
                <a:latin typeface="+mn-lt"/>
              </a:rPr>
              <a:pPr/>
              <a:t>‹#›</a:t>
            </a:fld>
            <a:endParaRPr lang="en-US" sz="1100" dirty="0">
              <a:latin typeface="+mn-lt"/>
            </a:endParaRPr>
          </a:p>
        </p:txBody>
      </p:sp>
      <p:sp>
        <p:nvSpPr>
          <p:cNvPr id="24" name="Picture Placeholder 2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3332163"/>
          </a:xfrm>
          <a:solidFill>
            <a:schemeClr val="bg1"/>
          </a:solidFill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44522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415592" y="6400892"/>
            <a:ext cx="2520242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900" b="0" i="0" dirty="0" smtClean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n-lt"/>
              </a:rPr>
              <a:t>© 2018 </a:t>
            </a:r>
            <a:r>
              <a:rPr lang="en-US" sz="900" b="1" i="0" dirty="0" smtClean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</a:rPr>
              <a:t>Slidefabric.com</a:t>
            </a:r>
            <a:r>
              <a:rPr lang="en-US" sz="900" b="0" i="0" dirty="0" smtClean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</a:rPr>
              <a:t> All rights reserved.</a:t>
            </a:r>
            <a:endParaRPr lang="en-US" sz="900" b="0" i="0" dirty="0">
              <a:solidFill>
                <a:schemeClr val="tx1">
                  <a:lumMod val="65000"/>
                  <a:lumOff val="35000"/>
                </a:schemeClr>
              </a:solidFill>
              <a:latin typeface="+mj-lt"/>
            </a:endParaRPr>
          </a:p>
        </p:txBody>
      </p:sp>
      <p:sp>
        <p:nvSpPr>
          <p:cNvPr id="4" name="Rectangle 3"/>
          <p:cNvSpPr/>
          <p:nvPr userDrawn="1"/>
        </p:nvSpPr>
        <p:spPr>
          <a:xfrm>
            <a:off x="11039748" y="6377809"/>
            <a:ext cx="954107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700" spc="600" dirty="0" smtClean="0">
                <a:latin typeface="+mj-lt"/>
              </a:rPr>
              <a:t>PAGE</a:t>
            </a:r>
            <a:fld id="{1FF971EA-3A6D-44E0-AE21-1C9457776B3F}" type="slidenum">
              <a:rPr lang="en-US" sz="1200" smtClean="0">
                <a:latin typeface="+mn-lt"/>
              </a:rPr>
              <a:pPr/>
              <a:t>‹#›</a:t>
            </a:fld>
            <a:endParaRPr lang="en-US" sz="1100" dirty="0">
              <a:latin typeface="+mn-lt"/>
            </a:endParaRPr>
          </a:p>
        </p:txBody>
      </p:sp>
      <p:sp>
        <p:nvSpPr>
          <p:cNvPr id="26" name="Picture Placeholder 4">
            <a:extLst>
              <a:ext uri="{FF2B5EF4-FFF2-40B4-BE49-F238E27FC236}">
                <a16:creationId xmlns:a16="http://schemas.microsoft.com/office/drawing/2014/main" id="{2C0F3B5B-451D-41B7-840D-C3136C470C37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6764339" y="1009650"/>
            <a:ext cx="5827922" cy="3376613"/>
          </a:xfrm>
          <a:prstGeom prst="rect">
            <a:avLst/>
          </a:prstGeom>
          <a:solidFill>
            <a:schemeClr val="accent2"/>
          </a:solidFill>
        </p:spPr>
        <p:txBody>
          <a:bodyPr anchor="ctr"/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>
                <a:solidFill>
                  <a:schemeClr val="bg1"/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Click or Drag Here to Add Picture</a:t>
            </a:r>
            <a:endParaRPr lang="id-ID"/>
          </a:p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7368096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415592" y="6400892"/>
            <a:ext cx="2520242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900" b="0" i="0" dirty="0" smtClean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n-lt"/>
              </a:rPr>
              <a:t>© 2018 </a:t>
            </a:r>
            <a:r>
              <a:rPr lang="en-US" sz="900" b="1" i="0" dirty="0" smtClean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</a:rPr>
              <a:t>Slidefabric.com</a:t>
            </a:r>
            <a:r>
              <a:rPr lang="en-US" sz="900" b="0" i="0" dirty="0" smtClean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</a:rPr>
              <a:t> All rights reserved.</a:t>
            </a:r>
            <a:endParaRPr lang="en-US" sz="900" b="0" i="0" dirty="0">
              <a:solidFill>
                <a:schemeClr val="tx1">
                  <a:lumMod val="65000"/>
                  <a:lumOff val="35000"/>
                </a:schemeClr>
              </a:solidFill>
              <a:latin typeface="+mj-lt"/>
            </a:endParaRPr>
          </a:p>
        </p:txBody>
      </p:sp>
      <p:sp>
        <p:nvSpPr>
          <p:cNvPr id="4" name="Rectangle 3"/>
          <p:cNvSpPr/>
          <p:nvPr userDrawn="1"/>
        </p:nvSpPr>
        <p:spPr>
          <a:xfrm>
            <a:off x="11039748" y="6377809"/>
            <a:ext cx="954107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700" spc="600" dirty="0" smtClean="0">
                <a:latin typeface="+mj-lt"/>
              </a:rPr>
              <a:t>PAGE</a:t>
            </a:r>
            <a:fld id="{1FF971EA-3A6D-44E0-AE21-1C9457776B3F}" type="slidenum">
              <a:rPr lang="en-US" sz="1200" smtClean="0">
                <a:latin typeface="+mn-lt"/>
              </a:rPr>
              <a:pPr/>
              <a:t>‹#›</a:t>
            </a:fld>
            <a:endParaRPr lang="en-US" sz="11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6849015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bg>
      <p:bgPr>
        <a:gradFill>
          <a:gsLst>
            <a:gs pos="0">
              <a:schemeClr val="accent1"/>
            </a:gs>
            <a:gs pos="100000">
              <a:schemeClr val="accent2"/>
            </a:gs>
          </a:gsLst>
          <a:lin ang="81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415592" y="6400892"/>
            <a:ext cx="2520242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900" b="0" i="0" dirty="0" smtClean="0">
                <a:solidFill>
                  <a:schemeClr val="bg1"/>
                </a:solidFill>
                <a:effectLst/>
                <a:latin typeface="+mn-lt"/>
              </a:rPr>
              <a:t>© 2018 </a:t>
            </a:r>
            <a:r>
              <a:rPr lang="en-US" sz="900" b="1" i="0" dirty="0" smtClean="0">
                <a:solidFill>
                  <a:schemeClr val="bg1"/>
                </a:solidFill>
                <a:effectLst/>
                <a:latin typeface="+mj-lt"/>
              </a:rPr>
              <a:t>Slidefabric.com</a:t>
            </a:r>
            <a:r>
              <a:rPr lang="en-US" sz="900" b="0" i="0" dirty="0" smtClean="0">
                <a:solidFill>
                  <a:schemeClr val="bg1"/>
                </a:solidFill>
                <a:effectLst/>
                <a:latin typeface="+mj-lt"/>
              </a:rPr>
              <a:t> All rights reserved.</a:t>
            </a:r>
            <a:endParaRPr lang="en-US" sz="900" b="0" i="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4" name="Rectangle 3"/>
          <p:cNvSpPr/>
          <p:nvPr userDrawn="1"/>
        </p:nvSpPr>
        <p:spPr>
          <a:xfrm>
            <a:off x="11039748" y="6377809"/>
            <a:ext cx="954107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700" spc="600" dirty="0" smtClean="0">
                <a:solidFill>
                  <a:schemeClr val="bg1"/>
                </a:solidFill>
                <a:latin typeface="+mj-lt"/>
              </a:rPr>
              <a:t>PAGE</a:t>
            </a:r>
            <a:fld id="{1FF971EA-3A6D-44E0-AE21-1C9457776B3F}" type="slidenum">
              <a:rPr lang="en-US" sz="1200" smtClean="0">
                <a:solidFill>
                  <a:schemeClr val="bg1"/>
                </a:solidFill>
                <a:latin typeface="+mn-lt"/>
              </a:rPr>
              <a:pPr/>
              <a:t>‹#›</a:t>
            </a:fld>
            <a:endParaRPr lang="en-US" sz="1100" dirty="0">
              <a:solidFill>
                <a:schemeClr val="bg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9454384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Rectangle 36"/>
          <p:cNvSpPr/>
          <p:nvPr userDrawn="1"/>
        </p:nvSpPr>
        <p:spPr>
          <a:xfrm>
            <a:off x="415592" y="6400892"/>
            <a:ext cx="2520242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900" b="0" i="0" dirty="0" smtClean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n-lt"/>
              </a:rPr>
              <a:t>© 2018 </a:t>
            </a:r>
            <a:r>
              <a:rPr lang="en-US" sz="900" b="1" i="0" dirty="0" smtClean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</a:rPr>
              <a:t>Slidefabric.com</a:t>
            </a:r>
            <a:r>
              <a:rPr lang="en-US" sz="900" b="0" i="0" dirty="0" smtClean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</a:rPr>
              <a:t> All rights reserved.</a:t>
            </a:r>
            <a:endParaRPr lang="en-US" sz="900" b="0" i="0" dirty="0">
              <a:solidFill>
                <a:schemeClr val="tx1">
                  <a:lumMod val="65000"/>
                  <a:lumOff val="35000"/>
                </a:schemeClr>
              </a:solidFill>
              <a:latin typeface="+mj-lt"/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11459134" y="6331642"/>
            <a:ext cx="48282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fld id="{1FF971EA-3A6D-44E0-AE21-1C9457776B3F}" type="slidenum">
              <a:rPr lang="en-US" sz="1800" smtClean="0">
                <a:latin typeface="+mj-lt"/>
              </a:rPr>
              <a:pPr algn="ctr"/>
              <a:t>‹#›</a:t>
            </a:fld>
            <a:endParaRPr lang="en-US" sz="1600" dirty="0">
              <a:latin typeface="+mj-lt"/>
            </a:endParaRPr>
          </a:p>
        </p:txBody>
      </p:sp>
      <p:sp>
        <p:nvSpPr>
          <p:cNvPr id="6" name="Rectangle 5"/>
          <p:cNvSpPr/>
          <p:nvPr userDrawn="1"/>
        </p:nvSpPr>
        <p:spPr>
          <a:xfrm rot="900000">
            <a:off x="11338841" y="6154604"/>
            <a:ext cx="723409" cy="723409"/>
          </a:xfrm>
          <a:prstGeom prst="rect">
            <a:avLst/>
          </a:prstGeom>
          <a:noFill/>
          <a:ln w="571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ame 6">
            <a:extLst>
              <a:ext uri="{FF2B5EF4-FFF2-40B4-BE49-F238E27FC236}">
                <a16:creationId xmlns:a16="http://schemas.microsoft.com/office/drawing/2014/main" id="{7752DFED-9BE1-46A5-81AE-B0130748EE73}"/>
              </a:ext>
            </a:extLst>
          </p:cNvPr>
          <p:cNvSpPr/>
          <p:nvPr userDrawn="1"/>
        </p:nvSpPr>
        <p:spPr>
          <a:xfrm>
            <a:off x="1719473" y="932990"/>
            <a:ext cx="3989645" cy="3989645"/>
          </a:xfrm>
          <a:prstGeom prst="frame">
            <a:avLst>
              <a:gd name="adj1" fmla="val 1429"/>
            </a:avLst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" name="Picture Placeholder 2">
            <a:extLst>
              <a:ext uri="{FF2B5EF4-FFF2-40B4-BE49-F238E27FC236}">
                <a16:creationId xmlns:a16="http://schemas.microsoft.com/office/drawing/2014/main" id="{91904CE9-FC93-4C19-8291-B3B6C853B974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270764" y="1475302"/>
            <a:ext cx="3989645" cy="3989645"/>
          </a:xfrm>
          <a:solidFill>
            <a:schemeClr val="accent2"/>
          </a:solidFill>
        </p:spPr>
      </p:sp>
    </p:spTree>
    <p:extLst>
      <p:ext uri="{BB962C8B-B14F-4D97-AF65-F5344CB8AC3E}">
        <p14:creationId xmlns:p14="http://schemas.microsoft.com/office/powerpoint/2010/main" val="110252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415592" y="6400892"/>
            <a:ext cx="2520242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900" b="0" i="0" dirty="0" smtClean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n-lt"/>
              </a:rPr>
              <a:t>© 2018 </a:t>
            </a:r>
            <a:r>
              <a:rPr lang="en-US" sz="900" b="1" i="0" dirty="0" smtClean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</a:rPr>
              <a:t>Slidefabric.com</a:t>
            </a:r>
            <a:r>
              <a:rPr lang="en-US" sz="900" b="0" i="0" dirty="0" smtClean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</a:rPr>
              <a:t> All rights reserved.</a:t>
            </a:r>
            <a:endParaRPr lang="en-US" sz="900" b="0" i="0" dirty="0">
              <a:solidFill>
                <a:schemeClr val="tx1">
                  <a:lumMod val="65000"/>
                  <a:lumOff val="35000"/>
                </a:schemeClr>
              </a:solidFill>
              <a:latin typeface="+mj-lt"/>
            </a:endParaRPr>
          </a:p>
        </p:txBody>
      </p:sp>
      <p:sp>
        <p:nvSpPr>
          <p:cNvPr id="4" name="Rectangle 3"/>
          <p:cNvSpPr/>
          <p:nvPr userDrawn="1"/>
        </p:nvSpPr>
        <p:spPr>
          <a:xfrm>
            <a:off x="11459134" y="6331642"/>
            <a:ext cx="48282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fld id="{1FF971EA-3A6D-44E0-AE21-1C9457776B3F}" type="slidenum">
              <a:rPr lang="en-US" sz="1800" smtClean="0">
                <a:latin typeface="+mj-lt"/>
              </a:rPr>
              <a:pPr algn="ctr"/>
              <a:t>‹#›</a:t>
            </a:fld>
            <a:endParaRPr lang="en-US" sz="1600" dirty="0">
              <a:latin typeface="+mj-lt"/>
            </a:endParaRPr>
          </a:p>
        </p:txBody>
      </p:sp>
      <p:sp>
        <p:nvSpPr>
          <p:cNvPr id="34" name="Rectangle 33"/>
          <p:cNvSpPr/>
          <p:nvPr userDrawn="1"/>
        </p:nvSpPr>
        <p:spPr>
          <a:xfrm rot="900000">
            <a:off x="11338841" y="6154604"/>
            <a:ext cx="723409" cy="723409"/>
          </a:xfrm>
          <a:prstGeom prst="rect">
            <a:avLst/>
          </a:prstGeom>
          <a:noFill/>
          <a:ln w="571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58848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415592" y="6400892"/>
            <a:ext cx="2520242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900" b="0" i="0" dirty="0" smtClean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n-lt"/>
              </a:rPr>
              <a:t>© 2018 </a:t>
            </a:r>
            <a:r>
              <a:rPr lang="en-US" sz="900" b="1" i="0" dirty="0" smtClean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</a:rPr>
              <a:t>Slidefabric.com</a:t>
            </a:r>
            <a:r>
              <a:rPr lang="en-US" sz="900" b="0" i="0" dirty="0" smtClean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</a:rPr>
              <a:t> All rights reserved.</a:t>
            </a:r>
            <a:endParaRPr lang="en-US" sz="900" b="0" i="0" dirty="0">
              <a:solidFill>
                <a:schemeClr val="tx1">
                  <a:lumMod val="65000"/>
                  <a:lumOff val="35000"/>
                </a:schemeClr>
              </a:solidFill>
              <a:latin typeface="+mj-lt"/>
            </a:endParaRPr>
          </a:p>
        </p:txBody>
      </p:sp>
      <p:sp>
        <p:nvSpPr>
          <p:cNvPr id="24" name="Rectangle 23"/>
          <p:cNvSpPr/>
          <p:nvPr userDrawn="1"/>
        </p:nvSpPr>
        <p:spPr>
          <a:xfrm>
            <a:off x="11459134" y="6331642"/>
            <a:ext cx="48282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fld id="{1FF971EA-3A6D-44E0-AE21-1C9457776B3F}" type="slidenum">
              <a:rPr lang="en-US" sz="1800" smtClean="0">
                <a:latin typeface="+mj-lt"/>
              </a:rPr>
              <a:pPr algn="ctr"/>
              <a:t>‹#›</a:t>
            </a:fld>
            <a:endParaRPr lang="en-US" sz="1600" dirty="0">
              <a:latin typeface="+mj-lt"/>
            </a:endParaRPr>
          </a:p>
        </p:txBody>
      </p:sp>
      <p:sp>
        <p:nvSpPr>
          <p:cNvPr id="25" name="Rectangle 24"/>
          <p:cNvSpPr/>
          <p:nvPr userDrawn="1"/>
        </p:nvSpPr>
        <p:spPr>
          <a:xfrm rot="900000">
            <a:off x="11338841" y="6154604"/>
            <a:ext cx="723409" cy="723409"/>
          </a:xfrm>
          <a:prstGeom prst="rect">
            <a:avLst/>
          </a:prstGeom>
          <a:noFill/>
          <a:ln w="571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15112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icture Placeholder 26"/>
          <p:cNvSpPr>
            <a:spLocks noGrp="1"/>
          </p:cNvSpPr>
          <p:nvPr>
            <p:ph type="pic" sz="quarter" idx="10"/>
          </p:nvPr>
        </p:nvSpPr>
        <p:spPr>
          <a:xfrm>
            <a:off x="1972573" y="2610407"/>
            <a:ext cx="2314575" cy="2312988"/>
          </a:xfrm>
          <a:prstGeom prst="rect">
            <a:avLst/>
          </a:prstGeom>
          <a:solidFill>
            <a:schemeClr val="accent4"/>
          </a:solidFill>
        </p:spPr>
        <p:txBody>
          <a:bodyPr>
            <a:normAutofit/>
          </a:bodyPr>
          <a:lstStyle>
            <a:lvl1pPr>
              <a:defRPr sz="24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28" name="Picture Placeholder 26"/>
          <p:cNvSpPr>
            <a:spLocks noGrp="1"/>
          </p:cNvSpPr>
          <p:nvPr>
            <p:ph type="pic" sz="quarter" idx="11"/>
          </p:nvPr>
        </p:nvSpPr>
        <p:spPr>
          <a:xfrm>
            <a:off x="5010409" y="2610407"/>
            <a:ext cx="2314575" cy="2312988"/>
          </a:xfrm>
          <a:prstGeom prst="rect">
            <a:avLst/>
          </a:prstGeom>
          <a:solidFill>
            <a:schemeClr val="accent4"/>
          </a:solidFill>
        </p:spPr>
        <p:txBody>
          <a:bodyPr>
            <a:normAutofit/>
          </a:bodyPr>
          <a:lstStyle>
            <a:lvl1pPr>
              <a:defRPr sz="24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9" name="Picture Placeholder 26"/>
          <p:cNvSpPr>
            <a:spLocks noGrp="1"/>
          </p:cNvSpPr>
          <p:nvPr>
            <p:ph type="pic" sz="quarter" idx="12"/>
          </p:nvPr>
        </p:nvSpPr>
        <p:spPr>
          <a:xfrm>
            <a:off x="7936074" y="2610407"/>
            <a:ext cx="2314575" cy="2312988"/>
          </a:xfrm>
          <a:prstGeom prst="rect">
            <a:avLst/>
          </a:prstGeom>
          <a:solidFill>
            <a:schemeClr val="accent4"/>
          </a:solidFill>
        </p:spPr>
        <p:txBody>
          <a:bodyPr>
            <a:normAutofit/>
          </a:bodyPr>
          <a:lstStyle>
            <a:lvl1pPr>
              <a:defRPr sz="24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26" name="Rectangle 25"/>
          <p:cNvSpPr/>
          <p:nvPr userDrawn="1"/>
        </p:nvSpPr>
        <p:spPr>
          <a:xfrm>
            <a:off x="415592" y="6400892"/>
            <a:ext cx="2520242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900" b="0" i="0" dirty="0" smtClean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n-lt"/>
              </a:rPr>
              <a:t>© 2018 </a:t>
            </a:r>
            <a:r>
              <a:rPr lang="en-US" sz="900" b="1" i="0" dirty="0" smtClean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</a:rPr>
              <a:t>Slidefabric.com</a:t>
            </a:r>
            <a:r>
              <a:rPr lang="en-US" sz="900" b="0" i="0" dirty="0" smtClean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</a:rPr>
              <a:t> All rights reserved.</a:t>
            </a:r>
            <a:endParaRPr lang="en-US" sz="900" b="0" i="0" dirty="0">
              <a:solidFill>
                <a:schemeClr val="tx1">
                  <a:lumMod val="65000"/>
                  <a:lumOff val="35000"/>
                </a:schemeClr>
              </a:solidFill>
              <a:latin typeface="+mj-lt"/>
            </a:endParaRPr>
          </a:p>
        </p:txBody>
      </p:sp>
      <p:sp>
        <p:nvSpPr>
          <p:cNvPr id="30" name="Rectangle 29"/>
          <p:cNvSpPr/>
          <p:nvPr userDrawn="1"/>
        </p:nvSpPr>
        <p:spPr>
          <a:xfrm>
            <a:off x="11459134" y="6331642"/>
            <a:ext cx="48282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fld id="{1FF971EA-3A6D-44E0-AE21-1C9457776B3F}" type="slidenum">
              <a:rPr lang="en-US" sz="1800" smtClean="0">
                <a:latin typeface="+mj-lt"/>
              </a:rPr>
              <a:pPr algn="ctr"/>
              <a:t>‹#›</a:t>
            </a:fld>
            <a:endParaRPr lang="en-US" sz="1600" dirty="0">
              <a:latin typeface="+mj-lt"/>
            </a:endParaRPr>
          </a:p>
        </p:txBody>
      </p:sp>
      <p:sp>
        <p:nvSpPr>
          <p:cNvPr id="31" name="Rectangle 30"/>
          <p:cNvSpPr/>
          <p:nvPr userDrawn="1"/>
        </p:nvSpPr>
        <p:spPr>
          <a:xfrm rot="900000">
            <a:off x="11338841" y="6154604"/>
            <a:ext cx="723409" cy="723409"/>
          </a:xfrm>
          <a:prstGeom prst="rect">
            <a:avLst/>
          </a:prstGeom>
          <a:noFill/>
          <a:ln w="571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TextBox 11"/>
          <p:cNvSpPr txBox="1"/>
          <p:nvPr userDrawn="1"/>
        </p:nvSpPr>
        <p:spPr>
          <a:xfrm>
            <a:off x="2135039" y="5200584"/>
            <a:ext cx="198964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id-ID"/>
            </a:defPPr>
            <a:lvl1pPr marL="0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167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332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498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664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5830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2994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160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327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Raleway" panose="020B0003030101060003" pitchFamily="34" charset="0"/>
              </a:rPr>
              <a:t>CHARLES K SMITH</a:t>
            </a:r>
            <a:endParaRPr lang="id-ID" sz="1600" dirty="0">
              <a:solidFill>
                <a:schemeClr val="tx1">
                  <a:lumMod val="75000"/>
                  <a:lumOff val="25000"/>
                </a:schemeClr>
              </a:solidFill>
              <a:latin typeface="Raleway" panose="020B0003030101060003" pitchFamily="34" charset="0"/>
            </a:endParaRPr>
          </a:p>
        </p:txBody>
      </p:sp>
      <p:sp>
        <p:nvSpPr>
          <p:cNvPr id="33" name="TextBox 63"/>
          <p:cNvSpPr txBox="1"/>
          <p:nvPr userDrawn="1"/>
        </p:nvSpPr>
        <p:spPr>
          <a:xfrm>
            <a:off x="2485294" y="5502341"/>
            <a:ext cx="1289135" cy="2565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id-ID"/>
            </a:defPPr>
            <a:lvl1pPr marL="0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167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332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498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664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5830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2994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160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327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id-ID" sz="1067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General Manager</a:t>
            </a:r>
            <a:endParaRPr lang="id-ID" sz="1067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34" name="TextBox 57"/>
          <p:cNvSpPr txBox="1"/>
          <p:nvPr userDrawn="1"/>
        </p:nvSpPr>
        <p:spPr>
          <a:xfrm>
            <a:off x="5223491" y="5200584"/>
            <a:ext cx="188705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id-ID"/>
            </a:defPPr>
            <a:lvl1pPr marL="0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167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332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498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664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5830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2994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160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327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id-ID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Raleway" panose="020B0003030101060003" pitchFamily="34" charset="0"/>
              </a:rPr>
              <a:t>DELTON R SMITH</a:t>
            </a:r>
            <a:endParaRPr lang="id-ID" sz="1600" dirty="0">
              <a:solidFill>
                <a:schemeClr val="tx1">
                  <a:lumMod val="75000"/>
                  <a:lumOff val="25000"/>
                </a:schemeClr>
              </a:solidFill>
              <a:latin typeface="Raleway" panose="020B0003030101060003" pitchFamily="34" charset="0"/>
            </a:endParaRPr>
          </a:p>
        </p:txBody>
      </p:sp>
      <p:sp>
        <p:nvSpPr>
          <p:cNvPr id="35" name="TextBox 64"/>
          <p:cNvSpPr txBox="1"/>
          <p:nvPr userDrawn="1"/>
        </p:nvSpPr>
        <p:spPr>
          <a:xfrm>
            <a:off x="5395819" y="5502341"/>
            <a:ext cx="1542409" cy="2565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id-ID"/>
            </a:defPPr>
            <a:lvl1pPr marL="0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167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332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498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664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5830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2994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160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327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id-ID" sz="1067" dirty="0">
                <a:solidFill>
                  <a:schemeClr val="tx1">
                    <a:lumMod val="50000"/>
                    <a:lumOff val="50000"/>
                  </a:schemeClr>
                </a:solidFill>
              </a:rPr>
              <a:t>Chief Excutive Officer</a:t>
            </a:r>
          </a:p>
        </p:txBody>
      </p:sp>
      <p:sp>
        <p:nvSpPr>
          <p:cNvPr id="36" name="TextBox 11"/>
          <p:cNvSpPr txBox="1"/>
          <p:nvPr userDrawn="1"/>
        </p:nvSpPr>
        <p:spPr>
          <a:xfrm>
            <a:off x="8153041" y="5200584"/>
            <a:ext cx="188064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id-ID"/>
            </a:defPPr>
            <a:lvl1pPr marL="0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167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332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498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664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5830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2994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160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327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id-ID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Raleway" panose="020B0003030101060003" pitchFamily="34" charset="0"/>
              </a:rPr>
              <a:t>BRENNAN SMITH</a:t>
            </a:r>
            <a:endParaRPr lang="id-ID" sz="1600" dirty="0">
              <a:solidFill>
                <a:schemeClr val="tx1">
                  <a:lumMod val="75000"/>
                  <a:lumOff val="25000"/>
                </a:schemeClr>
              </a:solidFill>
              <a:latin typeface="Raleway" panose="020B0003030101060003" pitchFamily="34" charset="0"/>
            </a:endParaRPr>
          </a:p>
        </p:txBody>
      </p:sp>
      <p:sp>
        <p:nvSpPr>
          <p:cNvPr id="37" name="TextBox 63"/>
          <p:cNvSpPr txBox="1"/>
          <p:nvPr userDrawn="1"/>
        </p:nvSpPr>
        <p:spPr>
          <a:xfrm>
            <a:off x="8460817" y="5502341"/>
            <a:ext cx="1265090" cy="2565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id-ID"/>
            </a:defPPr>
            <a:lvl1pPr marL="0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167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332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498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664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5830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2994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160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327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id-ID" sz="1067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Creative Director</a:t>
            </a:r>
            <a:endParaRPr lang="id-ID" sz="1067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17129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  <p:bldP spid="33" grpId="0"/>
      <p:bldP spid="34" grpId="0"/>
      <p:bldP spid="35" grpId="0"/>
      <p:bldP spid="36" grpId="0"/>
      <p:bldP spid="37" grpId="0"/>
    </p:bld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4001359"/>
          </a:xfrm>
          <a:solidFill>
            <a:schemeClr val="accent2"/>
          </a:solidFill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415592" y="6400892"/>
            <a:ext cx="2520242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900" b="0" i="0" dirty="0" smtClean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n-lt"/>
              </a:rPr>
              <a:t>© 2018 </a:t>
            </a:r>
            <a:r>
              <a:rPr lang="en-US" sz="900" b="1" i="0" dirty="0" smtClean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</a:rPr>
              <a:t>Slidefabric.com</a:t>
            </a:r>
            <a:r>
              <a:rPr lang="en-US" sz="900" b="0" i="0" dirty="0" smtClean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</a:rPr>
              <a:t> All rights reserved.</a:t>
            </a:r>
            <a:endParaRPr lang="en-US" sz="900" b="0" i="0" dirty="0">
              <a:solidFill>
                <a:schemeClr val="tx1">
                  <a:lumMod val="65000"/>
                  <a:lumOff val="35000"/>
                </a:schemeClr>
              </a:solidFill>
              <a:latin typeface="+mj-lt"/>
            </a:endParaRPr>
          </a:p>
        </p:txBody>
      </p:sp>
      <p:sp>
        <p:nvSpPr>
          <p:cNvPr id="8" name="Rectangle 7"/>
          <p:cNvSpPr/>
          <p:nvPr userDrawn="1"/>
        </p:nvSpPr>
        <p:spPr>
          <a:xfrm>
            <a:off x="11459134" y="6331642"/>
            <a:ext cx="48282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fld id="{1FF971EA-3A6D-44E0-AE21-1C9457776B3F}" type="slidenum">
              <a:rPr lang="en-US" sz="1800" smtClean="0">
                <a:latin typeface="+mj-lt"/>
              </a:rPr>
              <a:pPr algn="ctr"/>
              <a:t>‹#›</a:t>
            </a:fld>
            <a:endParaRPr lang="en-US" sz="1600" dirty="0">
              <a:latin typeface="+mj-lt"/>
            </a:endParaRPr>
          </a:p>
        </p:txBody>
      </p:sp>
      <p:sp>
        <p:nvSpPr>
          <p:cNvPr id="9" name="Rectangle 8"/>
          <p:cNvSpPr/>
          <p:nvPr userDrawn="1"/>
        </p:nvSpPr>
        <p:spPr>
          <a:xfrm rot="900000">
            <a:off x="11338841" y="6154604"/>
            <a:ext cx="723409" cy="723409"/>
          </a:xfrm>
          <a:prstGeom prst="rect">
            <a:avLst/>
          </a:prstGeom>
          <a:noFill/>
          <a:ln w="571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88619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itle and Content">
    <p:bg>
      <p:bgPr>
        <a:solidFill>
          <a:schemeClr val="tx1">
            <a:lumMod val="85000"/>
            <a:lumOff val="1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415592" y="6400892"/>
            <a:ext cx="2645276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900" b="0" i="0" dirty="0" smtClean="0">
                <a:solidFill>
                  <a:schemeClr val="bg1"/>
                </a:solidFill>
                <a:effectLst/>
                <a:latin typeface="+mn-lt"/>
              </a:rPr>
              <a:t>© 2018 </a:t>
            </a:r>
            <a:r>
              <a:rPr lang="en-US" sz="900" b="1" i="0" dirty="0" smtClean="0">
                <a:solidFill>
                  <a:schemeClr val="bg1"/>
                </a:solidFill>
                <a:effectLst/>
                <a:latin typeface="+mj-lt"/>
              </a:rPr>
              <a:t>Slidefabric.com</a:t>
            </a:r>
            <a:r>
              <a:rPr lang="en-US" sz="900" b="0" i="0" dirty="0" smtClean="0">
                <a:solidFill>
                  <a:schemeClr val="bg1"/>
                </a:solidFill>
                <a:effectLst/>
                <a:latin typeface="+mj-lt"/>
              </a:rPr>
              <a:t> All rights reserved.</a:t>
            </a:r>
            <a:endParaRPr lang="en-US" sz="900" b="0" i="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11459134" y="6331642"/>
            <a:ext cx="48282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fld id="{1FF971EA-3A6D-44E0-AE21-1C9457776B3F}" type="slidenum">
              <a:rPr lang="en-US" sz="1800" smtClean="0">
                <a:solidFill>
                  <a:schemeClr val="bg1"/>
                </a:solidFill>
                <a:latin typeface="+mj-lt"/>
              </a:rPr>
              <a:pPr algn="ctr"/>
              <a:t>‹#›</a:t>
            </a:fld>
            <a:endParaRPr lang="en-US" sz="16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7" name="Rectangle 6"/>
          <p:cNvSpPr/>
          <p:nvPr userDrawn="1"/>
        </p:nvSpPr>
        <p:spPr>
          <a:xfrm rot="900000">
            <a:off x="11338841" y="6154604"/>
            <a:ext cx="723409" cy="723409"/>
          </a:xfrm>
          <a:prstGeom prst="rect">
            <a:avLst/>
          </a:prstGeom>
          <a:noFill/>
          <a:ln w="5715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99373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4468A1-4B87-439B-82EC-C3C09A9F3392}" type="datetimeFigureOut">
              <a:rPr lang="en-US" smtClean="0"/>
              <a:t>5/6/2018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F971EA-3A6D-44E0-AE21-1C9457776B3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73463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2" r:id="rId3"/>
    <p:sldLayoutId id="2147483650" r:id="rId4"/>
    <p:sldLayoutId id="2147483653" r:id="rId5"/>
    <p:sldLayoutId id="2147483654" r:id="rId6"/>
    <p:sldLayoutId id="2147483659" r:id="rId7"/>
    <p:sldLayoutId id="2147483655" r:id="rId8"/>
    <p:sldLayoutId id="2147483656" r:id="rId9"/>
    <p:sldLayoutId id="2147483657" r:id="rId10"/>
    <p:sldLayoutId id="214748365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Rectangle 86"/>
          <p:cNvSpPr/>
          <p:nvPr/>
        </p:nvSpPr>
        <p:spPr>
          <a:xfrm rot="900000">
            <a:off x="3444818" y="2945695"/>
            <a:ext cx="928522" cy="928522"/>
          </a:xfrm>
          <a:prstGeom prst="rect">
            <a:avLst/>
          </a:prstGeom>
          <a:noFill/>
          <a:ln w="571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TextBox 87"/>
          <p:cNvSpPr txBox="1"/>
          <p:nvPr/>
        </p:nvSpPr>
        <p:spPr>
          <a:xfrm>
            <a:off x="3516608" y="2875002"/>
            <a:ext cx="5158785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6600" spc="6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BUSINESS</a:t>
            </a:r>
            <a:endParaRPr lang="en-US" sz="4400" spc="600" dirty="0">
              <a:solidFill>
                <a:schemeClr val="tx1">
                  <a:lumMod val="85000"/>
                  <a:lumOff val="15000"/>
                </a:schemeClr>
              </a:solidFill>
              <a:latin typeface="+mj-lt"/>
            </a:endParaRPr>
          </a:p>
        </p:txBody>
      </p:sp>
      <p:sp>
        <p:nvSpPr>
          <p:cNvPr id="89" name="TextBox 88"/>
          <p:cNvSpPr txBox="1"/>
          <p:nvPr/>
        </p:nvSpPr>
        <p:spPr>
          <a:xfrm>
            <a:off x="4282863" y="3944911"/>
            <a:ext cx="362631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>
                <a:solidFill>
                  <a:schemeClr val="accent1"/>
                </a:solidFill>
              </a:rPr>
              <a:t>Free presentation template only on slidefabric.com</a:t>
            </a:r>
            <a:endParaRPr lang="en-US" sz="12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67416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flythrough hasBounce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64EB734A-1F0B-42E1-82AC-B11E4A5E529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06230" y="720365"/>
            <a:ext cx="6341880" cy="5332092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1189109" y="3607967"/>
            <a:ext cx="357539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But the majority have suffered alteration in some form, by injected humor, or randomized words which don't look even slightly believable. If you are going to use a passage of Lorem Ipsum</a:t>
            </a:r>
            <a:endParaRPr lang="en-US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138414" y="1685651"/>
            <a:ext cx="3349378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SCREEN </a:t>
            </a:r>
          </a:p>
          <a:p>
            <a:r>
              <a:rPr lang="en-US" sz="5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MOCKUP</a:t>
            </a:r>
            <a:endParaRPr lang="en-US" sz="5400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210965" y="1335443"/>
            <a:ext cx="195547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spc="3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SUBTITLE HERE</a:t>
            </a:r>
          </a:p>
        </p:txBody>
      </p:sp>
      <p:sp>
        <p:nvSpPr>
          <p:cNvPr id="15" name="Rectangle 14"/>
          <p:cNvSpPr/>
          <p:nvPr/>
        </p:nvSpPr>
        <p:spPr>
          <a:xfrm rot="900000">
            <a:off x="1384001" y="-481705"/>
            <a:ext cx="723409" cy="723409"/>
          </a:xfrm>
          <a:prstGeom prst="rect">
            <a:avLst/>
          </a:prstGeom>
          <a:noFill/>
          <a:ln w="571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Picture Placeholder 1"/>
          <p:cNvSpPr>
            <a:spLocks noGrp="1"/>
          </p:cNvSpPr>
          <p:nvPr>
            <p:ph type="pic" sz="quarter" idx="11"/>
          </p:nvPr>
        </p:nvSpPr>
        <p:spPr/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AA33450-71A4-47AC-93AE-D29600BB8561}"/>
              </a:ext>
            </a:extLst>
          </p:cNvPr>
          <p:cNvSpPr/>
          <p:nvPr/>
        </p:nvSpPr>
        <p:spPr>
          <a:xfrm>
            <a:off x="5334427" y="2937983"/>
            <a:ext cx="2897033" cy="289703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74C2E6B-98A9-4F7B-8035-836908CE5912}"/>
              </a:ext>
            </a:extLst>
          </p:cNvPr>
          <p:cNvSpPr txBox="1"/>
          <p:nvPr/>
        </p:nvSpPr>
        <p:spPr>
          <a:xfrm>
            <a:off x="5476657" y="3263114"/>
            <a:ext cx="2612571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chemeClr val="bg1"/>
                </a:solidFill>
                <a:latin typeface="+mj-lt"/>
              </a:rPr>
              <a:t>Start by doing what's necessary; then do what's possible; and suddenly you are doing the impossible.</a:t>
            </a:r>
            <a:endParaRPr lang="id-ID" sz="3200" b="1" dirty="0">
              <a:solidFill>
                <a:schemeClr val="bg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5801332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flythrough dir="out" hasBounce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7074150" y="1785935"/>
            <a:ext cx="4330032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BUSINESS</a:t>
            </a:r>
          </a:p>
          <a:p>
            <a:r>
              <a:rPr lang="en-US" sz="5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CHARACTER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146701" y="1378648"/>
            <a:ext cx="195547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spc="3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SUBTITLE HERE</a:t>
            </a:r>
          </a:p>
        </p:txBody>
      </p:sp>
      <p:sp>
        <p:nvSpPr>
          <p:cNvPr id="25" name="Rectangle 24"/>
          <p:cNvSpPr/>
          <p:nvPr/>
        </p:nvSpPr>
        <p:spPr>
          <a:xfrm>
            <a:off x="7146701" y="3814986"/>
            <a:ext cx="419581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But the majority have suffered alteration in some form, by injected humor, or randomized words which don't look even slightly believable. If you are going to use a passage of Lorem Ipsum,.</a:t>
            </a:r>
            <a:endParaRPr lang="en-US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10" name="Rectangle 109"/>
          <p:cNvSpPr/>
          <p:nvPr/>
        </p:nvSpPr>
        <p:spPr>
          <a:xfrm rot="900000">
            <a:off x="7319737" y="-481704"/>
            <a:ext cx="723409" cy="723409"/>
          </a:xfrm>
          <a:prstGeom prst="rect">
            <a:avLst/>
          </a:prstGeom>
          <a:noFill/>
          <a:ln w="571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5"/>
          <p:cNvSpPr>
            <a:spLocks noChangeArrowheads="1"/>
          </p:cNvSpPr>
          <p:nvPr/>
        </p:nvSpPr>
        <p:spPr bwMode="auto">
          <a:xfrm>
            <a:off x="3748088" y="752475"/>
            <a:ext cx="173038" cy="4103688"/>
          </a:xfrm>
          <a:prstGeom prst="rect">
            <a:avLst/>
          </a:prstGeom>
          <a:solidFill>
            <a:srgbClr val="58595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1" name="Freeform 6"/>
          <p:cNvSpPr>
            <a:spLocks/>
          </p:cNvSpPr>
          <p:nvPr/>
        </p:nvSpPr>
        <p:spPr bwMode="auto">
          <a:xfrm>
            <a:off x="2692400" y="2338388"/>
            <a:ext cx="633413" cy="3181350"/>
          </a:xfrm>
          <a:custGeom>
            <a:avLst/>
            <a:gdLst>
              <a:gd name="T0" fmla="*/ 292 w 399"/>
              <a:gd name="T1" fmla="*/ 0 h 2004"/>
              <a:gd name="T2" fmla="*/ 0 w 399"/>
              <a:gd name="T3" fmla="*/ 1993 h 2004"/>
              <a:gd name="T4" fmla="*/ 107 w 399"/>
              <a:gd name="T5" fmla="*/ 2004 h 2004"/>
              <a:gd name="T6" fmla="*/ 399 w 399"/>
              <a:gd name="T7" fmla="*/ 12 h 2004"/>
              <a:gd name="T8" fmla="*/ 292 w 399"/>
              <a:gd name="T9" fmla="*/ 0 h 200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99" h="2004">
                <a:moveTo>
                  <a:pt x="292" y="0"/>
                </a:moveTo>
                <a:lnTo>
                  <a:pt x="0" y="1993"/>
                </a:lnTo>
                <a:lnTo>
                  <a:pt x="107" y="2004"/>
                </a:lnTo>
                <a:lnTo>
                  <a:pt x="399" y="12"/>
                </a:lnTo>
                <a:lnTo>
                  <a:pt x="292" y="0"/>
                </a:lnTo>
                <a:close/>
              </a:path>
            </a:pathLst>
          </a:custGeom>
          <a:solidFill>
            <a:srgbClr val="58595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2" name="Freeform 7"/>
          <p:cNvSpPr>
            <a:spLocks/>
          </p:cNvSpPr>
          <p:nvPr/>
        </p:nvSpPr>
        <p:spPr bwMode="auto">
          <a:xfrm>
            <a:off x="4303713" y="2338388"/>
            <a:ext cx="715963" cy="3178175"/>
          </a:xfrm>
          <a:custGeom>
            <a:avLst/>
            <a:gdLst>
              <a:gd name="T0" fmla="*/ 0 w 451"/>
              <a:gd name="T1" fmla="*/ 16 h 2002"/>
              <a:gd name="T2" fmla="*/ 344 w 451"/>
              <a:gd name="T3" fmla="*/ 2002 h 2002"/>
              <a:gd name="T4" fmla="*/ 451 w 451"/>
              <a:gd name="T5" fmla="*/ 1988 h 2002"/>
              <a:gd name="T6" fmla="*/ 107 w 451"/>
              <a:gd name="T7" fmla="*/ 0 h 2002"/>
              <a:gd name="T8" fmla="*/ 0 w 451"/>
              <a:gd name="T9" fmla="*/ 16 h 200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51" h="2002">
                <a:moveTo>
                  <a:pt x="0" y="16"/>
                </a:moveTo>
                <a:lnTo>
                  <a:pt x="344" y="2002"/>
                </a:lnTo>
                <a:lnTo>
                  <a:pt x="451" y="1988"/>
                </a:lnTo>
                <a:lnTo>
                  <a:pt x="107" y="0"/>
                </a:lnTo>
                <a:lnTo>
                  <a:pt x="0" y="16"/>
                </a:lnTo>
                <a:close/>
              </a:path>
            </a:pathLst>
          </a:custGeom>
          <a:solidFill>
            <a:srgbClr val="58595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3" name="Rectangle 8"/>
          <p:cNvSpPr>
            <a:spLocks noChangeArrowheads="1"/>
          </p:cNvSpPr>
          <p:nvPr/>
        </p:nvSpPr>
        <p:spPr bwMode="auto">
          <a:xfrm>
            <a:off x="2652713" y="936625"/>
            <a:ext cx="2244725" cy="2430463"/>
          </a:xfrm>
          <a:prstGeom prst="rect">
            <a:avLst/>
          </a:prstGeom>
          <a:solidFill>
            <a:srgbClr val="93959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4" name="Rectangle 9"/>
          <p:cNvSpPr>
            <a:spLocks noChangeArrowheads="1"/>
          </p:cNvSpPr>
          <p:nvPr/>
        </p:nvSpPr>
        <p:spPr bwMode="auto">
          <a:xfrm>
            <a:off x="2836863" y="1025525"/>
            <a:ext cx="1879600" cy="214312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5" name="Rectangle 10"/>
          <p:cNvSpPr>
            <a:spLocks noChangeArrowheads="1"/>
          </p:cNvSpPr>
          <p:nvPr/>
        </p:nvSpPr>
        <p:spPr bwMode="auto">
          <a:xfrm>
            <a:off x="2595563" y="3248025"/>
            <a:ext cx="2366963" cy="144463"/>
          </a:xfrm>
          <a:prstGeom prst="rect">
            <a:avLst/>
          </a:prstGeom>
          <a:solidFill>
            <a:srgbClr val="58595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6" name="Rectangle 11"/>
          <p:cNvSpPr>
            <a:spLocks noChangeArrowheads="1"/>
          </p:cNvSpPr>
          <p:nvPr/>
        </p:nvSpPr>
        <p:spPr bwMode="auto">
          <a:xfrm>
            <a:off x="3671888" y="922338"/>
            <a:ext cx="328613" cy="142875"/>
          </a:xfrm>
          <a:prstGeom prst="rect">
            <a:avLst/>
          </a:prstGeom>
          <a:solidFill>
            <a:srgbClr val="58595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7" name="Rectangle 12"/>
          <p:cNvSpPr>
            <a:spLocks noChangeArrowheads="1"/>
          </p:cNvSpPr>
          <p:nvPr/>
        </p:nvSpPr>
        <p:spPr bwMode="auto">
          <a:xfrm>
            <a:off x="4487863" y="1365250"/>
            <a:ext cx="7938" cy="161925"/>
          </a:xfrm>
          <a:prstGeom prst="rect">
            <a:avLst/>
          </a:prstGeom>
          <a:solidFill>
            <a:srgbClr val="5C819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8" name="Rectangle 13"/>
          <p:cNvSpPr>
            <a:spLocks noChangeArrowheads="1"/>
          </p:cNvSpPr>
          <p:nvPr/>
        </p:nvSpPr>
        <p:spPr bwMode="auto">
          <a:xfrm>
            <a:off x="4487863" y="1624013"/>
            <a:ext cx="7938" cy="163513"/>
          </a:xfrm>
          <a:prstGeom prst="rect">
            <a:avLst/>
          </a:prstGeom>
          <a:solidFill>
            <a:srgbClr val="5C819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9" name="Rectangle 14"/>
          <p:cNvSpPr>
            <a:spLocks noChangeArrowheads="1"/>
          </p:cNvSpPr>
          <p:nvPr/>
        </p:nvSpPr>
        <p:spPr bwMode="auto">
          <a:xfrm>
            <a:off x="4487863" y="1884363"/>
            <a:ext cx="7938" cy="161925"/>
          </a:xfrm>
          <a:prstGeom prst="rect">
            <a:avLst/>
          </a:prstGeom>
          <a:solidFill>
            <a:srgbClr val="5C819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0" name="Rectangle 15"/>
          <p:cNvSpPr>
            <a:spLocks noChangeArrowheads="1"/>
          </p:cNvSpPr>
          <p:nvPr/>
        </p:nvSpPr>
        <p:spPr bwMode="auto">
          <a:xfrm>
            <a:off x="4487863" y="2144713"/>
            <a:ext cx="7938" cy="161925"/>
          </a:xfrm>
          <a:prstGeom prst="rect">
            <a:avLst/>
          </a:prstGeom>
          <a:solidFill>
            <a:srgbClr val="5C819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1" name="Rectangle 16"/>
          <p:cNvSpPr>
            <a:spLocks noChangeArrowheads="1"/>
          </p:cNvSpPr>
          <p:nvPr/>
        </p:nvSpPr>
        <p:spPr bwMode="auto">
          <a:xfrm>
            <a:off x="4487863" y="2403475"/>
            <a:ext cx="7938" cy="161925"/>
          </a:xfrm>
          <a:prstGeom prst="rect">
            <a:avLst/>
          </a:prstGeom>
          <a:solidFill>
            <a:srgbClr val="5C819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2" name="Rectangle 17"/>
          <p:cNvSpPr>
            <a:spLocks noChangeArrowheads="1"/>
          </p:cNvSpPr>
          <p:nvPr/>
        </p:nvSpPr>
        <p:spPr bwMode="auto">
          <a:xfrm>
            <a:off x="4487863" y="2663825"/>
            <a:ext cx="7938" cy="161925"/>
          </a:xfrm>
          <a:prstGeom prst="rect">
            <a:avLst/>
          </a:prstGeom>
          <a:solidFill>
            <a:srgbClr val="5C819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3" name="Rectangle 18"/>
          <p:cNvSpPr>
            <a:spLocks noChangeArrowheads="1"/>
          </p:cNvSpPr>
          <p:nvPr/>
        </p:nvSpPr>
        <p:spPr bwMode="auto">
          <a:xfrm>
            <a:off x="4487863" y="2922588"/>
            <a:ext cx="7938" cy="163513"/>
          </a:xfrm>
          <a:prstGeom prst="rect">
            <a:avLst/>
          </a:prstGeom>
          <a:solidFill>
            <a:srgbClr val="5C819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4" name="Rectangle 19"/>
          <p:cNvSpPr>
            <a:spLocks noChangeArrowheads="1"/>
          </p:cNvSpPr>
          <p:nvPr/>
        </p:nvSpPr>
        <p:spPr bwMode="auto">
          <a:xfrm>
            <a:off x="3975100" y="1365250"/>
            <a:ext cx="11113" cy="161925"/>
          </a:xfrm>
          <a:prstGeom prst="rect">
            <a:avLst/>
          </a:prstGeom>
          <a:solidFill>
            <a:srgbClr val="5C819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5" name="Rectangle 20"/>
          <p:cNvSpPr>
            <a:spLocks noChangeArrowheads="1"/>
          </p:cNvSpPr>
          <p:nvPr/>
        </p:nvSpPr>
        <p:spPr bwMode="auto">
          <a:xfrm>
            <a:off x="3975100" y="1624013"/>
            <a:ext cx="11113" cy="163513"/>
          </a:xfrm>
          <a:prstGeom prst="rect">
            <a:avLst/>
          </a:prstGeom>
          <a:solidFill>
            <a:srgbClr val="5C819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6" name="Rectangle 21"/>
          <p:cNvSpPr>
            <a:spLocks noChangeArrowheads="1"/>
          </p:cNvSpPr>
          <p:nvPr/>
        </p:nvSpPr>
        <p:spPr bwMode="auto">
          <a:xfrm>
            <a:off x="3975100" y="1884363"/>
            <a:ext cx="11113" cy="161925"/>
          </a:xfrm>
          <a:prstGeom prst="rect">
            <a:avLst/>
          </a:prstGeom>
          <a:solidFill>
            <a:srgbClr val="5C819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7" name="Rectangle 22"/>
          <p:cNvSpPr>
            <a:spLocks noChangeArrowheads="1"/>
          </p:cNvSpPr>
          <p:nvPr/>
        </p:nvSpPr>
        <p:spPr bwMode="auto">
          <a:xfrm>
            <a:off x="3975100" y="2144713"/>
            <a:ext cx="11113" cy="161925"/>
          </a:xfrm>
          <a:prstGeom prst="rect">
            <a:avLst/>
          </a:prstGeom>
          <a:solidFill>
            <a:srgbClr val="5C819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8" name="Rectangle 23"/>
          <p:cNvSpPr>
            <a:spLocks noChangeArrowheads="1"/>
          </p:cNvSpPr>
          <p:nvPr/>
        </p:nvSpPr>
        <p:spPr bwMode="auto">
          <a:xfrm>
            <a:off x="3975100" y="2403475"/>
            <a:ext cx="11113" cy="161925"/>
          </a:xfrm>
          <a:prstGeom prst="rect">
            <a:avLst/>
          </a:prstGeom>
          <a:solidFill>
            <a:srgbClr val="5C819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9" name="Rectangle 24"/>
          <p:cNvSpPr>
            <a:spLocks noChangeArrowheads="1"/>
          </p:cNvSpPr>
          <p:nvPr/>
        </p:nvSpPr>
        <p:spPr bwMode="auto">
          <a:xfrm>
            <a:off x="3975100" y="2663825"/>
            <a:ext cx="11113" cy="161925"/>
          </a:xfrm>
          <a:prstGeom prst="rect">
            <a:avLst/>
          </a:prstGeom>
          <a:solidFill>
            <a:srgbClr val="5C819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0" name="Rectangle 25"/>
          <p:cNvSpPr>
            <a:spLocks noChangeArrowheads="1"/>
          </p:cNvSpPr>
          <p:nvPr/>
        </p:nvSpPr>
        <p:spPr bwMode="auto">
          <a:xfrm>
            <a:off x="3975100" y="2922588"/>
            <a:ext cx="11113" cy="163513"/>
          </a:xfrm>
          <a:prstGeom prst="rect">
            <a:avLst/>
          </a:prstGeom>
          <a:solidFill>
            <a:srgbClr val="5C819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1" name="Rectangle 26"/>
          <p:cNvSpPr>
            <a:spLocks noChangeArrowheads="1"/>
          </p:cNvSpPr>
          <p:nvPr/>
        </p:nvSpPr>
        <p:spPr bwMode="auto">
          <a:xfrm>
            <a:off x="3513138" y="1365250"/>
            <a:ext cx="7938" cy="161925"/>
          </a:xfrm>
          <a:prstGeom prst="rect">
            <a:avLst/>
          </a:prstGeom>
          <a:solidFill>
            <a:srgbClr val="5C819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2" name="Rectangle 27"/>
          <p:cNvSpPr>
            <a:spLocks noChangeArrowheads="1"/>
          </p:cNvSpPr>
          <p:nvPr/>
        </p:nvSpPr>
        <p:spPr bwMode="auto">
          <a:xfrm>
            <a:off x="3513138" y="1624013"/>
            <a:ext cx="7938" cy="163513"/>
          </a:xfrm>
          <a:prstGeom prst="rect">
            <a:avLst/>
          </a:prstGeom>
          <a:solidFill>
            <a:srgbClr val="5C819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3" name="Rectangle 28"/>
          <p:cNvSpPr>
            <a:spLocks noChangeArrowheads="1"/>
          </p:cNvSpPr>
          <p:nvPr/>
        </p:nvSpPr>
        <p:spPr bwMode="auto">
          <a:xfrm>
            <a:off x="3513138" y="1884363"/>
            <a:ext cx="7938" cy="161925"/>
          </a:xfrm>
          <a:prstGeom prst="rect">
            <a:avLst/>
          </a:prstGeom>
          <a:solidFill>
            <a:srgbClr val="5C819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4" name="Rectangle 29"/>
          <p:cNvSpPr>
            <a:spLocks noChangeArrowheads="1"/>
          </p:cNvSpPr>
          <p:nvPr/>
        </p:nvSpPr>
        <p:spPr bwMode="auto">
          <a:xfrm>
            <a:off x="3513138" y="2144713"/>
            <a:ext cx="7938" cy="161925"/>
          </a:xfrm>
          <a:prstGeom prst="rect">
            <a:avLst/>
          </a:prstGeom>
          <a:solidFill>
            <a:srgbClr val="5C819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5" name="Rectangle 30"/>
          <p:cNvSpPr>
            <a:spLocks noChangeArrowheads="1"/>
          </p:cNvSpPr>
          <p:nvPr/>
        </p:nvSpPr>
        <p:spPr bwMode="auto">
          <a:xfrm>
            <a:off x="3513138" y="2403475"/>
            <a:ext cx="7938" cy="161925"/>
          </a:xfrm>
          <a:prstGeom prst="rect">
            <a:avLst/>
          </a:prstGeom>
          <a:solidFill>
            <a:srgbClr val="5C819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6" name="Rectangle 31"/>
          <p:cNvSpPr>
            <a:spLocks noChangeArrowheads="1"/>
          </p:cNvSpPr>
          <p:nvPr/>
        </p:nvSpPr>
        <p:spPr bwMode="auto">
          <a:xfrm>
            <a:off x="3513138" y="2663825"/>
            <a:ext cx="7938" cy="161925"/>
          </a:xfrm>
          <a:prstGeom prst="rect">
            <a:avLst/>
          </a:prstGeom>
          <a:solidFill>
            <a:srgbClr val="5C819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7" name="Rectangle 32"/>
          <p:cNvSpPr>
            <a:spLocks noChangeArrowheads="1"/>
          </p:cNvSpPr>
          <p:nvPr/>
        </p:nvSpPr>
        <p:spPr bwMode="auto">
          <a:xfrm>
            <a:off x="3513138" y="2922588"/>
            <a:ext cx="7938" cy="163513"/>
          </a:xfrm>
          <a:prstGeom prst="rect">
            <a:avLst/>
          </a:prstGeom>
          <a:solidFill>
            <a:srgbClr val="5C819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8" name="Rectangle 33"/>
          <p:cNvSpPr>
            <a:spLocks noChangeArrowheads="1"/>
          </p:cNvSpPr>
          <p:nvPr/>
        </p:nvSpPr>
        <p:spPr bwMode="auto">
          <a:xfrm>
            <a:off x="3252788" y="1365250"/>
            <a:ext cx="11113" cy="161925"/>
          </a:xfrm>
          <a:prstGeom prst="rect">
            <a:avLst/>
          </a:prstGeom>
          <a:solidFill>
            <a:srgbClr val="5C819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9" name="Rectangle 34"/>
          <p:cNvSpPr>
            <a:spLocks noChangeArrowheads="1"/>
          </p:cNvSpPr>
          <p:nvPr/>
        </p:nvSpPr>
        <p:spPr bwMode="auto">
          <a:xfrm>
            <a:off x="3252788" y="1624013"/>
            <a:ext cx="11113" cy="163513"/>
          </a:xfrm>
          <a:prstGeom prst="rect">
            <a:avLst/>
          </a:prstGeom>
          <a:solidFill>
            <a:srgbClr val="5C819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0" name="Rectangle 35"/>
          <p:cNvSpPr>
            <a:spLocks noChangeArrowheads="1"/>
          </p:cNvSpPr>
          <p:nvPr/>
        </p:nvSpPr>
        <p:spPr bwMode="auto">
          <a:xfrm>
            <a:off x="3252788" y="1884363"/>
            <a:ext cx="11113" cy="161925"/>
          </a:xfrm>
          <a:prstGeom prst="rect">
            <a:avLst/>
          </a:prstGeom>
          <a:solidFill>
            <a:srgbClr val="5C819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1" name="Rectangle 36"/>
          <p:cNvSpPr>
            <a:spLocks noChangeArrowheads="1"/>
          </p:cNvSpPr>
          <p:nvPr/>
        </p:nvSpPr>
        <p:spPr bwMode="auto">
          <a:xfrm>
            <a:off x="3252788" y="2144713"/>
            <a:ext cx="11113" cy="161925"/>
          </a:xfrm>
          <a:prstGeom prst="rect">
            <a:avLst/>
          </a:prstGeom>
          <a:solidFill>
            <a:srgbClr val="5C819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2" name="Rectangle 37"/>
          <p:cNvSpPr>
            <a:spLocks noChangeArrowheads="1"/>
          </p:cNvSpPr>
          <p:nvPr/>
        </p:nvSpPr>
        <p:spPr bwMode="auto">
          <a:xfrm>
            <a:off x="3252788" y="2403475"/>
            <a:ext cx="11113" cy="161925"/>
          </a:xfrm>
          <a:prstGeom prst="rect">
            <a:avLst/>
          </a:prstGeom>
          <a:solidFill>
            <a:srgbClr val="5C819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3" name="Rectangle 38"/>
          <p:cNvSpPr>
            <a:spLocks noChangeArrowheads="1"/>
          </p:cNvSpPr>
          <p:nvPr/>
        </p:nvSpPr>
        <p:spPr bwMode="auto">
          <a:xfrm>
            <a:off x="3252788" y="2663825"/>
            <a:ext cx="11113" cy="161925"/>
          </a:xfrm>
          <a:prstGeom prst="rect">
            <a:avLst/>
          </a:prstGeom>
          <a:solidFill>
            <a:srgbClr val="5C819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4" name="Rectangle 39"/>
          <p:cNvSpPr>
            <a:spLocks noChangeArrowheads="1"/>
          </p:cNvSpPr>
          <p:nvPr/>
        </p:nvSpPr>
        <p:spPr bwMode="auto">
          <a:xfrm>
            <a:off x="3252788" y="2922588"/>
            <a:ext cx="11113" cy="163513"/>
          </a:xfrm>
          <a:prstGeom prst="rect">
            <a:avLst/>
          </a:prstGeom>
          <a:solidFill>
            <a:srgbClr val="5C819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5" name="Freeform 40"/>
          <p:cNvSpPr>
            <a:spLocks/>
          </p:cNvSpPr>
          <p:nvPr/>
        </p:nvSpPr>
        <p:spPr bwMode="auto">
          <a:xfrm>
            <a:off x="3054350" y="2281238"/>
            <a:ext cx="1390650" cy="760413"/>
          </a:xfrm>
          <a:custGeom>
            <a:avLst/>
            <a:gdLst>
              <a:gd name="T0" fmla="*/ 876 w 876"/>
              <a:gd name="T1" fmla="*/ 86 h 479"/>
              <a:gd name="T2" fmla="*/ 690 w 876"/>
              <a:gd name="T3" fmla="*/ 361 h 479"/>
              <a:gd name="T4" fmla="*/ 485 w 876"/>
              <a:gd name="T5" fmla="*/ 0 h 479"/>
              <a:gd name="T6" fmla="*/ 300 w 876"/>
              <a:gd name="T7" fmla="*/ 361 h 479"/>
              <a:gd name="T8" fmla="*/ 200 w 876"/>
              <a:gd name="T9" fmla="*/ 148 h 479"/>
              <a:gd name="T10" fmla="*/ 0 w 876"/>
              <a:gd name="T11" fmla="*/ 459 h 479"/>
              <a:gd name="T12" fmla="*/ 2 w 876"/>
              <a:gd name="T13" fmla="*/ 479 h 479"/>
              <a:gd name="T14" fmla="*/ 200 w 876"/>
              <a:gd name="T15" fmla="*/ 175 h 479"/>
              <a:gd name="T16" fmla="*/ 300 w 876"/>
              <a:gd name="T17" fmla="*/ 391 h 479"/>
              <a:gd name="T18" fmla="*/ 485 w 876"/>
              <a:gd name="T19" fmla="*/ 29 h 479"/>
              <a:gd name="T20" fmla="*/ 690 w 876"/>
              <a:gd name="T21" fmla="*/ 388 h 479"/>
              <a:gd name="T22" fmla="*/ 876 w 876"/>
              <a:gd name="T23" fmla="*/ 114 h 479"/>
              <a:gd name="T24" fmla="*/ 876 w 876"/>
              <a:gd name="T25" fmla="*/ 86 h 47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876" h="479">
                <a:moveTo>
                  <a:pt x="876" y="86"/>
                </a:moveTo>
                <a:lnTo>
                  <a:pt x="690" y="361"/>
                </a:lnTo>
                <a:lnTo>
                  <a:pt x="485" y="0"/>
                </a:lnTo>
                <a:lnTo>
                  <a:pt x="300" y="361"/>
                </a:lnTo>
                <a:lnTo>
                  <a:pt x="200" y="148"/>
                </a:lnTo>
                <a:lnTo>
                  <a:pt x="0" y="459"/>
                </a:lnTo>
                <a:lnTo>
                  <a:pt x="2" y="479"/>
                </a:lnTo>
                <a:lnTo>
                  <a:pt x="200" y="175"/>
                </a:lnTo>
                <a:lnTo>
                  <a:pt x="300" y="391"/>
                </a:lnTo>
                <a:lnTo>
                  <a:pt x="485" y="29"/>
                </a:lnTo>
                <a:lnTo>
                  <a:pt x="690" y="388"/>
                </a:lnTo>
                <a:lnTo>
                  <a:pt x="876" y="114"/>
                </a:lnTo>
                <a:lnTo>
                  <a:pt x="876" y="86"/>
                </a:lnTo>
                <a:close/>
              </a:path>
            </a:pathLst>
          </a:custGeom>
          <a:solidFill>
            <a:srgbClr val="D4000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6" name="Freeform 41"/>
          <p:cNvSpPr>
            <a:spLocks/>
          </p:cNvSpPr>
          <p:nvPr/>
        </p:nvSpPr>
        <p:spPr bwMode="auto">
          <a:xfrm>
            <a:off x="3051175" y="1362075"/>
            <a:ext cx="1393825" cy="1560513"/>
          </a:xfrm>
          <a:custGeom>
            <a:avLst/>
            <a:gdLst>
              <a:gd name="T0" fmla="*/ 878 w 878"/>
              <a:gd name="T1" fmla="*/ 749 h 983"/>
              <a:gd name="T2" fmla="*/ 685 w 878"/>
              <a:gd name="T3" fmla="*/ 795 h 983"/>
              <a:gd name="T4" fmla="*/ 487 w 878"/>
              <a:gd name="T5" fmla="*/ 0 h 983"/>
              <a:gd name="T6" fmla="*/ 300 w 878"/>
              <a:gd name="T7" fmla="*/ 724 h 983"/>
              <a:gd name="T8" fmla="*/ 200 w 878"/>
              <a:gd name="T9" fmla="*/ 513 h 983"/>
              <a:gd name="T10" fmla="*/ 0 w 878"/>
              <a:gd name="T11" fmla="*/ 965 h 983"/>
              <a:gd name="T12" fmla="*/ 6 w 878"/>
              <a:gd name="T13" fmla="*/ 983 h 983"/>
              <a:gd name="T14" fmla="*/ 200 w 878"/>
              <a:gd name="T15" fmla="*/ 543 h 983"/>
              <a:gd name="T16" fmla="*/ 302 w 878"/>
              <a:gd name="T17" fmla="*/ 758 h 983"/>
              <a:gd name="T18" fmla="*/ 487 w 878"/>
              <a:gd name="T19" fmla="*/ 41 h 983"/>
              <a:gd name="T20" fmla="*/ 680 w 878"/>
              <a:gd name="T21" fmla="*/ 820 h 983"/>
              <a:gd name="T22" fmla="*/ 878 w 878"/>
              <a:gd name="T23" fmla="*/ 774 h 983"/>
              <a:gd name="T24" fmla="*/ 878 w 878"/>
              <a:gd name="T25" fmla="*/ 749 h 98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878" h="983">
                <a:moveTo>
                  <a:pt x="878" y="749"/>
                </a:moveTo>
                <a:lnTo>
                  <a:pt x="685" y="795"/>
                </a:lnTo>
                <a:lnTo>
                  <a:pt x="487" y="0"/>
                </a:lnTo>
                <a:lnTo>
                  <a:pt x="300" y="724"/>
                </a:lnTo>
                <a:lnTo>
                  <a:pt x="200" y="513"/>
                </a:lnTo>
                <a:lnTo>
                  <a:pt x="0" y="965"/>
                </a:lnTo>
                <a:lnTo>
                  <a:pt x="6" y="983"/>
                </a:lnTo>
                <a:lnTo>
                  <a:pt x="200" y="543"/>
                </a:lnTo>
                <a:lnTo>
                  <a:pt x="302" y="758"/>
                </a:lnTo>
                <a:lnTo>
                  <a:pt x="487" y="41"/>
                </a:lnTo>
                <a:lnTo>
                  <a:pt x="680" y="820"/>
                </a:lnTo>
                <a:lnTo>
                  <a:pt x="878" y="774"/>
                </a:lnTo>
                <a:lnTo>
                  <a:pt x="878" y="749"/>
                </a:lnTo>
                <a:close/>
              </a:path>
            </a:pathLst>
          </a:custGeom>
          <a:solidFill>
            <a:srgbClr val="1C75B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7" name="Freeform 42"/>
          <p:cNvSpPr>
            <a:spLocks/>
          </p:cNvSpPr>
          <p:nvPr/>
        </p:nvSpPr>
        <p:spPr bwMode="auto">
          <a:xfrm>
            <a:off x="3051175" y="1365250"/>
            <a:ext cx="1393825" cy="1749425"/>
          </a:xfrm>
          <a:custGeom>
            <a:avLst/>
            <a:gdLst>
              <a:gd name="T0" fmla="*/ 878 w 878"/>
              <a:gd name="T1" fmla="*/ 577 h 1102"/>
              <a:gd name="T2" fmla="*/ 687 w 878"/>
              <a:gd name="T3" fmla="*/ 0 h 1102"/>
              <a:gd name="T4" fmla="*/ 482 w 878"/>
              <a:gd name="T5" fmla="*/ 729 h 1102"/>
              <a:gd name="T6" fmla="*/ 307 w 878"/>
              <a:gd name="T7" fmla="*/ 1068 h 1102"/>
              <a:gd name="T8" fmla="*/ 200 w 878"/>
              <a:gd name="T9" fmla="*/ 643 h 1102"/>
              <a:gd name="T10" fmla="*/ 0 w 878"/>
              <a:gd name="T11" fmla="*/ 1036 h 1102"/>
              <a:gd name="T12" fmla="*/ 6 w 878"/>
              <a:gd name="T13" fmla="*/ 1054 h 1102"/>
              <a:gd name="T14" fmla="*/ 198 w 878"/>
              <a:gd name="T15" fmla="*/ 675 h 1102"/>
              <a:gd name="T16" fmla="*/ 305 w 878"/>
              <a:gd name="T17" fmla="*/ 1102 h 1102"/>
              <a:gd name="T18" fmla="*/ 489 w 878"/>
              <a:gd name="T19" fmla="*/ 747 h 1102"/>
              <a:gd name="T20" fmla="*/ 489 w 878"/>
              <a:gd name="T21" fmla="*/ 747 h 1102"/>
              <a:gd name="T22" fmla="*/ 689 w 878"/>
              <a:gd name="T23" fmla="*/ 36 h 1102"/>
              <a:gd name="T24" fmla="*/ 878 w 878"/>
              <a:gd name="T25" fmla="*/ 613 h 1102"/>
              <a:gd name="T26" fmla="*/ 878 w 878"/>
              <a:gd name="T27" fmla="*/ 577 h 110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878" h="1102">
                <a:moveTo>
                  <a:pt x="878" y="577"/>
                </a:moveTo>
                <a:lnTo>
                  <a:pt x="687" y="0"/>
                </a:lnTo>
                <a:lnTo>
                  <a:pt x="482" y="729"/>
                </a:lnTo>
                <a:lnTo>
                  <a:pt x="307" y="1068"/>
                </a:lnTo>
                <a:lnTo>
                  <a:pt x="200" y="643"/>
                </a:lnTo>
                <a:lnTo>
                  <a:pt x="0" y="1036"/>
                </a:lnTo>
                <a:lnTo>
                  <a:pt x="6" y="1054"/>
                </a:lnTo>
                <a:lnTo>
                  <a:pt x="198" y="675"/>
                </a:lnTo>
                <a:lnTo>
                  <a:pt x="305" y="1102"/>
                </a:lnTo>
                <a:lnTo>
                  <a:pt x="489" y="747"/>
                </a:lnTo>
                <a:lnTo>
                  <a:pt x="489" y="747"/>
                </a:lnTo>
                <a:lnTo>
                  <a:pt x="689" y="36"/>
                </a:lnTo>
                <a:lnTo>
                  <a:pt x="878" y="613"/>
                </a:lnTo>
                <a:lnTo>
                  <a:pt x="878" y="577"/>
                </a:lnTo>
                <a:close/>
              </a:path>
            </a:pathLst>
          </a:custGeom>
          <a:solidFill>
            <a:srgbClr val="00A79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8" name="Freeform 43"/>
          <p:cNvSpPr>
            <a:spLocks/>
          </p:cNvSpPr>
          <p:nvPr/>
        </p:nvSpPr>
        <p:spPr bwMode="auto">
          <a:xfrm>
            <a:off x="3054350" y="1955800"/>
            <a:ext cx="1390650" cy="538163"/>
          </a:xfrm>
          <a:custGeom>
            <a:avLst/>
            <a:gdLst>
              <a:gd name="T0" fmla="*/ 876 w 876"/>
              <a:gd name="T1" fmla="*/ 185 h 339"/>
              <a:gd name="T2" fmla="*/ 687 w 876"/>
              <a:gd name="T3" fmla="*/ 0 h 339"/>
              <a:gd name="T4" fmla="*/ 482 w 876"/>
              <a:gd name="T5" fmla="*/ 207 h 339"/>
              <a:gd name="T6" fmla="*/ 200 w 876"/>
              <a:gd name="T7" fmla="*/ 62 h 339"/>
              <a:gd name="T8" fmla="*/ 0 w 876"/>
              <a:gd name="T9" fmla="*/ 319 h 339"/>
              <a:gd name="T10" fmla="*/ 2 w 876"/>
              <a:gd name="T11" fmla="*/ 339 h 339"/>
              <a:gd name="T12" fmla="*/ 202 w 876"/>
              <a:gd name="T13" fmla="*/ 85 h 339"/>
              <a:gd name="T14" fmla="*/ 485 w 876"/>
              <a:gd name="T15" fmla="*/ 232 h 339"/>
              <a:gd name="T16" fmla="*/ 687 w 876"/>
              <a:gd name="T17" fmla="*/ 25 h 339"/>
              <a:gd name="T18" fmla="*/ 876 w 876"/>
              <a:gd name="T19" fmla="*/ 209 h 339"/>
              <a:gd name="T20" fmla="*/ 876 w 876"/>
              <a:gd name="T21" fmla="*/ 185 h 3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876" h="339">
                <a:moveTo>
                  <a:pt x="876" y="185"/>
                </a:moveTo>
                <a:lnTo>
                  <a:pt x="687" y="0"/>
                </a:lnTo>
                <a:lnTo>
                  <a:pt x="482" y="207"/>
                </a:lnTo>
                <a:lnTo>
                  <a:pt x="200" y="62"/>
                </a:lnTo>
                <a:lnTo>
                  <a:pt x="0" y="319"/>
                </a:lnTo>
                <a:lnTo>
                  <a:pt x="2" y="339"/>
                </a:lnTo>
                <a:lnTo>
                  <a:pt x="202" y="85"/>
                </a:lnTo>
                <a:lnTo>
                  <a:pt x="485" y="232"/>
                </a:lnTo>
                <a:lnTo>
                  <a:pt x="687" y="25"/>
                </a:lnTo>
                <a:lnTo>
                  <a:pt x="876" y="209"/>
                </a:lnTo>
                <a:lnTo>
                  <a:pt x="876" y="185"/>
                </a:lnTo>
                <a:close/>
              </a:path>
            </a:pathLst>
          </a:custGeom>
          <a:solidFill>
            <a:srgbClr val="2BB67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9" name="Freeform 44"/>
          <p:cNvSpPr>
            <a:spLocks/>
          </p:cNvSpPr>
          <p:nvPr/>
        </p:nvSpPr>
        <p:spPr bwMode="auto">
          <a:xfrm>
            <a:off x="3335338" y="2641600"/>
            <a:ext cx="325438" cy="215900"/>
          </a:xfrm>
          <a:custGeom>
            <a:avLst/>
            <a:gdLst>
              <a:gd name="T0" fmla="*/ 87 w 90"/>
              <a:gd name="T1" fmla="*/ 11 h 60"/>
              <a:gd name="T2" fmla="*/ 68 w 90"/>
              <a:gd name="T3" fmla="*/ 1 h 60"/>
              <a:gd name="T4" fmla="*/ 58 w 90"/>
              <a:gd name="T5" fmla="*/ 5 h 60"/>
              <a:gd name="T6" fmla="*/ 8 w 90"/>
              <a:gd name="T7" fmla="*/ 37 h 60"/>
              <a:gd name="T8" fmla="*/ 1 w 90"/>
              <a:gd name="T9" fmla="*/ 44 h 60"/>
              <a:gd name="T10" fmla="*/ 2 w 90"/>
              <a:gd name="T11" fmla="*/ 49 h 60"/>
              <a:gd name="T12" fmla="*/ 8 w 90"/>
              <a:gd name="T13" fmla="*/ 60 h 60"/>
              <a:gd name="T14" fmla="*/ 62 w 90"/>
              <a:gd name="T15" fmla="*/ 48 h 60"/>
              <a:gd name="T16" fmla="*/ 84 w 90"/>
              <a:gd name="T17" fmla="*/ 32 h 60"/>
              <a:gd name="T18" fmla="*/ 87 w 90"/>
              <a:gd name="T19" fmla="*/ 11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90" h="60">
                <a:moveTo>
                  <a:pt x="87" y="11"/>
                </a:moveTo>
                <a:cubicBezTo>
                  <a:pt x="84" y="5"/>
                  <a:pt x="76" y="0"/>
                  <a:pt x="68" y="1"/>
                </a:cubicBezTo>
                <a:cubicBezTo>
                  <a:pt x="64" y="2"/>
                  <a:pt x="61" y="3"/>
                  <a:pt x="58" y="5"/>
                </a:cubicBezTo>
                <a:cubicBezTo>
                  <a:pt x="41" y="15"/>
                  <a:pt x="25" y="27"/>
                  <a:pt x="8" y="37"/>
                </a:cubicBezTo>
                <a:cubicBezTo>
                  <a:pt x="4" y="38"/>
                  <a:pt x="1" y="41"/>
                  <a:pt x="1" y="44"/>
                </a:cubicBezTo>
                <a:cubicBezTo>
                  <a:pt x="0" y="46"/>
                  <a:pt x="1" y="47"/>
                  <a:pt x="2" y="49"/>
                </a:cubicBezTo>
                <a:cubicBezTo>
                  <a:pt x="5" y="54"/>
                  <a:pt x="5" y="54"/>
                  <a:pt x="8" y="60"/>
                </a:cubicBezTo>
                <a:cubicBezTo>
                  <a:pt x="32" y="58"/>
                  <a:pt x="52" y="51"/>
                  <a:pt x="62" y="48"/>
                </a:cubicBezTo>
                <a:cubicBezTo>
                  <a:pt x="70" y="45"/>
                  <a:pt x="80" y="39"/>
                  <a:pt x="84" y="32"/>
                </a:cubicBezTo>
                <a:cubicBezTo>
                  <a:pt x="89" y="26"/>
                  <a:pt x="90" y="18"/>
                  <a:pt x="87" y="11"/>
                </a:cubicBezTo>
                <a:close/>
              </a:path>
            </a:pathLst>
          </a:custGeom>
          <a:solidFill>
            <a:srgbClr val="F0B78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0" name="Freeform 45"/>
          <p:cNvSpPr>
            <a:spLocks/>
          </p:cNvSpPr>
          <p:nvPr/>
        </p:nvSpPr>
        <p:spPr bwMode="auto">
          <a:xfrm>
            <a:off x="3451225" y="1830388"/>
            <a:ext cx="892175" cy="1027113"/>
          </a:xfrm>
          <a:custGeom>
            <a:avLst/>
            <a:gdLst>
              <a:gd name="T0" fmla="*/ 245 w 247"/>
              <a:gd name="T1" fmla="*/ 0 h 285"/>
              <a:gd name="T2" fmla="*/ 0 w 247"/>
              <a:gd name="T3" fmla="*/ 278 h 285"/>
              <a:gd name="T4" fmla="*/ 9 w 247"/>
              <a:gd name="T5" fmla="*/ 285 h 285"/>
              <a:gd name="T6" fmla="*/ 247 w 247"/>
              <a:gd name="T7" fmla="*/ 1 h 285"/>
              <a:gd name="T8" fmla="*/ 245 w 247"/>
              <a:gd name="T9" fmla="*/ 0 h 28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47" h="285">
                <a:moveTo>
                  <a:pt x="245" y="0"/>
                </a:moveTo>
                <a:cubicBezTo>
                  <a:pt x="0" y="278"/>
                  <a:pt x="0" y="278"/>
                  <a:pt x="0" y="278"/>
                </a:cubicBezTo>
                <a:cubicBezTo>
                  <a:pt x="9" y="285"/>
                  <a:pt x="9" y="285"/>
                  <a:pt x="9" y="285"/>
                </a:cubicBezTo>
                <a:cubicBezTo>
                  <a:pt x="247" y="1"/>
                  <a:pt x="247" y="1"/>
                  <a:pt x="247" y="1"/>
                </a:cubicBezTo>
                <a:cubicBezTo>
                  <a:pt x="246" y="1"/>
                  <a:pt x="246" y="0"/>
                  <a:pt x="245" y="0"/>
                </a:cubicBezTo>
                <a:close/>
              </a:path>
            </a:pathLst>
          </a:custGeom>
          <a:solidFill>
            <a:srgbClr val="FF3F6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1" name="Freeform 46"/>
          <p:cNvSpPr>
            <a:spLocks/>
          </p:cNvSpPr>
          <p:nvPr/>
        </p:nvSpPr>
        <p:spPr bwMode="auto">
          <a:xfrm>
            <a:off x="3314700" y="2616200"/>
            <a:ext cx="357188" cy="198438"/>
          </a:xfrm>
          <a:custGeom>
            <a:avLst/>
            <a:gdLst>
              <a:gd name="T0" fmla="*/ 98 w 99"/>
              <a:gd name="T1" fmla="*/ 0 h 55"/>
              <a:gd name="T2" fmla="*/ 69 w 99"/>
              <a:gd name="T3" fmla="*/ 0 h 55"/>
              <a:gd name="T4" fmla="*/ 53 w 99"/>
              <a:gd name="T5" fmla="*/ 1 h 55"/>
              <a:gd name="T6" fmla="*/ 29 w 99"/>
              <a:gd name="T7" fmla="*/ 22 h 55"/>
              <a:gd name="T8" fmla="*/ 3 w 99"/>
              <a:gd name="T9" fmla="*/ 41 h 55"/>
              <a:gd name="T10" fmla="*/ 1 w 99"/>
              <a:gd name="T11" fmla="*/ 46 h 55"/>
              <a:gd name="T12" fmla="*/ 5 w 99"/>
              <a:gd name="T13" fmla="*/ 52 h 55"/>
              <a:gd name="T14" fmla="*/ 6 w 99"/>
              <a:gd name="T15" fmla="*/ 54 h 55"/>
              <a:gd name="T16" fmla="*/ 10 w 99"/>
              <a:gd name="T17" fmla="*/ 54 h 55"/>
              <a:gd name="T18" fmla="*/ 33 w 99"/>
              <a:gd name="T19" fmla="*/ 43 h 55"/>
              <a:gd name="T20" fmla="*/ 53 w 99"/>
              <a:gd name="T21" fmla="*/ 35 h 55"/>
              <a:gd name="T22" fmla="*/ 53 w 99"/>
              <a:gd name="T23" fmla="*/ 35 h 55"/>
              <a:gd name="T24" fmla="*/ 54 w 99"/>
              <a:gd name="T25" fmla="*/ 34 h 55"/>
              <a:gd name="T26" fmla="*/ 53 w 99"/>
              <a:gd name="T27" fmla="*/ 34 h 55"/>
              <a:gd name="T28" fmla="*/ 73 w 99"/>
              <a:gd name="T29" fmla="*/ 14 h 55"/>
              <a:gd name="T30" fmla="*/ 90 w 99"/>
              <a:gd name="T31" fmla="*/ 11 h 55"/>
              <a:gd name="T32" fmla="*/ 97 w 99"/>
              <a:gd name="T33" fmla="*/ 7 h 55"/>
              <a:gd name="T34" fmla="*/ 98 w 99"/>
              <a:gd name="T35" fmla="*/ 0 h 5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99" h="55">
                <a:moveTo>
                  <a:pt x="98" y="0"/>
                </a:moveTo>
                <a:cubicBezTo>
                  <a:pt x="88" y="0"/>
                  <a:pt x="79" y="0"/>
                  <a:pt x="69" y="0"/>
                </a:cubicBezTo>
                <a:cubicBezTo>
                  <a:pt x="64" y="0"/>
                  <a:pt x="59" y="0"/>
                  <a:pt x="53" y="1"/>
                </a:cubicBezTo>
                <a:cubicBezTo>
                  <a:pt x="43" y="5"/>
                  <a:pt x="36" y="14"/>
                  <a:pt x="29" y="22"/>
                </a:cubicBezTo>
                <a:cubicBezTo>
                  <a:pt x="22" y="30"/>
                  <a:pt x="14" y="39"/>
                  <a:pt x="3" y="41"/>
                </a:cubicBezTo>
                <a:cubicBezTo>
                  <a:pt x="1" y="40"/>
                  <a:pt x="0" y="44"/>
                  <a:pt x="1" y="46"/>
                </a:cubicBezTo>
                <a:cubicBezTo>
                  <a:pt x="2" y="48"/>
                  <a:pt x="4" y="50"/>
                  <a:pt x="5" y="52"/>
                </a:cubicBezTo>
                <a:cubicBezTo>
                  <a:pt x="5" y="52"/>
                  <a:pt x="5" y="53"/>
                  <a:pt x="6" y="54"/>
                </a:cubicBezTo>
                <a:cubicBezTo>
                  <a:pt x="7" y="55"/>
                  <a:pt x="9" y="55"/>
                  <a:pt x="10" y="54"/>
                </a:cubicBezTo>
                <a:cubicBezTo>
                  <a:pt x="19" y="52"/>
                  <a:pt x="25" y="46"/>
                  <a:pt x="33" y="43"/>
                </a:cubicBezTo>
                <a:cubicBezTo>
                  <a:pt x="40" y="40"/>
                  <a:pt x="47" y="39"/>
                  <a:pt x="53" y="35"/>
                </a:cubicBezTo>
                <a:cubicBezTo>
                  <a:pt x="53" y="35"/>
                  <a:pt x="53" y="35"/>
                  <a:pt x="53" y="35"/>
                </a:cubicBezTo>
                <a:cubicBezTo>
                  <a:pt x="53" y="35"/>
                  <a:pt x="53" y="34"/>
                  <a:pt x="54" y="34"/>
                </a:cubicBezTo>
                <a:cubicBezTo>
                  <a:pt x="53" y="34"/>
                  <a:pt x="53" y="34"/>
                  <a:pt x="53" y="34"/>
                </a:cubicBezTo>
                <a:cubicBezTo>
                  <a:pt x="62" y="30"/>
                  <a:pt x="69" y="23"/>
                  <a:pt x="73" y="14"/>
                </a:cubicBezTo>
                <a:cubicBezTo>
                  <a:pt x="79" y="15"/>
                  <a:pt x="85" y="14"/>
                  <a:pt x="90" y="11"/>
                </a:cubicBezTo>
                <a:cubicBezTo>
                  <a:pt x="93" y="10"/>
                  <a:pt x="95" y="9"/>
                  <a:pt x="97" y="7"/>
                </a:cubicBezTo>
                <a:cubicBezTo>
                  <a:pt x="99" y="5"/>
                  <a:pt x="99" y="2"/>
                  <a:pt x="98" y="0"/>
                </a:cubicBezTo>
                <a:close/>
              </a:path>
            </a:pathLst>
          </a:custGeom>
          <a:solidFill>
            <a:srgbClr val="FFC28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2" name="Freeform 47"/>
          <p:cNvSpPr>
            <a:spLocks/>
          </p:cNvSpPr>
          <p:nvPr/>
        </p:nvSpPr>
        <p:spPr bwMode="auto">
          <a:xfrm>
            <a:off x="3538538" y="2638425"/>
            <a:ext cx="150813" cy="176213"/>
          </a:xfrm>
          <a:custGeom>
            <a:avLst/>
            <a:gdLst>
              <a:gd name="T0" fmla="*/ 7 w 42"/>
              <a:gd name="T1" fmla="*/ 18 h 49"/>
              <a:gd name="T2" fmla="*/ 5 w 42"/>
              <a:gd name="T3" fmla="*/ 23 h 49"/>
              <a:gd name="T4" fmla="*/ 8 w 42"/>
              <a:gd name="T5" fmla="*/ 26 h 49"/>
              <a:gd name="T6" fmla="*/ 4 w 42"/>
              <a:gd name="T7" fmla="*/ 29 h 49"/>
              <a:gd name="T8" fmla="*/ 6 w 42"/>
              <a:gd name="T9" fmla="*/ 33 h 49"/>
              <a:gd name="T10" fmla="*/ 0 w 42"/>
              <a:gd name="T11" fmla="*/ 37 h 49"/>
              <a:gd name="T12" fmla="*/ 5 w 42"/>
              <a:gd name="T13" fmla="*/ 41 h 49"/>
              <a:gd name="T14" fmla="*/ 2 w 42"/>
              <a:gd name="T15" fmla="*/ 45 h 49"/>
              <a:gd name="T16" fmla="*/ 6 w 42"/>
              <a:gd name="T17" fmla="*/ 49 h 49"/>
              <a:gd name="T18" fmla="*/ 12 w 42"/>
              <a:gd name="T19" fmla="*/ 48 h 49"/>
              <a:gd name="T20" fmla="*/ 32 w 42"/>
              <a:gd name="T21" fmla="*/ 42 h 49"/>
              <a:gd name="T22" fmla="*/ 34 w 42"/>
              <a:gd name="T23" fmla="*/ 40 h 49"/>
              <a:gd name="T24" fmla="*/ 33 w 42"/>
              <a:gd name="T25" fmla="*/ 37 h 49"/>
              <a:gd name="T26" fmla="*/ 39 w 42"/>
              <a:gd name="T27" fmla="*/ 32 h 49"/>
              <a:gd name="T28" fmla="*/ 37 w 42"/>
              <a:gd name="T29" fmla="*/ 26 h 49"/>
              <a:gd name="T30" fmla="*/ 41 w 42"/>
              <a:gd name="T31" fmla="*/ 20 h 49"/>
              <a:gd name="T32" fmla="*/ 37 w 42"/>
              <a:gd name="T33" fmla="*/ 15 h 49"/>
              <a:gd name="T34" fmla="*/ 38 w 42"/>
              <a:gd name="T35" fmla="*/ 5 h 49"/>
              <a:gd name="T36" fmla="*/ 30 w 42"/>
              <a:gd name="T37" fmla="*/ 5 h 49"/>
              <a:gd name="T38" fmla="*/ 7 w 42"/>
              <a:gd name="T39" fmla="*/ 18 h 4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42" h="49">
                <a:moveTo>
                  <a:pt x="7" y="18"/>
                </a:moveTo>
                <a:cubicBezTo>
                  <a:pt x="6" y="20"/>
                  <a:pt x="5" y="21"/>
                  <a:pt x="5" y="23"/>
                </a:cubicBezTo>
                <a:cubicBezTo>
                  <a:pt x="5" y="24"/>
                  <a:pt x="7" y="26"/>
                  <a:pt x="8" y="26"/>
                </a:cubicBezTo>
                <a:cubicBezTo>
                  <a:pt x="6" y="26"/>
                  <a:pt x="4" y="27"/>
                  <a:pt x="4" y="29"/>
                </a:cubicBezTo>
                <a:cubicBezTo>
                  <a:pt x="3" y="31"/>
                  <a:pt x="4" y="33"/>
                  <a:pt x="6" y="33"/>
                </a:cubicBezTo>
                <a:cubicBezTo>
                  <a:pt x="3" y="33"/>
                  <a:pt x="0" y="34"/>
                  <a:pt x="0" y="37"/>
                </a:cubicBezTo>
                <a:cubicBezTo>
                  <a:pt x="0" y="39"/>
                  <a:pt x="2" y="42"/>
                  <a:pt x="5" y="41"/>
                </a:cubicBezTo>
                <a:cubicBezTo>
                  <a:pt x="3" y="42"/>
                  <a:pt x="1" y="44"/>
                  <a:pt x="2" y="45"/>
                </a:cubicBezTo>
                <a:cubicBezTo>
                  <a:pt x="3" y="47"/>
                  <a:pt x="4" y="48"/>
                  <a:pt x="6" y="49"/>
                </a:cubicBezTo>
                <a:cubicBezTo>
                  <a:pt x="8" y="49"/>
                  <a:pt x="10" y="49"/>
                  <a:pt x="12" y="48"/>
                </a:cubicBezTo>
                <a:cubicBezTo>
                  <a:pt x="19" y="47"/>
                  <a:pt x="26" y="46"/>
                  <a:pt x="32" y="42"/>
                </a:cubicBezTo>
                <a:cubicBezTo>
                  <a:pt x="33" y="41"/>
                  <a:pt x="33" y="41"/>
                  <a:pt x="34" y="40"/>
                </a:cubicBezTo>
                <a:cubicBezTo>
                  <a:pt x="34" y="39"/>
                  <a:pt x="34" y="38"/>
                  <a:pt x="33" y="37"/>
                </a:cubicBezTo>
                <a:cubicBezTo>
                  <a:pt x="35" y="36"/>
                  <a:pt x="38" y="35"/>
                  <a:pt x="39" y="32"/>
                </a:cubicBezTo>
                <a:cubicBezTo>
                  <a:pt x="40" y="30"/>
                  <a:pt x="40" y="26"/>
                  <a:pt x="37" y="26"/>
                </a:cubicBezTo>
                <a:cubicBezTo>
                  <a:pt x="39" y="24"/>
                  <a:pt x="41" y="22"/>
                  <a:pt x="41" y="20"/>
                </a:cubicBezTo>
                <a:cubicBezTo>
                  <a:pt x="42" y="17"/>
                  <a:pt x="39" y="14"/>
                  <a:pt x="37" y="15"/>
                </a:cubicBezTo>
                <a:cubicBezTo>
                  <a:pt x="40" y="12"/>
                  <a:pt x="40" y="8"/>
                  <a:pt x="38" y="5"/>
                </a:cubicBezTo>
                <a:cubicBezTo>
                  <a:pt x="35" y="0"/>
                  <a:pt x="33" y="2"/>
                  <a:pt x="30" y="5"/>
                </a:cubicBezTo>
                <a:cubicBezTo>
                  <a:pt x="24" y="11"/>
                  <a:pt x="13" y="12"/>
                  <a:pt x="7" y="18"/>
                </a:cubicBezTo>
                <a:close/>
              </a:path>
            </a:pathLst>
          </a:custGeom>
          <a:solidFill>
            <a:srgbClr val="FFC28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3" name="Freeform 48"/>
          <p:cNvSpPr>
            <a:spLocks/>
          </p:cNvSpPr>
          <p:nvPr/>
        </p:nvSpPr>
        <p:spPr bwMode="auto">
          <a:xfrm>
            <a:off x="1604963" y="3594100"/>
            <a:ext cx="223838" cy="414338"/>
          </a:xfrm>
          <a:custGeom>
            <a:avLst/>
            <a:gdLst>
              <a:gd name="T0" fmla="*/ 58 w 62"/>
              <a:gd name="T1" fmla="*/ 14 h 115"/>
              <a:gd name="T2" fmla="*/ 50 w 62"/>
              <a:gd name="T3" fmla="*/ 0 h 115"/>
              <a:gd name="T4" fmla="*/ 31 w 62"/>
              <a:gd name="T5" fmla="*/ 1 h 115"/>
              <a:gd name="T6" fmla="*/ 15 w 62"/>
              <a:gd name="T7" fmla="*/ 8 h 115"/>
              <a:gd name="T8" fmla="*/ 3 w 62"/>
              <a:gd name="T9" fmla="*/ 48 h 115"/>
              <a:gd name="T10" fmla="*/ 12 w 62"/>
              <a:gd name="T11" fmla="*/ 94 h 115"/>
              <a:gd name="T12" fmla="*/ 14 w 62"/>
              <a:gd name="T13" fmla="*/ 99 h 115"/>
              <a:gd name="T14" fmla="*/ 19 w 62"/>
              <a:gd name="T15" fmla="*/ 100 h 115"/>
              <a:gd name="T16" fmla="*/ 22 w 62"/>
              <a:gd name="T17" fmla="*/ 94 h 115"/>
              <a:gd name="T18" fmla="*/ 39 w 62"/>
              <a:gd name="T19" fmla="*/ 99 h 115"/>
              <a:gd name="T20" fmla="*/ 31 w 62"/>
              <a:gd name="T21" fmla="*/ 72 h 115"/>
              <a:gd name="T22" fmla="*/ 42 w 62"/>
              <a:gd name="T23" fmla="*/ 47 h 115"/>
              <a:gd name="T24" fmla="*/ 45 w 62"/>
              <a:gd name="T25" fmla="*/ 61 h 115"/>
              <a:gd name="T26" fmla="*/ 45 w 62"/>
              <a:gd name="T27" fmla="*/ 72 h 115"/>
              <a:gd name="T28" fmla="*/ 54 w 62"/>
              <a:gd name="T29" fmla="*/ 79 h 115"/>
              <a:gd name="T30" fmla="*/ 58 w 62"/>
              <a:gd name="T31" fmla="*/ 14 h 1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62" h="115">
                <a:moveTo>
                  <a:pt x="58" y="14"/>
                </a:moveTo>
                <a:cubicBezTo>
                  <a:pt x="56" y="5"/>
                  <a:pt x="54" y="0"/>
                  <a:pt x="50" y="0"/>
                </a:cubicBezTo>
                <a:cubicBezTo>
                  <a:pt x="44" y="0"/>
                  <a:pt x="37" y="0"/>
                  <a:pt x="31" y="1"/>
                </a:cubicBezTo>
                <a:cubicBezTo>
                  <a:pt x="27" y="1"/>
                  <a:pt x="16" y="4"/>
                  <a:pt x="15" y="8"/>
                </a:cubicBezTo>
                <a:cubicBezTo>
                  <a:pt x="11" y="21"/>
                  <a:pt x="5" y="34"/>
                  <a:pt x="3" y="48"/>
                </a:cubicBezTo>
                <a:cubicBezTo>
                  <a:pt x="0" y="64"/>
                  <a:pt x="7" y="78"/>
                  <a:pt x="12" y="94"/>
                </a:cubicBezTo>
                <a:cubicBezTo>
                  <a:pt x="12" y="96"/>
                  <a:pt x="13" y="97"/>
                  <a:pt x="14" y="99"/>
                </a:cubicBezTo>
                <a:cubicBezTo>
                  <a:pt x="15" y="100"/>
                  <a:pt x="17" y="101"/>
                  <a:pt x="19" y="100"/>
                </a:cubicBezTo>
                <a:cubicBezTo>
                  <a:pt x="22" y="99"/>
                  <a:pt x="22" y="96"/>
                  <a:pt x="22" y="94"/>
                </a:cubicBezTo>
                <a:cubicBezTo>
                  <a:pt x="27" y="98"/>
                  <a:pt x="37" y="115"/>
                  <a:pt x="39" y="99"/>
                </a:cubicBezTo>
                <a:cubicBezTo>
                  <a:pt x="39" y="91"/>
                  <a:pt x="33" y="80"/>
                  <a:pt x="31" y="72"/>
                </a:cubicBezTo>
                <a:cubicBezTo>
                  <a:pt x="29" y="63"/>
                  <a:pt x="33" y="53"/>
                  <a:pt x="42" y="47"/>
                </a:cubicBezTo>
                <a:cubicBezTo>
                  <a:pt x="44" y="52"/>
                  <a:pt x="46" y="56"/>
                  <a:pt x="45" y="61"/>
                </a:cubicBezTo>
                <a:cubicBezTo>
                  <a:pt x="45" y="65"/>
                  <a:pt x="44" y="69"/>
                  <a:pt x="45" y="72"/>
                </a:cubicBezTo>
                <a:cubicBezTo>
                  <a:pt x="46" y="76"/>
                  <a:pt x="50" y="79"/>
                  <a:pt x="54" y="79"/>
                </a:cubicBezTo>
                <a:cubicBezTo>
                  <a:pt x="60" y="78"/>
                  <a:pt x="62" y="36"/>
                  <a:pt x="58" y="14"/>
                </a:cubicBezTo>
                <a:close/>
              </a:path>
            </a:pathLst>
          </a:custGeom>
          <a:solidFill>
            <a:srgbClr val="FFC28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4" name="Freeform 49"/>
          <p:cNvSpPr>
            <a:spLocks/>
          </p:cNvSpPr>
          <p:nvPr/>
        </p:nvSpPr>
        <p:spPr bwMode="auto">
          <a:xfrm>
            <a:off x="2522538" y="5205413"/>
            <a:ext cx="358775" cy="523875"/>
          </a:xfrm>
          <a:custGeom>
            <a:avLst/>
            <a:gdLst>
              <a:gd name="T0" fmla="*/ 68 w 99"/>
              <a:gd name="T1" fmla="*/ 55 h 145"/>
              <a:gd name="T2" fmla="*/ 75 w 99"/>
              <a:gd name="T3" fmla="*/ 81 h 145"/>
              <a:gd name="T4" fmla="*/ 96 w 99"/>
              <a:gd name="T5" fmla="*/ 116 h 145"/>
              <a:gd name="T6" fmla="*/ 94 w 99"/>
              <a:gd name="T7" fmla="*/ 131 h 145"/>
              <a:gd name="T8" fmla="*/ 85 w 99"/>
              <a:gd name="T9" fmla="*/ 140 h 145"/>
              <a:gd name="T10" fmla="*/ 75 w 99"/>
              <a:gd name="T11" fmla="*/ 145 h 145"/>
              <a:gd name="T12" fmla="*/ 40 w 99"/>
              <a:gd name="T13" fmla="*/ 145 h 145"/>
              <a:gd name="T14" fmla="*/ 31 w 99"/>
              <a:gd name="T15" fmla="*/ 142 h 145"/>
              <a:gd name="T16" fmla="*/ 11 w 99"/>
              <a:gd name="T17" fmla="*/ 126 h 145"/>
              <a:gd name="T18" fmla="*/ 6 w 99"/>
              <a:gd name="T19" fmla="*/ 115 h 145"/>
              <a:gd name="T20" fmla="*/ 6 w 99"/>
              <a:gd name="T21" fmla="*/ 33 h 145"/>
              <a:gd name="T22" fmla="*/ 68 w 99"/>
              <a:gd name="T23" fmla="*/ 55 h 1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99" h="145">
                <a:moveTo>
                  <a:pt x="68" y="55"/>
                </a:moveTo>
                <a:cubicBezTo>
                  <a:pt x="75" y="81"/>
                  <a:pt x="75" y="81"/>
                  <a:pt x="75" y="81"/>
                </a:cubicBezTo>
                <a:cubicBezTo>
                  <a:pt x="96" y="116"/>
                  <a:pt x="96" y="116"/>
                  <a:pt x="96" y="116"/>
                </a:cubicBezTo>
                <a:cubicBezTo>
                  <a:pt x="99" y="121"/>
                  <a:pt x="98" y="127"/>
                  <a:pt x="94" y="131"/>
                </a:cubicBezTo>
                <a:cubicBezTo>
                  <a:pt x="85" y="140"/>
                  <a:pt x="85" y="140"/>
                  <a:pt x="85" y="140"/>
                </a:cubicBezTo>
                <a:cubicBezTo>
                  <a:pt x="83" y="143"/>
                  <a:pt x="79" y="145"/>
                  <a:pt x="75" y="145"/>
                </a:cubicBezTo>
                <a:cubicBezTo>
                  <a:pt x="40" y="145"/>
                  <a:pt x="40" y="145"/>
                  <a:pt x="40" y="145"/>
                </a:cubicBezTo>
                <a:cubicBezTo>
                  <a:pt x="37" y="145"/>
                  <a:pt x="34" y="144"/>
                  <a:pt x="31" y="142"/>
                </a:cubicBezTo>
                <a:cubicBezTo>
                  <a:pt x="11" y="126"/>
                  <a:pt x="11" y="126"/>
                  <a:pt x="11" y="126"/>
                </a:cubicBezTo>
                <a:cubicBezTo>
                  <a:pt x="8" y="123"/>
                  <a:pt x="6" y="119"/>
                  <a:pt x="6" y="115"/>
                </a:cubicBezTo>
                <a:cubicBezTo>
                  <a:pt x="7" y="99"/>
                  <a:pt x="10" y="59"/>
                  <a:pt x="6" y="33"/>
                </a:cubicBezTo>
                <a:cubicBezTo>
                  <a:pt x="0" y="0"/>
                  <a:pt x="68" y="55"/>
                  <a:pt x="68" y="55"/>
                </a:cubicBezTo>
                <a:close/>
              </a:path>
            </a:pathLst>
          </a:custGeom>
          <a:solidFill>
            <a:srgbClr val="2B2B2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5" name="Freeform 50"/>
          <p:cNvSpPr>
            <a:spLocks/>
          </p:cNvSpPr>
          <p:nvPr/>
        </p:nvSpPr>
        <p:spPr bwMode="auto">
          <a:xfrm>
            <a:off x="1912938" y="5205413"/>
            <a:ext cx="354013" cy="523875"/>
          </a:xfrm>
          <a:custGeom>
            <a:avLst/>
            <a:gdLst>
              <a:gd name="T0" fmla="*/ 30 w 98"/>
              <a:gd name="T1" fmla="*/ 55 h 145"/>
              <a:gd name="T2" fmla="*/ 24 w 98"/>
              <a:gd name="T3" fmla="*/ 81 h 145"/>
              <a:gd name="T4" fmla="*/ 3 w 98"/>
              <a:gd name="T5" fmla="*/ 116 h 145"/>
              <a:gd name="T6" fmla="*/ 5 w 98"/>
              <a:gd name="T7" fmla="*/ 131 h 145"/>
              <a:gd name="T8" fmla="*/ 13 w 98"/>
              <a:gd name="T9" fmla="*/ 140 h 145"/>
              <a:gd name="T10" fmla="*/ 24 w 98"/>
              <a:gd name="T11" fmla="*/ 145 h 145"/>
              <a:gd name="T12" fmla="*/ 58 w 98"/>
              <a:gd name="T13" fmla="*/ 145 h 145"/>
              <a:gd name="T14" fmla="*/ 67 w 98"/>
              <a:gd name="T15" fmla="*/ 142 h 145"/>
              <a:gd name="T16" fmla="*/ 87 w 98"/>
              <a:gd name="T17" fmla="*/ 126 h 145"/>
              <a:gd name="T18" fmla="*/ 92 w 98"/>
              <a:gd name="T19" fmla="*/ 115 h 145"/>
              <a:gd name="T20" fmla="*/ 93 w 98"/>
              <a:gd name="T21" fmla="*/ 33 h 145"/>
              <a:gd name="T22" fmla="*/ 30 w 98"/>
              <a:gd name="T23" fmla="*/ 55 h 1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98" h="145">
                <a:moveTo>
                  <a:pt x="30" y="55"/>
                </a:moveTo>
                <a:cubicBezTo>
                  <a:pt x="24" y="81"/>
                  <a:pt x="24" y="81"/>
                  <a:pt x="24" y="81"/>
                </a:cubicBezTo>
                <a:cubicBezTo>
                  <a:pt x="3" y="116"/>
                  <a:pt x="3" y="116"/>
                  <a:pt x="3" y="116"/>
                </a:cubicBezTo>
                <a:cubicBezTo>
                  <a:pt x="0" y="121"/>
                  <a:pt x="1" y="127"/>
                  <a:pt x="5" y="131"/>
                </a:cubicBezTo>
                <a:cubicBezTo>
                  <a:pt x="13" y="140"/>
                  <a:pt x="13" y="140"/>
                  <a:pt x="13" y="140"/>
                </a:cubicBezTo>
                <a:cubicBezTo>
                  <a:pt x="16" y="143"/>
                  <a:pt x="20" y="145"/>
                  <a:pt x="24" y="145"/>
                </a:cubicBezTo>
                <a:cubicBezTo>
                  <a:pt x="58" y="145"/>
                  <a:pt x="58" y="145"/>
                  <a:pt x="58" y="145"/>
                </a:cubicBezTo>
                <a:cubicBezTo>
                  <a:pt x="61" y="145"/>
                  <a:pt x="65" y="144"/>
                  <a:pt x="67" y="142"/>
                </a:cubicBezTo>
                <a:cubicBezTo>
                  <a:pt x="87" y="126"/>
                  <a:pt x="87" y="126"/>
                  <a:pt x="87" y="126"/>
                </a:cubicBezTo>
                <a:cubicBezTo>
                  <a:pt x="91" y="123"/>
                  <a:pt x="93" y="119"/>
                  <a:pt x="92" y="115"/>
                </a:cubicBezTo>
                <a:cubicBezTo>
                  <a:pt x="91" y="99"/>
                  <a:pt x="89" y="59"/>
                  <a:pt x="93" y="33"/>
                </a:cubicBezTo>
                <a:cubicBezTo>
                  <a:pt x="98" y="0"/>
                  <a:pt x="30" y="55"/>
                  <a:pt x="30" y="55"/>
                </a:cubicBezTo>
                <a:close/>
              </a:path>
            </a:pathLst>
          </a:custGeom>
          <a:solidFill>
            <a:srgbClr val="2B2B2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6" name="Freeform 51"/>
          <p:cNvSpPr>
            <a:spLocks/>
          </p:cNvSpPr>
          <p:nvPr/>
        </p:nvSpPr>
        <p:spPr bwMode="auto">
          <a:xfrm>
            <a:off x="1944688" y="3355975"/>
            <a:ext cx="441325" cy="2095500"/>
          </a:xfrm>
          <a:custGeom>
            <a:avLst/>
            <a:gdLst>
              <a:gd name="T0" fmla="*/ 25 w 122"/>
              <a:gd name="T1" fmla="*/ 1 h 581"/>
              <a:gd name="T2" fmla="*/ 17 w 122"/>
              <a:gd name="T3" fmla="*/ 0 h 581"/>
              <a:gd name="T4" fmla="*/ 11 w 122"/>
              <a:gd name="T5" fmla="*/ 4 h 581"/>
              <a:gd name="T6" fmla="*/ 4 w 122"/>
              <a:gd name="T7" fmla="*/ 82 h 581"/>
              <a:gd name="T8" fmla="*/ 2 w 122"/>
              <a:gd name="T9" fmla="*/ 567 h 581"/>
              <a:gd name="T10" fmla="*/ 58 w 122"/>
              <a:gd name="T11" fmla="*/ 580 h 581"/>
              <a:gd name="T12" fmla="*/ 86 w 122"/>
              <a:gd name="T13" fmla="*/ 578 h 581"/>
              <a:gd name="T14" fmla="*/ 91 w 122"/>
              <a:gd name="T15" fmla="*/ 573 h 581"/>
              <a:gd name="T16" fmla="*/ 119 w 122"/>
              <a:gd name="T17" fmla="*/ 144 h 581"/>
              <a:gd name="T18" fmla="*/ 122 w 122"/>
              <a:gd name="T19" fmla="*/ 140 h 581"/>
              <a:gd name="T20" fmla="*/ 122 w 122"/>
              <a:gd name="T21" fmla="*/ 14 h 581"/>
              <a:gd name="T22" fmla="*/ 25 w 122"/>
              <a:gd name="T23" fmla="*/ 1 h 58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22" h="581">
                <a:moveTo>
                  <a:pt x="25" y="1"/>
                </a:moveTo>
                <a:cubicBezTo>
                  <a:pt x="23" y="1"/>
                  <a:pt x="20" y="0"/>
                  <a:pt x="17" y="0"/>
                </a:cubicBezTo>
                <a:cubicBezTo>
                  <a:pt x="14" y="0"/>
                  <a:pt x="11" y="1"/>
                  <a:pt x="11" y="4"/>
                </a:cubicBezTo>
                <a:cubicBezTo>
                  <a:pt x="8" y="29"/>
                  <a:pt x="6" y="55"/>
                  <a:pt x="4" y="82"/>
                </a:cubicBezTo>
                <a:cubicBezTo>
                  <a:pt x="0" y="144"/>
                  <a:pt x="2" y="567"/>
                  <a:pt x="2" y="567"/>
                </a:cubicBezTo>
                <a:cubicBezTo>
                  <a:pt x="2" y="567"/>
                  <a:pt x="1" y="581"/>
                  <a:pt x="58" y="580"/>
                </a:cubicBezTo>
                <a:cubicBezTo>
                  <a:pt x="67" y="580"/>
                  <a:pt x="76" y="579"/>
                  <a:pt x="86" y="578"/>
                </a:cubicBezTo>
                <a:cubicBezTo>
                  <a:pt x="89" y="578"/>
                  <a:pt x="91" y="576"/>
                  <a:pt x="91" y="573"/>
                </a:cubicBezTo>
                <a:cubicBezTo>
                  <a:pt x="92" y="457"/>
                  <a:pt x="108" y="259"/>
                  <a:pt x="119" y="144"/>
                </a:cubicBezTo>
                <a:cubicBezTo>
                  <a:pt x="119" y="142"/>
                  <a:pt x="120" y="140"/>
                  <a:pt x="122" y="140"/>
                </a:cubicBezTo>
                <a:cubicBezTo>
                  <a:pt x="122" y="14"/>
                  <a:pt x="122" y="14"/>
                  <a:pt x="122" y="14"/>
                </a:cubicBezTo>
                <a:cubicBezTo>
                  <a:pt x="90" y="10"/>
                  <a:pt x="58" y="6"/>
                  <a:pt x="25" y="1"/>
                </a:cubicBezTo>
                <a:close/>
              </a:path>
            </a:pathLst>
          </a:custGeom>
          <a:solidFill>
            <a:srgbClr val="21414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7" name="Freeform 52"/>
          <p:cNvSpPr>
            <a:spLocks/>
          </p:cNvSpPr>
          <p:nvPr/>
        </p:nvSpPr>
        <p:spPr bwMode="auto">
          <a:xfrm>
            <a:off x="2386013" y="3355975"/>
            <a:ext cx="455613" cy="2095500"/>
          </a:xfrm>
          <a:custGeom>
            <a:avLst/>
            <a:gdLst>
              <a:gd name="T0" fmla="*/ 121 w 126"/>
              <a:gd name="T1" fmla="*/ 82 h 581"/>
              <a:gd name="T2" fmla="*/ 114 w 126"/>
              <a:gd name="T3" fmla="*/ 4 h 581"/>
              <a:gd name="T4" fmla="*/ 109 w 126"/>
              <a:gd name="T5" fmla="*/ 0 h 581"/>
              <a:gd name="T6" fmla="*/ 100 w 126"/>
              <a:gd name="T7" fmla="*/ 1 h 581"/>
              <a:gd name="T8" fmla="*/ 2 w 126"/>
              <a:gd name="T9" fmla="*/ 15 h 581"/>
              <a:gd name="T10" fmla="*/ 1 w 126"/>
              <a:gd name="T11" fmla="*/ 15 h 581"/>
              <a:gd name="T12" fmla="*/ 0 w 126"/>
              <a:gd name="T13" fmla="*/ 14 h 581"/>
              <a:gd name="T14" fmla="*/ 0 w 126"/>
              <a:gd name="T15" fmla="*/ 140 h 581"/>
              <a:gd name="T16" fmla="*/ 7 w 126"/>
              <a:gd name="T17" fmla="*/ 144 h 581"/>
              <a:gd name="T18" fmla="*/ 27 w 126"/>
              <a:gd name="T19" fmla="*/ 573 h 581"/>
              <a:gd name="T20" fmla="*/ 32 w 126"/>
              <a:gd name="T21" fmla="*/ 578 h 581"/>
              <a:gd name="T22" fmla="*/ 60 w 126"/>
              <a:gd name="T23" fmla="*/ 580 h 581"/>
              <a:gd name="T24" fmla="*/ 117 w 126"/>
              <a:gd name="T25" fmla="*/ 567 h 581"/>
              <a:gd name="T26" fmla="*/ 121 w 126"/>
              <a:gd name="T27" fmla="*/ 82 h 58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126" h="581">
                <a:moveTo>
                  <a:pt x="121" y="82"/>
                </a:moveTo>
                <a:cubicBezTo>
                  <a:pt x="120" y="55"/>
                  <a:pt x="117" y="29"/>
                  <a:pt x="114" y="4"/>
                </a:cubicBezTo>
                <a:cubicBezTo>
                  <a:pt x="114" y="1"/>
                  <a:pt x="111" y="0"/>
                  <a:pt x="109" y="0"/>
                </a:cubicBezTo>
                <a:cubicBezTo>
                  <a:pt x="106" y="0"/>
                  <a:pt x="103" y="1"/>
                  <a:pt x="100" y="1"/>
                </a:cubicBezTo>
                <a:cubicBezTo>
                  <a:pt x="67" y="6"/>
                  <a:pt x="35" y="10"/>
                  <a:pt x="2" y="15"/>
                </a:cubicBezTo>
                <a:cubicBezTo>
                  <a:pt x="2" y="15"/>
                  <a:pt x="1" y="15"/>
                  <a:pt x="1" y="15"/>
                </a:cubicBezTo>
                <a:cubicBezTo>
                  <a:pt x="1" y="14"/>
                  <a:pt x="1" y="14"/>
                  <a:pt x="0" y="14"/>
                </a:cubicBezTo>
                <a:cubicBezTo>
                  <a:pt x="0" y="140"/>
                  <a:pt x="0" y="140"/>
                  <a:pt x="0" y="140"/>
                </a:cubicBezTo>
                <a:cubicBezTo>
                  <a:pt x="3" y="139"/>
                  <a:pt x="6" y="141"/>
                  <a:pt x="7" y="144"/>
                </a:cubicBezTo>
                <a:cubicBezTo>
                  <a:pt x="17" y="259"/>
                  <a:pt x="27" y="457"/>
                  <a:pt x="27" y="573"/>
                </a:cubicBezTo>
                <a:cubicBezTo>
                  <a:pt x="27" y="576"/>
                  <a:pt x="30" y="578"/>
                  <a:pt x="32" y="578"/>
                </a:cubicBezTo>
                <a:cubicBezTo>
                  <a:pt x="43" y="579"/>
                  <a:pt x="52" y="580"/>
                  <a:pt x="60" y="580"/>
                </a:cubicBezTo>
                <a:cubicBezTo>
                  <a:pt x="117" y="581"/>
                  <a:pt x="117" y="567"/>
                  <a:pt x="117" y="567"/>
                </a:cubicBezTo>
                <a:cubicBezTo>
                  <a:pt x="117" y="567"/>
                  <a:pt x="126" y="144"/>
                  <a:pt x="121" y="82"/>
                </a:cubicBezTo>
                <a:close/>
              </a:path>
            </a:pathLst>
          </a:custGeom>
          <a:solidFill>
            <a:srgbClr val="25485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8" name="Freeform 53"/>
          <p:cNvSpPr>
            <a:spLocks/>
          </p:cNvSpPr>
          <p:nvPr/>
        </p:nvSpPr>
        <p:spPr bwMode="auto">
          <a:xfrm>
            <a:off x="2284413" y="1992313"/>
            <a:ext cx="300038" cy="257175"/>
          </a:xfrm>
          <a:custGeom>
            <a:avLst/>
            <a:gdLst>
              <a:gd name="T0" fmla="*/ 185 w 189"/>
              <a:gd name="T1" fmla="*/ 0 h 162"/>
              <a:gd name="T2" fmla="*/ 185 w 189"/>
              <a:gd name="T3" fmla="*/ 9 h 162"/>
              <a:gd name="T4" fmla="*/ 189 w 189"/>
              <a:gd name="T5" fmla="*/ 75 h 162"/>
              <a:gd name="T6" fmla="*/ 93 w 189"/>
              <a:gd name="T7" fmla="*/ 162 h 162"/>
              <a:gd name="T8" fmla="*/ 59 w 189"/>
              <a:gd name="T9" fmla="*/ 130 h 162"/>
              <a:gd name="T10" fmla="*/ 5 w 189"/>
              <a:gd name="T11" fmla="*/ 82 h 162"/>
              <a:gd name="T12" fmla="*/ 0 w 189"/>
              <a:gd name="T13" fmla="*/ 0 h 162"/>
              <a:gd name="T14" fmla="*/ 185 w 189"/>
              <a:gd name="T15" fmla="*/ 0 h 16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89" h="162">
                <a:moveTo>
                  <a:pt x="185" y="0"/>
                </a:moveTo>
                <a:lnTo>
                  <a:pt x="185" y="9"/>
                </a:lnTo>
                <a:lnTo>
                  <a:pt x="189" y="75"/>
                </a:lnTo>
                <a:lnTo>
                  <a:pt x="93" y="162"/>
                </a:lnTo>
                <a:lnTo>
                  <a:pt x="59" y="130"/>
                </a:lnTo>
                <a:lnTo>
                  <a:pt x="5" y="82"/>
                </a:lnTo>
                <a:lnTo>
                  <a:pt x="0" y="0"/>
                </a:lnTo>
                <a:lnTo>
                  <a:pt x="185" y="0"/>
                </a:lnTo>
                <a:close/>
              </a:path>
            </a:pathLst>
          </a:custGeom>
          <a:solidFill>
            <a:srgbClr val="E2A77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9" name="Freeform 54"/>
          <p:cNvSpPr>
            <a:spLocks/>
          </p:cNvSpPr>
          <p:nvPr/>
        </p:nvSpPr>
        <p:spPr bwMode="auto">
          <a:xfrm>
            <a:off x="2400300" y="1520825"/>
            <a:ext cx="266700" cy="569913"/>
          </a:xfrm>
          <a:custGeom>
            <a:avLst/>
            <a:gdLst>
              <a:gd name="T0" fmla="*/ 2 w 74"/>
              <a:gd name="T1" fmla="*/ 21 h 158"/>
              <a:gd name="T2" fmla="*/ 16 w 74"/>
              <a:gd name="T3" fmla="*/ 13 h 158"/>
              <a:gd name="T4" fmla="*/ 35 w 74"/>
              <a:gd name="T5" fmla="*/ 3 h 158"/>
              <a:gd name="T6" fmla="*/ 50 w 74"/>
              <a:gd name="T7" fmla="*/ 1 h 158"/>
              <a:gd name="T8" fmla="*/ 64 w 74"/>
              <a:gd name="T9" fmla="*/ 18 h 158"/>
              <a:gd name="T10" fmla="*/ 62 w 74"/>
              <a:gd name="T11" fmla="*/ 65 h 158"/>
              <a:gd name="T12" fmla="*/ 66 w 74"/>
              <a:gd name="T13" fmla="*/ 69 h 158"/>
              <a:gd name="T14" fmla="*/ 68 w 74"/>
              <a:gd name="T15" fmla="*/ 65 h 158"/>
              <a:gd name="T16" fmla="*/ 74 w 74"/>
              <a:gd name="T17" fmla="*/ 69 h 158"/>
              <a:gd name="T18" fmla="*/ 70 w 74"/>
              <a:gd name="T19" fmla="*/ 95 h 158"/>
              <a:gd name="T20" fmla="*/ 61 w 74"/>
              <a:gd name="T21" fmla="*/ 105 h 158"/>
              <a:gd name="T22" fmla="*/ 57 w 74"/>
              <a:gd name="T23" fmla="*/ 121 h 158"/>
              <a:gd name="T24" fmla="*/ 53 w 74"/>
              <a:gd name="T25" fmla="*/ 130 h 158"/>
              <a:gd name="T26" fmla="*/ 38 w 74"/>
              <a:gd name="T27" fmla="*/ 143 h 158"/>
              <a:gd name="T28" fmla="*/ 23 w 74"/>
              <a:gd name="T29" fmla="*/ 156 h 158"/>
              <a:gd name="T30" fmla="*/ 10 w 74"/>
              <a:gd name="T31" fmla="*/ 158 h 158"/>
              <a:gd name="T32" fmla="*/ 8 w 74"/>
              <a:gd name="T33" fmla="*/ 158 h 158"/>
              <a:gd name="T34" fmla="*/ 0 w 74"/>
              <a:gd name="T35" fmla="*/ 20 h 158"/>
              <a:gd name="T36" fmla="*/ 2 w 74"/>
              <a:gd name="T37" fmla="*/ 21 h 1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74" h="158">
                <a:moveTo>
                  <a:pt x="2" y="21"/>
                </a:moveTo>
                <a:cubicBezTo>
                  <a:pt x="7" y="22"/>
                  <a:pt x="13" y="16"/>
                  <a:pt x="16" y="13"/>
                </a:cubicBezTo>
                <a:cubicBezTo>
                  <a:pt x="22" y="9"/>
                  <a:pt x="28" y="5"/>
                  <a:pt x="35" y="3"/>
                </a:cubicBezTo>
                <a:cubicBezTo>
                  <a:pt x="40" y="1"/>
                  <a:pt x="45" y="0"/>
                  <a:pt x="50" y="1"/>
                </a:cubicBezTo>
                <a:cubicBezTo>
                  <a:pt x="58" y="4"/>
                  <a:pt x="63" y="11"/>
                  <a:pt x="64" y="18"/>
                </a:cubicBezTo>
                <a:cubicBezTo>
                  <a:pt x="67" y="34"/>
                  <a:pt x="59" y="49"/>
                  <a:pt x="62" y="65"/>
                </a:cubicBezTo>
                <a:cubicBezTo>
                  <a:pt x="62" y="67"/>
                  <a:pt x="63" y="72"/>
                  <a:pt x="66" y="69"/>
                </a:cubicBezTo>
                <a:cubicBezTo>
                  <a:pt x="68" y="68"/>
                  <a:pt x="67" y="66"/>
                  <a:pt x="68" y="65"/>
                </a:cubicBezTo>
                <a:cubicBezTo>
                  <a:pt x="72" y="62"/>
                  <a:pt x="73" y="66"/>
                  <a:pt x="74" y="69"/>
                </a:cubicBezTo>
                <a:cubicBezTo>
                  <a:pt x="74" y="77"/>
                  <a:pt x="74" y="87"/>
                  <a:pt x="70" y="95"/>
                </a:cubicBezTo>
                <a:cubicBezTo>
                  <a:pt x="68" y="100"/>
                  <a:pt x="64" y="102"/>
                  <a:pt x="61" y="105"/>
                </a:cubicBezTo>
                <a:cubicBezTo>
                  <a:pt x="57" y="109"/>
                  <a:pt x="58" y="116"/>
                  <a:pt x="57" y="121"/>
                </a:cubicBezTo>
                <a:cubicBezTo>
                  <a:pt x="56" y="124"/>
                  <a:pt x="55" y="127"/>
                  <a:pt x="53" y="130"/>
                </a:cubicBezTo>
                <a:cubicBezTo>
                  <a:pt x="49" y="135"/>
                  <a:pt x="42" y="138"/>
                  <a:pt x="38" y="143"/>
                </a:cubicBezTo>
                <a:cubicBezTo>
                  <a:pt x="33" y="148"/>
                  <a:pt x="29" y="153"/>
                  <a:pt x="23" y="156"/>
                </a:cubicBezTo>
                <a:cubicBezTo>
                  <a:pt x="20" y="158"/>
                  <a:pt x="14" y="158"/>
                  <a:pt x="10" y="158"/>
                </a:cubicBezTo>
                <a:cubicBezTo>
                  <a:pt x="9" y="158"/>
                  <a:pt x="8" y="158"/>
                  <a:pt x="8" y="158"/>
                </a:cubicBezTo>
                <a:cubicBezTo>
                  <a:pt x="0" y="20"/>
                  <a:pt x="0" y="20"/>
                  <a:pt x="0" y="20"/>
                </a:cubicBezTo>
                <a:cubicBezTo>
                  <a:pt x="1" y="20"/>
                  <a:pt x="2" y="20"/>
                  <a:pt x="2" y="21"/>
                </a:cubicBezTo>
                <a:close/>
              </a:path>
            </a:pathLst>
          </a:custGeom>
          <a:solidFill>
            <a:srgbClr val="FFC28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0" name="Freeform 55"/>
          <p:cNvSpPr>
            <a:spLocks/>
          </p:cNvSpPr>
          <p:nvPr/>
        </p:nvSpPr>
        <p:spPr bwMode="auto">
          <a:xfrm>
            <a:off x="2168525" y="1535113"/>
            <a:ext cx="260350" cy="558800"/>
          </a:xfrm>
          <a:custGeom>
            <a:avLst/>
            <a:gdLst>
              <a:gd name="T0" fmla="*/ 0 w 72"/>
              <a:gd name="T1" fmla="*/ 71 h 155"/>
              <a:gd name="T2" fmla="*/ 5 w 72"/>
              <a:gd name="T3" fmla="*/ 67 h 155"/>
              <a:gd name="T4" fmla="*/ 8 w 72"/>
              <a:gd name="T5" fmla="*/ 71 h 155"/>
              <a:gd name="T6" fmla="*/ 12 w 72"/>
              <a:gd name="T7" fmla="*/ 66 h 155"/>
              <a:gd name="T8" fmla="*/ 8 w 72"/>
              <a:gd name="T9" fmla="*/ 42 h 155"/>
              <a:gd name="T10" fmla="*/ 11 w 72"/>
              <a:gd name="T11" fmla="*/ 20 h 155"/>
              <a:gd name="T12" fmla="*/ 22 w 72"/>
              <a:gd name="T13" fmla="*/ 4 h 155"/>
              <a:gd name="T14" fmla="*/ 40 w 72"/>
              <a:gd name="T15" fmla="*/ 2 h 155"/>
              <a:gd name="T16" fmla="*/ 53 w 72"/>
              <a:gd name="T17" fmla="*/ 11 h 155"/>
              <a:gd name="T18" fmla="*/ 64 w 72"/>
              <a:gd name="T19" fmla="*/ 16 h 155"/>
              <a:gd name="T20" fmla="*/ 72 w 72"/>
              <a:gd name="T21" fmla="*/ 154 h 155"/>
              <a:gd name="T22" fmla="*/ 60 w 72"/>
              <a:gd name="T23" fmla="*/ 153 h 155"/>
              <a:gd name="T24" fmla="*/ 44 w 72"/>
              <a:gd name="T25" fmla="*/ 142 h 155"/>
              <a:gd name="T26" fmla="*/ 27 w 72"/>
              <a:gd name="T27" fmla="*/ 130 h 155"/>
              <a:gd name="T28" fmla="*/ 22 w 72"/>
              <a:gd name="T29" fmla="*/ 122 h 155"/>
              <a:gd name="T30" fmla="*/ 17 w 72"/>
              <a:gd name="T31" fmla="*/ 106 h 155"/>
              <a:gd name="T32" fmla="*/ 7 w 72"/>
              <a:gd name="T33" fmla="*/ 97 h 155"/>
              <a:gd name="T34" fmla="*/ 0 w 72"/>
              <a:gd name="T35" fmla="*/ 71 h 15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72" h="155">
                <a:moveTo>
                  <a:pt x="0" y="71"/>
                </a:moveTo>
                <a:cubicBezTo>
                  <a:pt x="0" y="69"/>
                  <a:pt x="2" y="64"/>
                  <a:pt x="5" y="67"/>
                </a:cubicBezTo>
                <a:cubicBezTo>
                  <a:pt x="7" y="68"/>
                  <a:pt x="6" y="70"/>
                  <a:pt x="8" y="71"/>
                </a:cubicBezTo>
                <a:cubicBezTo>
                  <a:pt x="12" y="73"/>
                  <a:pt x="12" y="68"/>
                  <a:pt x="12" y="66"/>
                </a:cubicBezTo>
                <a:cubicBezTo>
                  <a:pt x="12" y="58"/>
                  <a:pt x="8" y="50"/>
                  <a:pt x="8" y="42"/>
                </a:cubicBezTo>
                <a:cubicBezTo>
                  <a:pt x="9" y="35"/>
                  <a:pt x="8" y="27"/>
                  <a:pt x="11" y="20"/>
                </a:cubicBezTo>
                <a:cubicBezTo>
                  <a:pt x="13" y="14"/>
                  <a:pt x="17" y="8"/>
                  <a:pt x="22" y="4"/>
                </a:cubicBezTo>
                <a:cubicBezTo>
                  <a:pt x="28" y="1"/>
                  <a:pt x="34" y="0"/>
                  <a:pt x="40" y="2"/>
                </a:cubicBezTo>
                <a:cubicBezTo>
                  <a:pt x="46" y="3"/>
                  <a:pt x="49" y="7"/>
                  <a:pt x="53" y="11"/>
                </a:cubicBezTo>
                <a:cubicBezTo>
                  <a:pt x="57" y="15"/>
                  <a:pt x="58" y="15"/>
                  <a:pt x="64" y="16"/>
                </a:cubicBezTo>
                <a:cubicBezTo>
                  <a:pt x="72" y="154"/>
                  <a:pt x="72" y="154"/>
                  <a:pt x="72" y="154"/>
                </a:cubicBezTo>
                <a:cubicBezTo>
                  <a:pt x="67" y="155"/>
                  <a:pt x="63" y="155"/>
                  <a:pt x="60" y="153"/>
                </a:cubicBezTo>
                <a:cubicBezTo>
                  <a:pt x="53" y="151"/>
                  <a:pt x="49" y="146"/>
                  <a:pt x="44" y="142"/>
                </a:cubicBezTo>
                <a:cubicBezTo>
                  <a:pt x="39" y="137"/>
                  <a:pt x="32" y="135"/>
                  <a:pt x="27" y="130"/>
                </a:cubicBezTo>
                <a:cubicBezTo>
                  <a:pt x="25" y="128"/>
                  <a:pt x="23" y="125"/>
                  <a:pt x="22" y="122"/>
                </a:cubicBezTo>
                <a:cubicBezTo>
                  <a:pt x="21" y="117"/>
                  <a:pt x="21" y="110"/>
                  <a:pt x="17" y="106"/>
                </a:cubicBezTo>
                <a:cubicBezTo>
                  <a:pt x="13" y="103"/>
                  <a:pt x="10" y="102"/>
                  <a:pt x="7" y="97"/>
                </a:cubicBezTo>
                <a:cubicBezTo>
                  <a:pt x="2" y="90"/>
                  <a:pt x="0" y="80"/>
                  <a:pt x="0" y="71"/>
                </a:cubicBezTo>
                <a:close/>
              </a:path>
            </a:pathLst>
          </a:custGeom>
          <a:solidFill>
            <a:srgbClr val="F0B78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1" name="Freeform 56"/>
          <p:cNvSpPr>
            <a:spLocks/>
          </p:cNvSpPr>
          <p:nvPr/>
        </p:nvSpPr>
        <p:spPr bwMode="auto">
          <a:xfrm>
            <a:off x="2154238" y="1422400"/>
            <a:ext cx="517525" cy="393700"/>
          </a:xfrm>
          <a:custGeom>
            <a:avLst/>
            <a:gdLst>
              <a:gd name="T0" fmla="*/ 137 w 143"/>
              <a:gd name="T1" fmla="*/ 85 h 109"/>
              <a:gd name="T2" fmla="*/ 136 w 143"/>
              <a:gd name="T3" fmla="*/ 100 h 109"/>
              <a:gd name="T4" fmla="*/ 129 w 143"/>
              <a:gd name="T5" fmla="*/ 100 h 109"/>
              <a:gd name="T6" fmla="*/ 129 w 143"/>
              <a:gd name="T7" fmla="*/ 97 h 109"/>
              <a:gd name="T8" fmla="*/ 129 w 143"/>
              <a:gd name="T9" fmla="*/ 88 h 109"/>
              <a:gd name="T10" fmla="*/ 102 w 143"/>
              <a:gd name="T11" fmla="*/ 40 h 109"/>
              <a:gd name="T12" fmla="*/ 89 w 143"/>
              <a:gd name="T13" fmla="*/ 48 h 109"/>
              <a:gd name="T14" fmla="*/ 47 w 143"/>
              <a:gd name="T15" fmla="*/ 48 h 109"/>
              <a:gd name="T16" fmla="*/ 21 w 143"/>
              <a:gd name="T17" fmla="*/ 44 h 109"/>
              <a:gd name="T18" fmla="*/ 18 w 143"/>
              <a:gd name="T19" fmla="*/ 69 h 109"/>
              <a:gd name="T20" fmla="*/ 17 w 143"/>
              <a:gd name="T21" fmla="*/ 95 h 109"/>
              <a:gd name="T22" fmla="*/ 18 w 143"/>
              <a:gd name="T23" fmla="*/ 105 h 109"/>
              <a:gd name="T24" fmla="*/ 9 w 143"/>
              <a:gd name="T25" fmla="*/ 93 h 109"/>
              <a:gd name="T26" fmla="*/ 4 w 143"/>
              <a:gd name="T27" fmla="*/ 65 h 109"/>
              <a:gd name="T28" fmla="*/ 3 w 143"/>
              <a:gd name="T29" fmla="*/ 36 h 109"/>
              <a:gd name="T30" fmla="*/ 51 w 143"/>
              <a:gd name="T31" fmla="*/ 4 h 109"/>
              <a:gd name="T32" fmla="*/ 108 w 143"/>
              <a:gd name="T33" fmla="*/ 7 h 109"/>
              <a:gd name="T34" fmla="*/ 133 w 143"/>
              <a:gd name="T35" fmla="*/ 19 h 109"/>
              <a:gd name="T36" fmla="*/ 140 w 143"/>
              <a:gd name="T37" fmla="*/ 45 h 109"/>
              <a:gd name="T38" fmla="*/ 137 w 143"/>
              <a:gd name="T39" fmla="*/ 85 h 1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143" h="109">
                <a:moveTo>
                  <a:pt x="137" y="85"/>
                </a:moveTo>
                <a:cubicBezTo>
                  <a:pt x="136" y="90"/>
                  <a:pt x="136" y="95"/>
                  <a:pt x="136" y="100"/>
                </a:cubicBezTo>
                <a:cubicBezTo>
                  <a:pt x="129" y="100"/>
                  <a:pt x="129" y="100"/>
                  <a:pt x="129" y="100"/>
                </a:cubicBezTo>
                <a:cubicBezTo>
                  <a:pt x="129" y="99"/>
                  <a:pt x="129" y="98"/>
                  <a:pt x="129" y="97"/>
                </a:cubicBezTo>
                <a:cubicBezTo>
                  <a:pt x="129" y="94"/>
                  <a:pt x="129" y="91"/>
                  <a:pt x="129" y="88"/>
                </a:cubicBezTo>
                <a:cubicBezTo>
                  <a:pt x="127" y="73"/>
                  <a:pt x="132" y="25"/>
                  <a:pt x="102" y="40"/>
                </a:cubicBezTo>
                <a:cubicBezTo>
                  <a:pt x="97" y="42"/>
                  <a:pt x="93" y="45"/>
                  <a:pt x="89" y="48"/>
                </a:cubicBezTo>
                <a:cubicBezTo>
                  <a:pt x="76" y="55"/>
                  <a:pt x="60" y="55"/>
                  <a:pt x="47" y="48"/>
                </a:cubicBezTo>
                <a:cubicBezTo>
                  <a:pt x="40" y="44"/>
                  <a:pt x="29" y="36"/>
                  <a:pt x="21" y="44"/>
                </a:cubicBezTo>
                <a:cubicBezTo>
                  <a:pt x="16" y="49"/>
                  <a:pt x="18" y="62"/>
                  <a:pt x="18" y="69"/>
                </a:cubicBezTo>
                <a:cubicBezTo>
                  <a:pt x="17" y="78"/>
                  <a:pt x="16" y="86"/>
                  <a:pt x="17" y="95"/>
                </a:cubicBezTo>
                <a:cubicBezTo>
                  <a:pt x="17" y="98"/>
                  <a:pt x="18" y="102"/>
                  <a:pt x="18" y="105"/>
                </a:cubicBezTo>
                <a:cubicBezTo>
                  <a:pt x="9" y="109"/>
                  <a:pt x="11" y="98"/>
                  <a:pt x="9" y="93"/>
                </a:cubicBezTo>
                <a:cubicBezTo>
                  <a:pt x="6" y="83"/>
                  <a:pt x="5" y="75"/>
                  <a:pt x="4" y="65"/>
                </a:cubicBezTo>
                <a:cubicBezTo>
                  <a:pt x="4" y="56"/>
                  <a:pt x="0" y="46"/>
                  <a:pt x="3" y="36"/>
                </a:cubicBezTo>
                <a:cubicBezTo>
                  <a:pt x="9" y="18"/>
                  <a:pt x="34" y="8"/>
                  <a:pt x="51" y="4"/>
                </a:cubicBezTo>
                <a:cubicBezTo>
                  <a:pt x="70" y="0"/>
                  <a:pt x="90" y="1"/>
                  <a:pt x="108" y="7"/>
                </a:cubicBezTo>
                <a:cubicBezTo>
                  <a:pt x="116" y="9"/>
                  <a:pt x="127" y="13"/>
                  <a:pt x="133" y="19"/>
                </a:cubicBezTo>
                <a:cubicBezTo>
                  <a:pt x="138" y="25"/>
                  <a:pt x="139" y="37"/>
                  <a:pt x="140" y="45"/>
                </a:cubicBezTo>
                <a:cubicBezTo>
                  <a:pt x="143" y="58"/>
                  <a:pt x="140" y="72"/>
                  <a:pt x="137" y="85"/>
                </a:cubicBezTo>
                <a:close/>
              </a:path>
            </a:pathLst>
          </a:custGeom>
          <a:solidFill>
            <a:srgbClr val="58595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2" name="Freeform 57"/>
          <p:cNvSpPr>
            <a:spLocks/>
          </p:cNvSpPr>
          <p:nvPr/>
        </p:nvSpPr>
        <p:spPr bwMode="auto">
          <a:xfrm>
            <a:off x="1612900" y="2139950"/>
            <a:ext cx="790575" cy="1663700"/>
          </a:xfrm>
          <a:custGeom>
            <a:avLst/>
            <a:gdLst>
              <a:gd name="T0" fmla="*/ 217 w 219"/>
              <a:gd name="T1" fmla="*/ 133 h 461"/>
              <a:gd name="T2" fmla="*/ 216 w 219"/>
              <a:gd name="T3" fmla="*/ 136 h 461"/>
              <a:gd name="T4" fmla="*/ 215 w 219"/>
              <a:gd name="T5" fmla="*/ 138 h 461"/>
              <a:gd name="T6" fmla="*/ 215 w 219"/>
              <a:gd name="T7" fmla="*/ 137 h 461"/>
              <a:gd name="T8" fmla="*/ 195 w 219"/>
              <a:gd name="T9" fmla="*/ 56 h 461"/>
              <a:gd name="T10" fmla="*/ 181 w 219"/>
              <a:gd name="T11" fmla="*/ 0 h 461"/>
              <a:gd name="T12" fmla="*/ 180 w 219"/>
              <a:gd name="T13" fmla="*/ 1 h 461"/>
              <a:gd name="T14" fmla="*/ 160 w 219"/>
              <a:gd name="T15" fmla="*/ 14 h 461"/>
              <a:gd name="T16" fmla="*/ 160 w 219"/>
              <a:gd name="T17" fmla="*/ 12 h 461"/>
              <a:gd name="T18" fmla="*/ 157 w 219"/>
              <a:gd name="T19" fmla="*/ 12 h 461"/>
              <a:gd name="T20" fmla="*/ 65 w 219"/>
              <a:gd name="T21" fmla="*/ 60 h 461"/>
              <a:gd name="T22" fmla="*/ 42 w 219"/>
              <a:gd name="T23" fmla="*/ 148 h 461"/>
              <a:gd name="T24" fmla="*/ 23 w 219"/>
              <a:gd name="T25" fmla="*/ 267 h 461"/>
              <a:gd name="T26" fmla="*/ 0 w 219"/>
              <a:gd name="T27" fmla="*/ 421 h 461"/>
              <a:gd name="T28" fmla="*/ 67 w 219"/>
              <a:gd name="T29" fmla="*/ 426 h 461"/>
              <a:gd name="T30" fmla="*/ 91 w 219"/>
              <a:gd name="T31" fmla="*/ 275 h 461"/>
              <a:gd name="T32" fmla="*/ 111 w 219"/>
              <a:gd name="T33" fmla="*/ 172 h 461"/>
              <a:gd name="T34" fmla="*/ 113 w 219"/>
              <a:gd name="T35" fmla="*/ 190 h 461"/>
              <a:gd name="T36" fmla="*/ 110 w 219"/>
              <a:gd name="T37" fmla="*/ 223 h 461"/>
              <a:gd name="T38" fmla="*/ 105 w 219"/>
              <a:gd name="T39" fmla="*/ 292 h 461"/>
              <a:gd name="T40" fmla="*/ 93 w 219"/>
              <a:gd name="T41" fmla="*/ 438 h 461"/>
              <a:gd name="T42" fmla="*/ 92 w 219"/>
              <a:gd name="T43" fmla="*/ 451 h 461"/>
              <a:gd name="T44" fmla="*/ 208 w 219"/>
              <a:gd name="T45" fmla="*/ 460 h 461"/>
              <a:gd name="T46" fmla="*/ 216 w 219"/>
              <a:gd name="T47" fmla="*/ 251 h 461"/>
              <a:gd name="T48" fmla="*/ 217 w 219"/>
              <a:gd name="T49" fmla="*/ 133 h 4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</a:cxnLst>
            <a:rect l="0" t="0" r="r" b="b"/>
            <a:pathLst>
              <a:path w="219" h="461">
                <a:moveTo>
                  <a:pt x="217" y="133"/>
                </a:moveTo>
                <a:cubicBezTo>
                  <a:pt x="217" y="133"/>
                  <a:pt x="217" y="133"/>
                  <a:pt x="216" y="136"/>
                </a:cubicBezTo>
                <a:cubicBezTo>
                  <a:pt x="215" y="137"/>
                  <a:pt x="215" y="138"/>
                  <a:pt x="215" y="138"/>
                </a:cubicBezTo>
                <a:cubicBezTo>
                  <a:pt x="215" y="137"/>
                  <a:pt x="215" y="137"/>
                  <a:pt x="215" y="137"/>
                </a:cubicBezTo>
                <a:cubicBezTo>
                  <a:pt x="195" y="56"/>
                  <a:pt x="195" y="56"/>
                  <a:pt x="195" y="56"/>
                </a:cubicBezTo>
                <a:cubicBezTo>
                  <a:pt x="181" y="0"/>
                  <a:pt x="181" y="0"/>
                  <a:pt x="181" y="0"/>
                </a:cubicBezTo>
                <a:cubicBezTo>
                  <a:pt x="181" y="0"/>
                  <a:pt x="181" y="0"/>
                  <a:pt x="180" y="1"/>
                </a:cubicBezTo>
                <a:cubicBezTo>
                  <a:pt x="177" y="2"/>
                  <a:pt x="169" y="11"/>
                  <a:pt x="160" y="14"/>
                </a:cubicBezTo>
                <a:cubicBezTo>
                  <a:pt x="160" y="13"/>
                  <a:pt x="160" y="13"/>
                  <a:pt x="160" y="12"/>
                </a:cubicBezTo>
                <a:cubicBezTo>
                  <a:pt x="159" y="12"/>
                  <a:pt x="158" y="12"/>
                  <a:pt x="157" y="12"/>
                </a:cubicBezTo>
                <a:cubicBezTo>
                  <a:pt x="117" y="20"/>
                  <a:pt x="84" y="23"/>
                  <a:pt x="65" y="60"/>
                </a:cubicBezTo>
                <a:cubicBezTo>
                  <a:pt x="51" y="88"/>
                  <a:pt x="48" y="118"/>
                  <a:pt x="42" y="148"/>
                </a:cubicBezTo>
                <a:cubicBezTo>
                  <a:pt x="34" y="187"/>
                  <a:pt x="29" y="227"/>
                  <a:pt x="23" y="267"/>
                </a:cubicBezTo>
                <a:cubicBezTo>
                  <a:pt x="17" y="303"/>
                  <a:pt x="9" y="385"/>
                  <a:pt x="0" y="421"/>
                </a:cubicBezTo>
                <a:cubicBezTo>
                  <a:pt x="12" y="424"/>
                  <a:pt x="59" y="425"/>
                  <a:pt x="67" y="426"/>
                </a:cubicBezTo>
                <a:cubicBezTo>
                  <a:pt x="67" y="416"/>
                  <a:pt x="89" y="284"/>
                  <a:pt x="91" y="275"/>
                </a:cubicBezTo>
                <a:cubicBezTo>
                  <a:pt x="93" y="266"/>
                  <a:pt x="103" y="184"/>
                  <a:pt x="111" y="172"/>
                </a:cubicBezTo>
                <a:cubicBezTo>
                  <a:pt x="107" y="178"/>
                  <a:pt x="112" y="185"/>
                  <a:pt x="113" y="190"/>
                </a:cubicBezTo>
                <a:cubicBezTo>
                  <a:pt x="114" y="201"/>
                  <a:pt x="111" y="212"/>
                  <a:pt x="110" y="223"/>
                </a:cubicBezTo>
                <a:cubicBezTo>
                  <a:pt x="106" y="246"/>
                  <a:pt x="106" y="269"/>
                  <a:pt x="105" y="292"/>
                </a:cubicBezTo>
                <a:cubicBezTo>
                  <a:pt x="101" y="341"/>
                  <a:pt x="98" y="390"/>
                  <a:pt x="93" y="438"/>
                </a:cubicBezTo>
                <a:cubicBezTo>
                  <a:pt x="92" y="442"/>
                  <a:pt x="92" y="447"/>
                  <a:pt x="92" y="451"/>
                </a:cubicBezTo>
                <a:cubicBezTo>
                  <a:pt x="92" y="445"/>
                  <a:pt x="201" y="461"/>
                  <a:pt x="208" y="460"/>
                </a:cubicBezTo>
                <a:cubicBezTo>
                  <a:pt x="209" y="411"/>
                  <a:pt x="215" y="296"/>
                  <a:pt x="216" y="251"/>
                </a:cubicBezTo>
                <a:cubicBezTo>
                  <a:pt x="216" y="251"/>
                  <a:pt x="219" y="133"/>
                  <a:pt x="217" y="133"/>
                </a:cubicBezTo>
                <a:close/>
              </a:path>
            </a:pathLst>
          </a:custGeom>
          <a:solidFill>
            <a:srgbClr val="25485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3" name="Freeform 58"/>
          <p:cNvSpPr>
            <a:spLocks/>
          </p:cNvSpPr>
          <p:nvPr/>
        </p:nvSpPr>
        <p:spPr bwMode="auto">
          <a:xfrm>
            <a:off x="2371725" y="2162175"/>
            <a:ext cx="1079500" cy="1636713"/>
          </a:xfrm>
          <a:custGeom>
            <a:avLst/>
            <a:gdLst>
              <a:gd name="T0" fmla="*/ 288 w 299"/>
              <a:gd name="T1" fmla="*/ 143 h 454"/>
              <a:gd name="T2" fmla="*/ 195 w 299"/>
              <a:gd name="T3" fmla="*/ 181 h 454"/>
              <a:gd name="T4" fmla="*/ 175 w 299"/>
              <a:gd name="T5" fmla="*/ 90 h 454"/>
              <a:gd name="T6" fmla="*/ 160 w 299"/>
              <a:gd name="T7" fmla="*/ 40 h 454"/>
              <a:gd name="T8" fmla="*/ 94 w 299"/>
              <a:gd name="T9" fmla="*/ 9 h 454"/>
              <a:gd name="T10" fmla="*/ 76 w 299"/>
              <a:gd name="T11" fmla="*/ 2 h 454"/>
              <a:gd name="T12" fmla="*/ 54 w 299"/>
              <a:gd name="T13" fmla="*/ 24 h 454"/>
              <a:gd name="T14" fmla="*/ 37 w 299"/>
              <a:gd name="T15" fmla="*/ 64 h 454"/>
              <a:gd name="T16" fmla="*/ 19 w 299"/>
              <a:gd name="T17" fmla="*/ 93 h 454"/>
              <a:gd name="T18" fmla="*/ 2 w 299"/>
              <a:gd name="T19" fmla="*/ 151 h 454"/>
              <a:gd name="T20" fmla="*/ 5 w 299"/>
              <a:gd name="T21" fmla="*/ 189 h 454"/>
              <a:gd name="T22" fmla="*/ 1 w 299"/>
              <a:gd name="T23" fmla="*/ 372 h 454"/>
              <a:gd name="T24" fmla="*/ 4 w 299"/>
              <a:gd name="T25" fmla="*/ 454 h 454"/>
              <a:gd name="T26" fmla="*/ 133 w 299"/>
              <a:gd name="T27" fmla="*/ 445 h 454"/>
              <a:gd name="T28" fmla="*/ 120 w 299"/>
              <a:gd name="T29" fmla="*/ 285 h 454"/>
              <a:gd name="T30" fmla="*/ 116 w 299"/>
              <a:gd name="T31" fmla="*/ 173 h 454"/>
              <a:gd name="T32" fmla="*/ 137 w 299"/>
              <a:gd name="T33" fmla="*/ 216 h 454"/>
              <a:gd name="T34" fmla="*/ 160 w 299"/>
              <a:gd name="T35" fmla="*/ 244 h 454"/>
              <a:gd name="T36" fmla="*/ 206 w 299"/>
              <a:gd name="T37" fmla="*/ 249 h 454"/>
              <a:gd name="T38" fmla="*/ 299 w 299"/>
              <a:gd name="T39" fmla="*/ 200 h 454"/>
              <a:gd name="T40" fmla="*/ 288 w 299"/>
              <a:gd name="T41" fmla="*/ 143 h 45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</a:cxnLst>
            <a:rect l="0" t="0" r="r" b="b"/>
            <a:pathLst>
              <a:path w="299" h="454">
                <a:moveTo>
                  <a:pt x="288" y="143"/>
                </a:moveTo>
                <a:cubicBezTo>
                  <a:pt x="288" y="144"/>
                  <a:pt x="204" y="181"/>
                  <a:pt x="195" y="181"/>
                </a:cubicBezTo>
                <a:cubicBezTo>
                  <a:pt x="191" y="181"/>
                  <a:pt x="176" y="97"/>
                  <a:pt x="175" y="90"/>
                </a:cubicBezTo>
                <a:cubicBezTo>
                  <a:pt x="171" y="74"/>
                  <a:pt x="169" y="54"/>
                  <a:pt x="160" y="40"/>
                </a:cubicBezTo>
                <a:cubicBezTo>
                  <a:pt x="147" y="19"/>
                  <a:pt x="117" y="15"/>
                  <a:pt x="94" y="9"/>
                </a:cubicBezTo>
                <a:cubicBezTo>
                  <a:pt x="88" y="8"/>
                  <a:pt x="81" y="3"/>
                  <a:pt x="76" y="2"/>
                </a:cubicBezTo>
                <a:cubicBezTo>
                  <a:pt x="65" y="0"/>
                  <a:pt x="58" y="16"/>
                  <a:pt x="54" y="24"/>
                </a:cubicBezTo>
                <a:cubicBezTo>
                  <a:pt x="48" y="37"/>
                  <a:pt x="43" y="51"/>
                  <a:pt x="37" y="64"/>
                </a:cubicBezTo>
                <a:cubicBezTo>
                  <a:pt x="33" y="75"/>
                  <a:pt x="23" y="82"/>
                  <a:pt x="19" y="93"/>
                </a:cubicBezTo>
                <a:cubicBezTo>
                  <a:pt x="14" y="112"/>
                  <a:pt x="5" y="131"/>
                  <a:pt x="2" y="151"/>
                </a:cubicBezTo>
                <a:cubicBezTo>
                  <a:pt x="1" y="164"/>
                  <a:pt x="4" y="176"/>
                  <a:pt x="5" y="189"/>
                </a:cubicBezTo>
                <a:cubicBezTo>
                  <a:pt x="5" y="197"/>
                  <a:pt x="0" y="345"/>
                  <a:pt x="1" y="372"/>
                </a:cubicBezTo>
                <a:cubicBezTo>
                  <a:pt x="1" y="387"/>
                  <a:pt x="4" y="440"/>
                  <a:pt x="4" y="454"/>
                </a:cubicBezTo>
                <a:cubicBezTo>
                  <a:pt x="133" y="445"/>
                  <a:pt x="133" y="445"/>
                  <a:pt x="133" y="445"/>
                </a:cubicBezTo>
                <a:cubicBezTo>
                  <a:pt x="132" y="402"/>
                  <a:pt x="122" y="327"/>
                  <a:pt x="120" y="285"/>
                </a:cubicBezTo>
                <a:cubicBezTo>
                  <a:pt x="119" y="248"/>
                  <a:pt x="112" y="209"/>
                  <a:pt x="116" y="173"/>
                </a:cubicBezTo>
                <a:cubicBezTo>
                  <a:pt x="123" y="187"/>
                  <a:pt x="130" y="202"/>
                  <a:pt x="137" y="216"/>
                </a:cubicBezTo>
                <a:cubicBezTo>
                  <a:pt x="140" y="223"/>
                  <a:pt x="154" y="239"/>
                  <a:pt x="160" y="244"/>
                </a:cubicBezTo>
                <a:cubicBezTo>
                  <a:pt x="170" y="255"/>
                  <a:pt x="192" y="252"/>
                  <a:pt x="206" y="249"/>
                </a:cubicBezTo>
                <a:cubicBezTo>
                  <a:pt x="247" y="241"/>
                  <a:pt x="265" y="224"/>
                  <a:pt x="299" y="200"/>
                </a:cubicBezTo>
                <a:cubicBezTo>
                  <a:pt x="295" y="170"/>
                  <a:pt x="292" y="168"/>
                  <a:pt x="288" y="143"/>
                </a:cubicBezTo>
                <a:close/>
              </a:path>
            </a:pathLst>
          </a:custGeom>
          <a:solidFill>
            <a:srgbClr val="2C546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4" name="Freeform 59"/>
          <p:cNvSpPr>
            <a:spLocks/>
          </p:cNvSpPr>
          <p:nvPr/>
        </p:nvSpPr>
        <p:spPr bwMode="auto">
          <a:xfrm>
            <a:off x="2266950" y="2201863"/>
            <a:ext cx="300038" cy="436563"/>
          </a:xfrm>
          <a:custGeom>
            <a:avLst/>
            <a:gdLst>
              <a:gd name="T0" fmla="*/ 16 w 83"/>
              <a:gd name="T1" fmla="*/ 76 h 121"/>
              <a:gd name="T2" fmla="*/ 28 w 83"/>
              <a:gd name="T3" fmla="*/ 106 h 121"/>
              <a:gd name="T4" fmla="*/ 38 w 83"/>
              <a:gd name="T5" fmla="*/ 120 h 121"/>
              <a:gd name="T6" fmla="*/ 56 w 83"/>
              <a:gd name="T7" fmla="*/ 102 h 121"/>
              <a:gd name="T8" fmla="*/ 72 w 83"/>
              <a:gd name="T9" fmla="*/ 78 h 121"/>
              <a:gd name="T10" fmla="*/ 75 w 83"/>
              <a:gd name="T11" fmla="*/ 52 h 121"/>
              <a:gd name="T12" fmla="*/ 82 w 83"/>
              <a:gd name="T13" fmla="*/ 35 h 121"/>
              <a:gd name="T14" fmla="*/ 75 w 83"/>
              <a:gd name="T15" fmla="*/ 24 h 121"/>
              <a:gd name="T16" fmla="*/ 65 w 83"/>
              <a:gd name="T17" fmla="*/ 20 h 121"/>
              <a:gd name="T18" fmla="*/ 58 w 83"/>
              <a:gd name="T19" fmla="*/ 12 h 121"/>
              <a:gd name="T20" fmla="*/ 45 w 83"/>
              <a:gd name="T21" fmla="*/ 2 h 121"/>
              <a:gd name="T22" fmla="*/ 18 w 83"/>
              <a:gd name="T23" fmla="*/ 24 h 121"/>
              <a:gd name="T24" fmla="*/ 0 w 83"/>
              <a:gd name="T25" fmla="*/ 54 h 121"/>
              <a:gd name="T26" fmla="*/ 16 w 83"/>
              <a:gd name="T27" fmla="*/ 76 h 1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83" h="121">
                <a:moveTo>
                  <a:pt x="16" y="76"/>
                </a:moveTo>
                <a:cubicBezTo>
                  <a:pt x="21" y="86"/>
                  <a:pt x="24" y="96"/>
                  <a:pt x="28" y="106"/>
                </a:cubicBezTo>
                <a:cubicBezTo>
                  <a:pt x="29" y="111"/>
                  <a:pt x="31" y="120"/>
                  <a:pt x="38" y="120"/>
                </a:cubicBezTo>
                <a:cubicBezTo>
                  <a:pt x="46" y="121"/>
                  <a:pt x="53" y="107"/>
                  <a:pt x="56" y="102"/>
                </a:cubicBezTo>
                <a:cubicBezTo>
                  <a:pt x="62" y="94"/>
                  <a:pt x="66" y="86"/>
                  <a:pt x="72" y="78"/>
                </a:cubicBezTo>
                <a:cubicBezTo>
                  <a:pt x="72" y="70"/>
                  <a:pt x="72" y="60"/>
                  <a:pt x="75" y="52"/>
                </a:cubicBezTo>
                <a:cubicBezTo>
                  <a:pt x="78" y="46"/>
                  <a:pt x="83" y="43"/>
                  <a:pt x="82" y="35"/>
                </a:cubicBezTo>
                <a:cubicBezTo>
                  <a:pt x="82" y="30"/>
                  <a:pt x="79" y="26"/>
                  <a:pt x="75" y="24"/>
                </a:cubicBezTo>
                <a:cubicBezTo>
                  <a:pt x="71" y="22"/>
                  <a:pt x="68" y="22"/>
                  <a:pt x="65" y="20"/>
                </a:cubicBezTo>
                <a:cubicBezTo>
                  <a:pt x="63" y="18"/>
                  <a:pt x="61" y="15"/>
                  <a:pt x="58" y="12"/>
                </a:cubicBezTo>
                <a:cubicBezTo>
                  <a:pt x="56" y="9"/>
                  <a:pt x="50" y="2"/>
                  <a:pt x="45" y="2"/>
                </a:cubicBezTo>
                <a:cubicBezTo>
                  <a:pt x="37" y="0"/>
                  <a:pt x="24" y="19"/>
                  <a:pt x="18" y="24"/>
                </a:cubicBezTo>
                <a:cubicBezTo>
                  <a:pt x="8" y="33"/>
                  <a:pt x="3" y="43"/>
                  <a:pt x="0" y="54"/>
                </a:cubicBezTo>
                <a:cubicBezTo>
                  <a:pt x="6" y="61"/>
                  <a:pt x="11" y="68"/>
                  <a:pt x="16" y="76"/>
                </a:cubicBezTo>
                <a:close/>
              </a:path>
            </a:pathLst>
          </a:custGeom>
          <a:solidFill>
            <a:srgbClr val="CAD9E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5" name="Freeform 60"/>
          <p:cNvSpPr>
            <a:spLocks/>
          </p:cNvSpPr>
          <p:nvPr/>
        </p:nvSpPr>
        <p:spPr bwMode="auto">
          <a:xfrm>
            <a:off x="2327275" y="2198688"/>
            <a:ext cx="141288" cy="471488"/>
          </a:xfrm>
          <a:custGeom>
            <a:avLst/>
            <a:gdLst>
              <a:gd name="T0" fmla="*/ 1 w 39"/>
              <a:gd name="T1" fmla="*/ 89 h 131"/>
              <a:gd name="T2" fmla="*/ 18 w 39"/>
              <a:gd name="T3" fmla="*/ 31 h 131"/>
              <a:gd name="T4" fmla="*/ 17 w 39"/>
              <a:gd name="T5" fmla="*/ 25 h 131"/>
              <a:gd name="T6" fmla="*/ 13 w 39"/>
              <a:gd name="T7" fmla="*/ 16 h 131"/>
              <a:gd name="T8" fmla="*/ 13 w 39"/>
              <a:gd name="T9" fmla="*/ 15 h 131"/>
              <a:gd name="T10" fmla="*/ 20 w 39"/>
              <a:gd name="T11" fmla="*/ 9 h 131"/>
              <a:gd name="T12" fmla="*/ 23 w 39"/>
              <a:gd name="T13" fmla="*/ 4 h 131"/>
              <a:gd name="T14" fmla="*/ 27 w 39"/>
              <a:gd name="T15" fmla="*/ 1 h 131"/>
              <a:gd name="T16" fmla="*/ 30 w 39"/>
              <a:gd name="T17" fmla="*/ 5 h 131"/>
              <a:gd name="T18" fmla="*/ 33 w 39"/>
              <a:gd name="T19" fmla="*/ 8 h 131"/>
              <a:gd name="T20" fmla="*/ 38 w 39"/>
              <a:gd name="T21" fmla="*/ 13 h 131"/>
              <a:gd name="T22" fmla="*/ 38 w 39"/>
              <a:gd name="T23" fmla="*/ 14 h 131"/>
              <a:gd name="T24" fmla="*/ 32 w 39"/>
              <a:gd name="T25" fmla="*/ 24 h 131"/>
              <a:gd name="T26" fmla="*/ 31 w 39"/>
              <a:gd name="T27" fmla="*/ 30 h 131"/>
              <a:gd name="T28" fmla="*/ 39 w 39"/>
              <a:gd name="T29" fmla="*/ 85 h 131"/>
              <a:gd name="T30" fmla="*/ 39 w 39"/>
              <a:gd name="T31" fmla="*/ 86 h 131"/>
              <a:gd name="T32" fmla="*/ 18 w 39"/>
              <a:gd name="T33" fmla="*/ 130 h 131"/>
              <a:gd name="T34" fmla="*/ 16 w 39"/>
              <a:gd name="T35" fmla="*/ 130 h 131"/>
              <a:gd name="T36" fmla="*/ 14 w 39"/>
              <a:gd name="T37" fmla="*/ 130 h 131"/>
              <a:gd name="T38" fmla="*/ 1 w 39"/>
              <a:gd name="T39" fmla="*/ 89 h 131"/>
              <a:gd name="T40" fmla="*/ 1 w 39"/>
              <a:gd name="T41" fmla="*/ 89 h 1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</a:cxnLst>
            <a:rect l="0" t="0" r="r" b="b"/>
            <a:pathLst>
              <a:path w="39" h="131">
                <a:moveTo>
                  <a:pt x="1" y="89"/>
                </a:moveTo>
                <a:cubicBezTo>
                  <a:pt x="18" y="31"/>
                  <a:pt x="18" y="31"/>
                  <a:pt x="18" y="31"/>
                </a:cubicBezTo>
                <a:cubicBezTo>
                  <a:pt x="18" y="29"/>
                  <a:pt x="18" y="27"/>
                  <a:pt x="17" y="25"/>
                </a:cubicBezTo>
                <a:cubicBezTo>
                  <a:pt x="13" y="16"/>
                  <a:pt x="13" y="16"/>
                  <a:pt x="13" y="16"/>
                </a:cubicBezTo>
                <a:cubicBezTo>
                  <a:pt x="13" y="16"/>
                  <a:pt x="13" y="15"/>
                  <a:pt x="13" y="15"/>
                </a:cubicBezTo>
                <a:cubicBezTo>
                  <a:pt x="16" y="13"/>
                  <a:pt x="18" y="11"/>
                  <a:pt x="20" y="9"/>
                </a:cubicBezTo>
                <a:cubicBezTo>
                  <a:pt x="21" y="7"/>
                  <a:pt x="23" y="6"/>
                  <a:pt x="23" y="4"/>
                </a:cubicBezTo>
                <a:cubicBezTo>
                  <a:pt x="24" y="3"/>
                  <a:pt x="26" y="0"/>
                  <a:pt x="27" y="1"/>
                </a:cubicBezTo>
                <a:cubicBezTo>
                  <a:pt x="29" y="2"/>
                  <a:pt x="29" y="3"/>
                  <a:pt x="30" y="5"/>
                </a:cubicBezTo>
                <a:cubicBezTo>
                  <a:pt x="31" y="6"/>
                  <a:pt x="32" y="7"/>
                  <a:pt x="33" y="8"/>
                </a:cubicBezTo>
                <a:cubicBezTo>
                  <a:pt x="35" y="10"/>
                  <a:pt x="36" y="11"/>
                  <a:pt x="38" y="13"/>
                </a:cubicBezTo>
                <a:cubicBezTo>
                  <a:pt x="38" y="13"/>
                  <a:pt x="38" y="14"/>
                  <a:pt x="38" y="14"/>
                </a:cubicBezTo>
                <a:cubicBezTo>
                  <a:pt x="32" y="24"/>
                  <a:pt x="32" y="24"/>
                  <a:pt x="32" y="24"/>
                </a:cubicBezTo>
                <a:cubicBezTo>
                  <a:pt x="31" y="26"/>
                  <a:pt x="31" y="28"/>
                  <a:pt x="31" y="30"/>
                </a:cubicBezTo>
                <a:cubicBezTo>
                  <a:pt x="39" y="85"/>
                  <a:pt x="39" y="85"/>
                  <a:pt x="39" y="85"/>
                </a:cubicBezTo>
                <a:cubicBezTo>
                  <a:pt x="39" y="85"/>
                  <a:pt x="39" y="85"/>
                  <a:pt x="39" y="86"/>
                </a:cubicBezTo>
                <a:cubicBezTo>
                  <a:pt x="18" y="130"/>
                  <a:pt x="18" y="130"/>
                  <a:pt x="18" y="130"/>
                </a:cubicBezTo>
                <a:cubicBezTo>
                  <a:pt x="18" y="130"/>
                  <a:pt x="17" y="131"/>
                  <a:pt x="16" y="130"/>
                </a:cubicBezTo>
                <a:cubicBezTo>
                  <a:pt x="15" y="131"/>
                  <a:pt x="15" y="131"/>
                  <a:pt x="14" y="130"/>
                </a:cubicBezTo>
                <a:cubicBezTo>
                  <a:pt x="1" y="89"/>
                  <a:pt x="1" y="89"/>
                  <a:pt x="1" y="89"/>
                </a:cubicBezTo>
                <a:cubicBezTo>
                  <a:pt x="0" y="89"/>
                  <a:pt x="0" y="89"/>
                  <a:pt x="1" y="89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6" name="Freeform 61"/>
          <p:cNvSpPr>
            <a:spLocks/>
          </p:cNvSpPr>
          <p:nvPr/>
        </p:nvSpPr>
        <p:spPr bwMode="auto">
          <a:xfrm>
            <a:off x="2247900" y="2054225"/>
            <a:ext cx="398463" cy="320675"/>
          </a:xfrm>
          <a:custGeom>
            <a:avLst/>
            <a:gdLst>
              <a:gd name="T0" fmla="*/ 11 w 110"/>
              <a:gd name="T1" fmla="*/ 6 h 89"/>
              <a:gd name="T2" fmla="*/ 48 w 110"/>
              <a:gd name="T3" fmla="*/ 40 h 89"/>
              <a:gd name="T4" fmla="*/ 50 w 110"/>
              <a:gd name="T5" fmla="*/ 40 h 89"/>
              <a:gd name="T6" fmla="*/ 92 w 110"/>
              <a:gd name="T7" fmla="*/ 0 h 89"/>
              <a:gd name="T8" fmla="*/ 110 w 110"/>
              <a:gd name="T9" fmla="*/ 30 h 89"/>
              <a:gd name="T10" fmla="*/ 76 w 110"/>
              <a:gd name="T11" fmla="*/ 83 h 89"/>
              <a:gd name="T12" fmla="*/ 50 w 110"/>
              <a:gd name="T13" fmla="*/ 43 h 89"/>
              <a:gd name="T14" fmla="*/ 47 w 110"/>
              <a:gd name="T15" fmla="*/ 43 h 89"/>
              <a:gd name="T16" fmla="*/ 13 w 110"/>
              <a:gd name="T17" fmla="*/ 89 h 89"/>
              <a:gd name="T18" fmla="*/ 0 w 110"/>
              <a:gd name="T19" fmla="*/ 33 h 89"/>
              <a:gd name="T20" fmla="*/ 11 w 110"/>
              <a:gd name="T21" fmla="*/ 6 h 8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110" h="89">
                <a:moveTo>
                  <a:pt x="11" y="6"/>
                </a:moveTo>
                <a:cubicBezTo>
                  <a:pt x="48" y="40"/>
                  <a:pt x="48" y="40"/>
                  <a:pt x="48" y="40"/>
                </a:cubicBezTo>
                <a:cubicBezTo>
                  <a:pt x="48" y="40"/>
                  <a:pt x="49" y="40"/>
                  <a:pt x="50" y="40"/>
                </a:cubicBezTo>
                <a:cubicBezTo>
                  <a:pt x="92" y="0"/>
                  <a:pt x="92" y="0"/>
                  <a:pt x="92" y="0"/>
                </a:cubicBezTo>
                <a:cubicBezTo>
                  <a:pt x="110" y="30"/>
                  <a:pt x="110" y="30"/>
                  <a:pt x="110" y="30"/>
                </a:cubicBezTo>
                <a:cubicBezTo>
                  <a:pt x="76" y="83"/>
                  <a:pt x="76" y="83"/>
                  <a:pt x="76" y="83"/>
                </a:cubicBezTo>
                <a:cubicBezTo>
                  <a:pt x="50" y="43"/>
                  <a:pt x="50" y="43"/>
                  <a:pt x="50" y="43"/>
                </a:cubicBezTo>
                <a:cubicBezTo>
                  <a:pt x="49" y="42"/>
                  <a:pt x="48" y="42"/>
                  <a:pt x="47" y="43"/>
                </a:cubicBezTo>
                <a:cubicBezTo>
                  <a:pt x="13" y="89"/>
                  <a:pt x="13" y="89"/>
                  <a:pt x="13" y="89"/>
                </a:cubicBezTo>
                <a:cubicBezTo>
                  <a:pt x="0" y="33"/>
                  <a:pt x="0" y="33"/>
                  <a:pt x="0" y="33"/>
                </a:cubicBezTo>
                <a:lnTo>
                  <a:pt x="11" y="6"/>
                </a:lnTo>
                <a:close/>
              </a:path>
            </a:pathLst>
          </a:custGeom>
          <a:solidFill>
            <a:srgbClr val="E4F4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7" name="Freeform 62"/>
          <p:cNvSpPr>
            <a:spLocks/>
          </p:cNvSpPr>
          <p:nvPr/>
        </p:nvSpPr>
        <p:spPr bwMode="auto">
          <a:xfrm>
            <a:off x="2389188" y="2125663"/>
            <a:ext cx="336550" cy="739775"/>
          </a:xfrm>
          <a:custGeom>
            <a:avLst/>
            <a:gdLst>
              <a:gd name="T0" fmla="*/ 93 w 93"/>
              <a:gd name="T1" fmla="*/ 36 h 205"/>
              <a:gd name="T2" fmla="*/ 87 w 93"/>
              <a:gd name="T3" fmla="*/ 16 h 205"/>
              <a:gd name="T4" fmla="*/ 65 w 93"/>
              <a:gd name="T5" fmla="*/ 0 h 205"/>
              <a:gd name="T6" fmla="*/ 41 w 93"/>
              <a:gd name="T7" fmla="*/ 58 h 205"/>
              <a:gd name="T8" fmla="*/ 34 w 93"/>
              <a:gd name="T9" fmla="*/ 74 h 205"/>
              <a:gd name="T10" fmla="*/ 1 w 93"/>
              <a:gd name="T11" fmla="*/ 147 h 205"/>
              <a:gd name="T12" fmla="*/ 0 w 93"/>
              <a:gd name="T13" fmla="*/ 205 h 205"/>
              <a:gd name="T14" fmla="*/ 32 w 93"/>
              <a:gd name="T15" fmla="*/ 130 h 205"/>
              <a:gd name="T16" fmla="*/ 88 w 93"/>
              <a:gd name="T17" fmla="*/ 56 h 205"/>
              <a:gd name="T18" fmla="*/ 67 w 93"/>
              <a:gd name="T19" fmla="*/ 43 h 205"/>
              <a:gd name="T20" fmla="*/ 93 w 93"/>
              <a:gd name="T21" fmla="*/ 36 h 20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93" h="205">
                <a:moveTo>
                  <a:pt x="93" y="36"/>
                </a:moveTo>
                <a:cubicBezTo>
                  <a:pt x="92" y="32"/>
                  <a:pt x="93" y="22"/>
                  <a:pt x="87" y="16"/>
                </a:cubicBezTo>
                <a:cubicBezTo>
                  <a:pt x="77" y="6"/>
                  <a:pt x="68" y="2"/>
                  <a:pt x="65" y="0"/>
                </a:cubicBezTo>
                <a:cubicBezTo>
                  <a:pt x="41" y="58"/>
                  <a:pt x="41" y="58"/>
                  <a:pt x="41" y="58"/>
                </a:cubicBezTo>
                <a:cubicBezTo>
                  <a:pt x="34" y="74"/>
                  <a:pt x="34" y="74"/>
                  <a:pt x="34" y="74"/>
                </a:cubicBezTo>
                <a:cubicBezTo>
                  <a:pt x="1" y="147"/>
                  <a:pt x="1" y="147"/>
                  <a:pt x="1" y="147"/>
                </a:cubicBezTo>
                <a:cubicBezTo>
                  <a:pt x="0" y="205"/>
                  <a:pt x="0" y="205"/>
                  <a:pt x="0" y="205"/>
                </a:cubicBezTo>
                <a:cubicBezTo>
                  <a:pt x="0" y="205"/>
                  <a:pt x="17" y="158"/>
                  <a:pt x="32" y="130"/>
                </a:cubicBezTo>
                <a:cubicBezTo>
                  <a:pt x="50" y="96"/>
                  <a:pt x="71" y="72"/>
                  <a:pt x="88" y="56"/>
                </a:cubicBezTo>
                <a:cubicBezTo>
                  <a:pt x="81" y="52"/>
                  <a:pt x="74" y="47"/>
                  <a:pt x="67" y="43"/>
                </a:cubicBezTo>
                <a:lnTo>
                  <a:pt x="93" y="36"/>
                </a:lnTo>
                <a:close/>
              </a:path>
            </a:pathLst>
          </a:custGeom>
          <a:solidFill>
            <a:srgbClr val="25485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8" name="Freeform 63"/>
          <p:cNvSpPr>
            <a:spLocks/>
          </p:cNvSpPr>
          <p:nvPr/>
        </p:nvSpPr>
        <p:spPr bwMode="auto">
          <a:xfrm>
            <a:off x="2151063" y="2133600"/>
            <a:ext cx="252413" cy="742950"/>
          </a:xfrm>
          <a:custGeom>
            <a:avLst/>
            <a:gdLst>
              <a:gd name="T0" fmla="*/ 0 w 70"/>
              <a:gd name="T1" fmla="*/ 33 h 206"/>
              <a:gd name="T2" fmla="*/ 8 w 70"/>
              <a:gd name="T3" fmla="*/ 14 h 206"/>
              <a:gd name="T4" fmla="*/ 31 w 70"/>
              <a:gd name="T5" fmla="*/ 0 h 206"/>
              <a:gd name="T6" fmla="*/ 48 w 70"/>
              <a:gd name="T7" fmla="*/ 61 h 206"/>
              <a:gd name="T8" fmla="*/ 52 w 70"/>
              <a:gd name="T9" fmla="*/ 78 h 206"/>
              <a:gd name="T10" fmla="*/ 70 w 70"/>
              <a:gd name="T11" fmla="*/ 139 h 206"/>
              <a:gd name="T12" fmla="*/ 66 w 70"/>
              <a:gd name="T13" fmla="*/ 206 h 206"/>
              <a:gd name="T14" fmla="*/ 47 w 70"/>
              <a:gd name="T15" fmla="*/ 133 h 206"/>
              <a:gd name="T16" fmla="*/ 2 w 70"/>
              <a:gd name="T17" fmla="*/ 54 h 206"/>
              <a:gd name="T18" fmla="*/ 24 w 70"/>
              <a:gd name="T19" fmla="*/ 43 h 206"/>
              <a:gd name="T20" fmla="*/ 0 w 70"/>
              <a:gd name="T21" fmla="*/ 33 h 2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70" h="206">
                <a:moveTo>
                  <a:pt x="0" y="33"/>
                </a:moveTo>
                <a:cubicBezTo>
                  <a:pt x="1" y="29"/>
                  <a:pt x="1" y="20"/>
                  <a:pt x="8" y="14"/>
                </a:cubicBezTo>
                <a:cubicBezTo>
                  <a:pt x="19" y="5"/>
                  <a:pt x="28" y="1"/>
                  <a:pt x="31" y="0"/>
                </a:cubicBezTo>
                <a:cubicBezTo>
                  <a:pt x="48" y="61"/>
                  <a:pt x="48" y="61"/>
                  <a:pt x="48" y="61"/>
                </a:cubicBezTo>
                <a:cubicBezTo>
                  <a:pt x="52" y="78"/>
                  <a:pt x="52" y="78"/>
                  <a:pt x="52" y="78"/>
                </a:cubicBezTo>
                <a:cubicBezTo>
                  <a:pt x="70" y="139"/>
                  <a:pt x="70" y="139"/>
                  <a:pt x="70" y="139"/>
                </a:cubicBezTo>
                <a:cubicBezTo>
                  <a:pt x="66" y="206"/>
                  <a:pt x="66" y="206"/>
                  <a:pt x="66" y="206"/>
                </a:cubicBezTo>
                <a:cubicBezTo>
                  <a:pt x="66" y="206"/>
                  <a:pt x="58" y="163"/>
                  <a:pt x="47" y="133"/>
                </a:cubicBezTo>
                <a:cubicBezTo>
                  <a:pt x="34" y="98"/>
                  <a:pt x="16" y="71"/>
                  <a:pt x="2" y="54"/>
                </a:cubicBezTo>
                <a:cubicBezTo>
                  <a:pt x="9" y="50"/>
                  <a:pt x="17" y="47"/>
                  <a:pt x="24" y="43"/>
                </a:cubicBezTo>
                <a:lnTo>
                  <a:pt x="0" y="33"/>
                </a:lnTo>
                <a:close/>
              </a:path>
            </a:pathLst>
          </a:custGeom>
          <a:solidFill>
            <a:srgbClr val="2C546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9" name="Freeform 64"/>
          <p:cNvSpPr>
            <a:spLocks/>
          </p:cNvSpPr>
          <p:nvPr/>
        </p:nvSpPr>
        <p:spPr bwMode="auto">
          <a:xfrm>
            <a:off x="1966913" y="3259138"/>
            <a:ext cx="212725" cy="168275"/>
          </a:xfrm>
          <a:custGeom>
            <a:avLst/>
            <a:gdLst>
              <a:gd name="T0" fmla="*/ 11 w 134"/>
              <a:gd name="T1" fmla="*/ 25 h 106"/>
              <a:gd name="T2" fmla="*/ 134 w 134"/>
              <a:gd name="T3" fmla="*/ 0 h 106"/>
              <a:gd name="T4" fmla="*/ 134 w 134"/>
              <a:gd name="T5" fmla="*/ 47 h 106"/>
              <a:gd name="T6" fmla="*/ 0 w 134"/>
              <a:gd name="T7" fmla="*/ 106 h 106"/>
              <a:gd name="T8" fmla="*/ 11 w 134"/>
              <a:gd name="T9" fmla="*/ 25 h 1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34" h="106">
                <a:moveTo>
                  <a:pt x="11" y="25"/>
                </a:moveTo>
                <a:lnTo>
                  <a:pt x="134" y="0"/>
                </a:lnTo>
                <a:lnTo>
                  <a:pt x="134" y="47"/>
                </a:lnTo>
                <a:lnTo>
                  <a:pt x="0" y="106"/>
                </a:lnTo>
                <a:lnTo>
                  <a:pt x="11" y="25"/>
                </a:lnTo>
                <a:close/>
              </a:path>
            </a:pathLst>
          </a:custGeom>
          <a:solidFill>
            <a:srgbClr val="21414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0" name="Freeform 65"/>
          <p:cNvSpPr>
            <a:spLocks/>
          </p:cNvSpPr>
          <p:nvPr/>
        </p:nvSpPr>
        <p:spPr bwMode="auto">
          <a:xfrm>
            <a:off x="2620963" y="3259138"/>
            <a:ext cx="212725" cy="168275"/>
          </a:xfrm>
          <a:custGeom>
            <a:avLst/>
            <a:gdLst>
              <a:gd name="T0" fmla="*/ 123 w 134"/>
              <a:gd name="T1" fmla="*/ 25 h 106"/>
              <a:gd name="T2" fmla="*/ 0 w 134"/>
              <a:gd name="T3" fmla="*/ 0 h 106"/>
              <a:gd name="T4" fmla="*/ 0 w 134"/>
              <a:gd name="T5" fmla="*/ 47 h 106"/>
              <a:gd name="T6" fmla="*/ 134 w 134"/>
              <a:gd name="T7" fmla="*/ 106 h 106"/>
              <a:gd name="T8" fmla="*/ 123 w 134"/>
              <a:gd name="T9" fmla="*/ 25 h 1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34" h="106">
                <a:moveTo>
                  <a:pt x="123" y="25"/>
                </a:moveTo>
                <a:lnTo>
                  <a:pt x="0" y="0"/>
                </a:lnTo>
                <a:lnTo>
                  <a:pt x="0" y="47"/>
                </a:lnTo>
                <a:lnTo>
                  <a:pt x="134" y="106"/>
                </a:lnTo>
                <a:lnTo>
                  <a:pt x="123" y="25"/>
                </a:lnTo>
                <a:close/>
              </a:path>
            </a:pathLst>
          </a:custGeom>
          <a:solidFill>
            <a:srgbClr val="25485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47203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flythrough hasBounce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81618" y="1525927"/>
            <a:ext cx="195547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spc="3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SUBTITLE HERE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09067" y="1933214"/>
            <a:ext cx="2894895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WORLD</a:t>
            </a:r>
            <a:br>
              <a:rPr lang="en-US" sz="5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</a:br>
            <a:r>
              <a:rPr lang="en-US" sz="5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MAP</a:t>
            </a:r>
          </a:p>
        </p:txBody>
      </p:sp>
      <p:grpSp>
        <p:nvGrpSpPr>
          <p:cNvPr id="33" name="Group 32">
            <a:extLst>
              <a:ext uri="{FF2B5EF4-FFF2-40B4-BE49-F238E27FC236}">
                <a16:creationId xmlns:a16="http://schemas.microsoft.com/office/drawing/2014/main" id="{F0E50967-EE1A-4E25-A32D-5A4D117EE987}"/>
              </a:ext>
            </a:extLst>
          </p:cNvPr>
          <p:cNvGrpSpPr/>
          <p:nvPr/>
        </p:nvGrpSpPr>
        <p:grpSpPr>
          <a:xfrm>
            <a:off x="5080249" y="1412444"/>
            <a:ext cx="6734146" cy="3278207"/>
            <a:chOff x="2483751" y="2120605"/>
            <a:chExt cx="7224499" cy="3516916"/>
          </a:xfrm>
          <a:solidFill>
            <a:schemeClr val="bg1">
              <a:lumMod val="85000"/>
            </a:schemeClr>
          </a:solidFill>
        </p:grpSpPr>
        <p:grpSp>
          <p:nvGrpSpPr>
            <p:cNvPr id="34" name="Group 1107">
              <a:extLst>
                <a:ext uri="{FF2B5EF4-FFF2-40B4-BE49-F238E27FC236}">
                  <a16:creationId xmlns:a16="http://schemas.microsoft.com/office/drawing/2014/main" id="{E753376C-F69E-4627-A007-9D804A9B8F4B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>
              <a:off x="8149987" y="4770654"/>
              <a:ext cx="1317602" cy="866867"/>
              <a:chOff x="4133" y="2396"/>
              <a:chExt cx="709" cy="482"/>
            </a:xfrm>
            <a:grpFill/>
          </p:grpSpPr>
          <p:sp>
            <p:nvSpPr>
              <p:cNvPr id="1143" name="Freeform 1108">
                <a:extLst>
                  <a:ext uri="{FF2B5EF4-FFF2-40B4-BE49-F238E27FC236}">
                    <a16:creationId xmlns:a16="http://schemas.microsoft.com/office/drawing/2014/main" id="{AAFB6CFA-6D44-4E5A-A2FE-013D5F81216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38" y="2396"/>
                <a:ext cx="98" cy="82"/>
              </a:xfrm>
              <a:custGeom>
                <a:avLst/>
                <a:gdLst>
                  <a:gd name="T0" fmla="*/ 20 w 103"/>
                  <a:gd name="T1" fmla="*/ 66 h 86"/>
                  <a:gd name="T2" fmla="*/ 23 w 103"/>
                  <a:gd name="T3" fmla="*/ 63 h 86"/>
                  <a:gd name="T4" fmla="*/ 26 w 103"/>
                  <a:gd name="T5" fmla="*/ 60 h 86"/>
                  <a:gd name="T6" fmla="*/ 29 w 103"/>
                  <a:gd name="T7" fmla="*/ 55 h 86"/>
                  <a:gd name="T8" fmla="*/ 35 w 103"/>
                  <a:gd name="T9" fmla="*/ 53 h 86"/>
                  <a:gd name="T10" fmla="*/ 55 w 103"/>
                  <a:gd name="T11" fmla="*/ 60 h 86"/>
                  <a:gd name="T12" fmla="*/ 64 w 103"/>
                  <a:gd name="T13" fmla="*/ 70 h 86"/>
                  <a:gd name="T14" fmla="*/ 78 w 103"/>
                  <a:gd name="T15" fmla="*/ 82 h 86"/>
                  <a:gd name="T16" fmla="*/ 81 w 103"/>
                  <a:gd name="T17" fmla="*/ 82 h 86"/>
                  <a:gd name="T18" fmla="*/ 92 w 103"/>
                  <a:gd name="T19" fmla="*/ 84 h 86"/>
                  <a:gd name="T20" fmla="*/ 102 w 103"/>
                  <a:gd name="T21" fmla="*/ 86 h 86"/>
                  <a:gd name="T22" fmla="*/ 102 w 103"/>
                  <a:gd name="T23" fmla="*/ 86 h 86"/>
                  <a:gd name="T24" fmla="*/ 103 w 103"/>
                  <a:gd name="T25" fmla="*/ 86 h 86"/>
                  <a:gd name="T26" fmla="*/ 100 w 103"/>
                  <a:gd name="T27" fmla="*/ 83 h 86"/>
                  <a:gd name="T28" fmla="*/ 90 w 103"/>
                  <a:gd name="T29" fmla="*/ 74 h 86"/>
                  <a:gd name="T30" fmla="*/ 87 w 103"/>
                  <a:gd name="T31" fmla="*/ 73 h 86"/>
                  <a:gd name="T32" fmla="*/ 80 w 103"/>
                  <a:gd name="T33" fmla="*/ 70 h 86"/>
                  <a:gd name="T34" fmla="*/ 75 w 103"/>
                  <a:gd name="T35" fmla="*/ 61 h 86"/>
                  <a:gd name="T36" fmla="*/ 72 w 103"/>
                  <a:gd name="T37" fmla="*/ 55 h 86"/>
                  <a:gd name="T38" fmla="*/ 65 w 103"/>
                  <a:gd name="T39" fmla="*/ 45 h 86"/>
                  <a:gd name="T40" fmla="*/ 70 w 103"/>
                  <a:gd name="T41" fmla="*/ 42 h 86"/>
                  <a:gd name="T42" fmla="*/ 71 w 103"/>
                  <a:gd name="T43" fmla="*/ 42 h 86"/>
                  <a:gd name="T44" fmla="*/ 74 w 103"/>
                  <a:gd name="T45" fmla="*/ 41 h 86"/>
                  <a:gd name="T46" fmla="*/ 71 w 103"/>
                  <a:gd name="T47" fmla="*/ 38 h 86"/>
                  <a:gd name="T48" fmla="*/ 62 w 103"/>
                  <a:gd name="T49" fmla="*/ 34 h 86"/>
                  <a:gd name="T50" fmla="*/ 48 w 103"/>
                  <a:gd name="T51" fmla="*/ 24 h 86"/>
                  <a:gd name="T52" fmla="*/ 6 w 103"/>
                  <a:gd name="T53" fmla="*/ 2 h 86"/>
                  <a:gd name="T54" fmla="*/ 0 w 103"/>
                  <a:gd name="T55" fmla="*/ 0 h 86"/>
                  <a:gd name="T56" fmla="*/ 0 w 103"/>
                  <a:gd name="T57" fmla="*/ 68 h 86"/>
                  <a:gd name="T58" fmla="*/ 10 w 103"/>
                  <a:gd name="T59" fmla="*/ 71 h 86"/>
                  <a:gd name="T60" fmla="*/ 20 w 103"/>
                  <a:gd name="T61" fmla="*/ 66 h 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</a:cxnLst>
                <a:rect l="0" t="0" r="r" b="b"/>
                <a:pathLst>
                  <a:path w="103" h="86">
                    <a:moveTo>
                      <a:pt x="20" y="66"/>
                    </a:moveTo>
                    <a:cubicBezTo>
                      <a:pt x="20" y="65"/>
                      <a:pt x="21" y="63"/>
                      <a:pt x="23" y="63"/>
                    </a:cubicBezTo>
                    <a:cubicBezTo>
                      <a:pt x="24" y="63"/>
                      <a:pt x="25" y="61"/>
                      <a:pt x="26" y="60"/>
                    </a:cubicBezTo>
                    <a:cubicBezTo>
                      <a:pt x="26" y="58"/>
                      <a:pt x="27" y="57"/>
                      <a:pt x="29" y="55"/>
                    </a:cubicBezTo>
                    <a:cubicBezTo>
                      <a:pt x="30" y="54"/>
                      <a:pt x="32" y="53"/>
                      <a:pt x="35" y="53"/>
                    </a:cubicBezTo>
                    <a:cubicBezTo>
                      <a:pt x="41" y="53"/>
                      <a:pt x="50" y="56"/>
                      <a:pt x="55" y="60"/>
                    </a:cubicBezTo>
                    <a:cubicBezTo>
                      <a:pt x="58" y="63"/>
                      <a:pt x="61" y="66"/>
                      <a:pt x="64" y="70"/>
                    </a:cubicBezTo>
                    <a:cubicBezTo>
                      <a:pt x="69" y="76"/>
                      <a:pt x="74" y="83"/>
                      <a:pt x="78" y="82"/>
                    </a:cubicBezTo>
                    <a:cubicBezTo>
                      <a:pt x="79" y="82"/>
                      <a:pt x="80" y="82"/>
                      <a:pt x="81" y="82"/>
                    </a:cubicBezTo>
                    <a:cubicBezTo>
                      <a:pt x="85" y="82"/>
                      <a:pt x="89" y="83"/>
                      <a:pt x="92" y="84"/>
                    </a:cubicBezTo>
                    <a:cubicBezTo>
                      <a:pt x="96" y="85"/>
                      <a:pt x="99" y="86"/>
                      <a:pt x="102" y="86"/>
                    </a:cubicBezTo>
                    <a:cubicBezTo>
                      <a:pt x="102" y="86"/>
                      <a:pt x="102" y="86"/>
                      <a:pt x="102" y="86"/>
                    </a:cubicBezTo>
                    <a:cubicBezTo>
                      <a:pt x="103" y="86"/>
                      <a:pt x="103" y="86"/>
                      <a:pt x="103" y="86"/>
                    </a:cubicBezTo>
                    <a:cubicBezTo>
                      <a:pt x="103" y="85"/>
                      <a:pt x="101" y="84"/>
                      <a:pt x="100" y="83"/>
                    </a:cubicBezTo>
                    <a:cubicBezTo>
                      <a:pt x="100" y="83"/>
                      <a:pt x="90" y="79"/>
                      <a:pt x="90" y="74"/>
                    </a:cubicBezTo>
                    <a:cubicBezTo>
                      <a:pt x="90" y="73"/>
                      <a:pt x="88" y="73"/>
                      <a:pt x="87" y="73"/>
                    </a:cubicBezTo>
                    <a:cubicBezTo>
                      <a:pt x="85" y="72"/>
                      <a:pt x="82" y="71"/>
                      <a:pt x="80" y="70"/>
                    </a:cubicBezTo>
                    <a:cubicBezTo>
                      <a:pt x="77" y="68"/>
                      <a:pt x="76" y="64"/>
                      <a:pt x="75" y="61"/>
                    </a:cubicBezTo>
                    <a:cubicBezTo>
                      <a:pt x="75" y="58"/>
                      <a:pt x="74" y="56"/>
                      <a:pt x="72" y="55"/>
                    </a:cubicBezTo>
                    <a:cubicBezTo>
                      <a:pt x="68" y="53"/>
                      <a:pt x="65" y="49"/>
                      <a:pt x="65" y="45"/>
                    </a:cubicBezTo>
                    <a:cubicBezTo>
                      <a:pt x="66" y="44"/>
                      <a:pt x="66" y="42"/>
                      <a:pt x="70" y="42"/>
                    </a:cubicBezTo>
                    <a:cubicBezTo>
                      <a:pt x="71" y="42"/>
                      <a:pt x="71" y="42"/>
                      <a:pt x="71" y="42"/>
                    </a:cubicBezTo>
                    <a:cubicBezTo>
                      <a:pt x="73" y="42"/>
                      <a:pt x="74" y="42"/>
                      <a:pt x="74" y="41"/>
                    </a:cubicBezTo>
                    <a:cubicBezTo>
                      <a:pt x="74" y="41"/>
                      <a:pt x="74" y="40"/>
                      <a:pt x="71" y="38"/>
                    </a:cubicBezTo>
                    <a:cubicBezTo>
                      <a:pt x="70" y="37"/>
                      <a:pt x="66" y="35"/>
                      <a:pt x="62" y="34"/>
                    </a:cubicBezTo>
                    <a:cubicBezTo>
                      <a:pt x="56" y="32"/>
                      <a:pt x="49" y="30"/>
                      <a:pt x="48" y="24"/>
                    </a:cubicBezTo>
                    <a:cubicBezTo>
                      <a:pt x="48" y="20"/>
                      <a:pt x="21" y="5"/>
                      <a:pt x="6" y="2"/>
                    </a:cubicBezTo>
                    <a:cubicBezTo>
                      <a:pt x="4" y="1"/>
                      <a:pt x="2" y="1"/>
                      <a:pt x="0" y="0"/>
                    </a:cubicBezTo>
                    <a:cubicBezTo>
                      <a:pt x="0" y="68"/>
                      <a:pt x="0" y="68"/>
                      <a:pt x="0" y="68"/>
                    </a:cubicBezTo>
                    <a:cubicBezTo>
                      <a:pt x="3" y="69"/>
                      <a:pt x="6" y="70"/>
                      <a:pt x="10" y="71"/>
                    </a:cubicBezTo>
                    <a:cubicBezTo>
                      <a:pt x="18" y="71"/>
                      <a:pt x="19" y="68"/>
                      <a:pt x="20" y="66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144" name="Freeform 1109">
                <a:extLst>
                  <a:ext uri="{FF2B5EF4-FFF2-40B4-BE49-F238E27FC236}">
                    <a16:creationId xmlns:a16="http://schemas.microsoft.com/office/drawing/2014/main" id="{A5BF651E-9C76-43DD-978E-8369705E740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133" y="2483"/>
                <a:ext cx="437" cy="328"/>
              </a:xfrm>
              <a:custGeom>
                <a:avLst/>
                <a:gdLst>
                  <a:gd name="T0" fmla="*/ 452 w 456"/>
                  <a:gd name="T1" fmla="*/ 176 h 342"/>
                  <a:gd name="T2" fmla="*/ 430 w 456"/>
                  <a:gd name="T3" fmla="*/ 154 h 342"/>
                  <a:gd name="T4" fmla="*/ 423 w 456"/>
                  <a:gd name="T5" fmla="*/ 138 h 342"/>
                  <a:gd name="T6" fmla="*/ 415 w 456"/>
                  <a:gd name="T7" fmla="*/ 138 h 342"/>
                  <a:gd name="T8" fmla="*/ 377 w 456"/>
                  <a:gd name="T9" fmla="*/ 99 h 342"/>
                  <a:gd name="T10" fmla="*/ 363 w 456"/>
                  <a:gd name="T11" fmla="*/ 63 h 342"/>
                  <a:gd name="T12" fmla="*/ 352 w 456"/>
                  <a:gd name="T13" fmla="*/ 42 h 342"/>
                  <a:gd name="T14" fmla="*/ 333 w 456"/>
                  <a:gd name="T15" fmla="*/ 3 h 342"/>
                  <a:gd name="T16" fmla="*/ 323 w 456"/>
                  <a:gd name="T17" fmla="*/ 29 h 342"/>
                  <a:gd name="T18" fmla="*/ 317 w 456"/>
                  <a:gd name="T19" fmla="*/ 70 h 342"/>
                  <a:gd name="T20" fmla="*/ 284 w 456"/>
                  <a:gd name="T21" fmla="*/ 70 h 342"/>
                  <a:gd name="T22" fmla="*/ 254 w 456"/>
                  <a:gd name="T23" fmla="*/ 49 h 342"/>
                  <a:gd name="T24" fmla="*/ 254 w 456"/>
                  <a:gd name="T25" fmla="*/ 32 h 342"/>
                  <a:gd name="T26" fmla="*/ 266 w 456"/>
                  <a:gd name="T27" fmla="*/ 17 h 342"/>
                  <a:gd name="T28" fmla="*/ 261 w 456"/>
                  <a:gd name="T29" fmla="*/ 20 h 342"/>
                  <a:gd name="T30" fmla="*/ 249 w 456"/>
                  <a:gd name="T31" fmla="*/ 18 h 342"/>
                  <a:gd name="T32" fmla="*/ 206 w 456"/>
                  <a:gd name="T33" fmla="*/ 17 h 342"/>
                  <a:gd name="T34" fmla="*/ 196 w 456"/>
                  <a:gd name="T35" fmla="*/ 24 h 342"/>
                  <a:gd name="T36" fmla="*/ 188 w 456"/>
                  <a:gd name="T37" fmla="*/ 45 h 342"/>
                  <a:gd name="T38" fmla="*/ 175 w 456"/>
                  <a:gd name="T39" fmla="*/ 51 h 342"/>
                  <a:gd name="T40" fmla="*/ 162 w 456"/>
                  <a:gd name="T41" fmla="*/ 41 h 342"/>
                  <a:gd name="T42" fmla="*/ 146 w 456"/>
                  <a:gd name="T43" fmla="*/ 42 h 342"/>
                  <a:gd name="T44" fmla="*/ 136 w 456"/>
                  <a:gd name="T45" fmla="*/ 45 h 342"/>
                  <a:gd name="T46" fmla="*/ 128 w 456"/>
                  <a:gd name="T47" fmla="*/ 62 h 342"/>
                  <a:gd name="T48" fmla="*/ 122 w 456"/>
                  <a:gd name="T49" fmla="*/ 69 h 342"/>
                  <a:gd name="T50" fmla="*/ 110 w 456"/>
                  <a:gd name="T51" fmla="*/ 68 h 342"/>
                  <a:gd name="T52" fmla="*/ 73 w 456"/>
                  <a:gd name="T53" fmla="*/ 107 h 342"/>
                  <a:gd name="T54" fmla="*/ 46 w 456"/>
                  <a:gd name="T55" fmla="*/ 117 h 342"/>
                  <a:gd name="T56" fmla="*/ 15 w 456"/>
                  <a:gd name="T57" fmla="*/ 131 h 342"/>
                  <a:gd name="T58" fmla="*/ 8 w 456"/>
                  <a:gd name="T59" fmla="*/ 132 h 342"/>
                  <a:gd name="T60" fmla="*/ 11 w 456"/>
                  <a:gd name="T61" fmla="*/ 182 h 342"/>
                  <a:gd name="T62" fmla="*/ 4 w 456"/>
                  <a:gd name="T63" fmla="*/ 186 h 342"/>
                  <a:gd name="T64" fmla="*/ 30 w 456"/>
                  <a:gd name="T65" fmla="*/ 255 h 342"/>
                  <a:gd name="T66" fmla="*/ 23 w 456"/>
                  <a:gd name="T67" fmla="*/ 279 h 342"/>
                  <a:gd name="T68" fmla="*/ 53 w 456"/>
                  <a:gd name="T69" fmla="*/ 289 h 342"/>
                  <a:gd name="T70" fmla="*/ 84 w 456"/>
                  <a:gd name="T71" fmla="*/ 274 h 342"/>
                  <a:gd name="T72" fmla="*/ 136 w 456"/>
                  <a:gd name="T73" fmla="*/ 258 h 342"/>
                  <a:gd name="T74" fmla="*/ 202 w 456"/>
                  <a:gd name="T75" fmla="*/ 244 h 342"/>
                  <a:gd name="T76" fmla="*/ 229 w 456"/>
                  <a:gd name="T77" fmla="*/ 252 h 342"/>
                  <a:gd name="T78" fmla="*/ 239 w 456"/>
                  <a:gd name="T79" fmla="*/ 266 h 342"/>
                  <a:gd name="T80" fmla="*/ 253 w 456"/>
                  <a:gd name="T81" fmla="*/ 288 h 342"/>
                  <a:gd name="T82" fmla="*/ 281 w 456"/>
                  <a:gd name="T83" fmla="*/ 263 h 342"/>
                  <a:gd name="T84" fmla="*/ 276 w 456"/>
                  <a:gd name="T85" fmla="*/ 289 h 342"/>
                  <a:gd name="T86" fmla="*/ 287 w 456"/>
                  <a:gd name="T87" fmla="*/ 296 h 342"/>
                  <a:gd name="T88" fmla="*/ 303 w 456"/>
                  <a:gd name="T89" fmla="*/ 314 h 342"/>
                  <a:gd name="T90" fmla="*/ 344 w 456"/>
                  <a:gd name="T91" fmla="*/ 339 h 342"/>
                  <a:gd name="T92" fmla="*/ 364 w 456"/>
                  <a:gd name="T93" fmla="*/ 331 h 342"/>
                  <a:gd name="T94" fmla="*/ 381 w 456"/>
                  <a:gd name="T95" fmla="*/ 337 h 342"/>
                  <a:gd name="T96" fmla="*/ 417 w 456"/>
                  <a:gd name="T97" fmla="*/ 303 h 342"/>
                  <a:gd name="T98" fmla="*/ 448 w 456"/>
                  <a:gd name="T99" fmla="*/ 246 h 342"/>
                  <a:gd name="T100" fmla="*/ 455 w 456"/>
                  <a:gd name="T101" fmla="*/ 207 h 3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</a:cxnLst>
                <a:rect l="0" t="0" r="r" b="b"/>
                <a:pathLst>
                  <a:path w="456" h="342">
                    <a:moveTo>
                      <a:pt x="456" y="201"/>
                    </a:moveTo>
                    <a:cubicBezTo>
                      <a:pt x="456" y="201"/>
                      <a:pt x="455" y="198"/>
                      <a:pt x="455" y="197"/>
                    </a:cubicBezTo>
                    <a:cubicBezTo>
                      <a:pt x="454" y="197"/>
                      <a:pt x="454" y="197"/>
                      <a:pt x="454" y="197"/>
                    </a:cubicBezTo>
                    <a:cubicBezTo>
                      <a:pt x="453" y="197"/>
                      <a:pt x="453" y="196"/>
                      <a:pt x="452" y="196"/>
                    </a:cubicBezTo>
                    <a:cubicBezTo>
                      <a:pt x="450" y="193"/>
                      <a:pt x="451" y="180"/>
                      <a:pt x="452" y="176"/>
                    </a:cubicBezTo>
                    <a:cubicBezTo>
                      <a:pt x="451" y="176"/>
                      <a:pt x="450" y="176"/>
                      <a:pt x="450" y="176"/>
                    </a:cubicBezTo>
                    <a:cubicBezTo>
                      <a:pt x="445" y="176"/>
                      <a:pt x="443" y="168"/>
                      <a:pt x="442" y="165"/>
                    </a:cubicBezTo>
                    <a:cubicBezTo>
                      <a:pt x="441" y="163"/>
                      <a:pt x="438" y="158"/>
                      <a:pt x="436" y="158"/>
                    </a:cubicBezTo>
                    <a:cubicBezTo>
                      <a:pt x="435" y="158"/>
                      <a:pt x="435" y="159"/>
                      <a:pt x="434" y="159"/>
                    </a:cubicBezTo>
                    <a:cubicBezTo>
                      <a:pt x="431" y="159"/>
                      <a:pt x="430" y="156"/>
                      <a:pt x="430" y="154"/>
                    </a:cubicBezTo>
                    <a:cubicBezTo>
                      <a:pt x="430" y="154"/>
                      <a:pt x="430" y="153"/>
                      <a:pt x="430" y="153"/>
                    </a:cubicBezTo>
                    <a:cubicBezTo>
                      <a:pt x="429" y="153"/>
                      <a:pt x="429" y="153"/>
                      <a:pt x="429" y="153"/>
                    </a:cubicBezTo>
                    <a:cubicBezTo>
                      <a:pt x="427" y="153"/>
                      <a:pt x="426" y="153"/>
                      <a:pt x="425" y="152"/>
                    </a:cubicBezTo>
                    <a:cubicBezTo>
                      <a:pt x="423" y="149"/>
                      <a:pt x="423" y="142"/>
                      <a:pt x="423" y="139"/>
                    </a:cubicBezTo>
                    <a:cubicBezTo>
                      <a:pt x="423" y="139"/>
                      <a:pt x="423" y="139"/>
                      <a:pt x="423" y="138"/>
                    </a:cubicBezTo>
                    <a:cubicBezTo>
                      <a:pt x="423" y="138"/>
                      <a:pt x="423" y="138"/>
                      <a:pt x="422" y="138"/>
                    </a:cubicBezTo>
                    <a:cubicBezTo>
                      <a:pt x="421" y="138"/>
                      <a:pt x="420" y="138"/>
                      <a:pt x="419" y="137"/>
                    </a:cubicBezTo>
                    <a:cubicBezTo>
                      <a:pt x="419" y="137"/>
                      <a:pt x="419" y="136"/>
                      <a:pt x="419" y="136"/>
                    </a:cubicBezTo>
                    <a:cubicBezTo>
                      <a:pt x="419" y="136"/>
                      <a:pt x="418" y="137"/>
                      <a:pt x="417" y="137"/>
                    </a:cubicBezTo>
                    <a:cubicBezTo>
                      <a:pt x="416" y="137"/>
                      <a:pt x="416" y="138"/>
                      <a:pt x="415" y="138"/>
                    </a:cubicBezTo>
                    <a:cubicBezTo>
                      <a:pt x="414" y="139"/>
                      <a:pt x="412" y="138"/>
                      <a:pt x="411" y="137"/>
                    </a:cubicBezTo>
                    <a:cubicBezTo>
                      <a:pt x="409" y="134"/>
                      <a:pt x="409" y="130"/>
                      <a:pt x="410" y="128"/>
                    </a:cubicBezTo>
                    <a:cubicBezTo>
                      <a:pt x="410" y="126"/>
                      <a:pt x="409" y="124"/>
                      <a:pt x="406" y="122"/>
                    </a:cubicBezTo>
                    <a:cubicBezTo>
                      <a:pt x="402" y="118"/>
                      <a:pt x="401" y="115"/>
                      <a:pt x="402" y="112"/>
                    </a:cubicBezTo>
                    <a:cubicBezTo>
                      <a:pt x="400" y="109"/>
                      <a:pt x="382" y="100"/>
                      <a:pt x="377" y="99"/>
                    </a:cubicBezTo>
                    <a:cubicBezTo>
                      <a:pt x="373" y="98"/>
                      <a:pt x="373" y="94"/>
                      <a:pt x="373" y="92"/>
                    </a:cubicBezTo>
                    <a:cubicBezTo>
                      <a:pt x="373" y="91"/>
                      <a:pt x="374" y="91"/>
                      <a:pt x="373" y="90"/>
                    </a:cubicBezTo>
                    <a:cubicBezTo>
                      <a:pt x="371" y="88"/>
                      <a:pt x="370" y="80"/>
                      <a:pt x="370" y="75"/>
                    </a:cubicBezTo>
                    <a:cubicBezTo>
                      <a:pt x="370" y="73"/>
                      <a:pt x="369" y="72"/>
                      <a:pt x="367" y="70"/>
                    </a:cubicBezTo>
                    <a:cubicBezTo>
                      <a:pt x="365" y="68"/>
                      <a:pt x="363" y="66"/>
                      <a:pt x="363" y="63"/>
                    </a:cubicBezTo>
                    <a:cubicBezTo>
                      <a:pt x="364" y="61"/>
                      <a:pt x="363" y="60"/>
                      <a:pt x="363" y="58"/>
                    </a:cubicBezTo>
                    <a:cubicBezTo>
                      <a:pt x="362" y="55"/>
                      <a:pt x="362" y="52"/>
                      <a:pt x="362" y="49"/>
                    </a:cubicBezTo>
                    <a:cubicBezTo>
                      <a:pt x="362" y="48"/>
                      <a:pt x="361" y="47"/>
                      <a:pt x="358" y="45"/>
                    </a:cubicBezTo>
                    <a:cubicBezTo>
                      <a:pt x="357" y="44"/>
                      <a:pt x="355" y="43"/>
                      <a:pt x="355" y="41"/>
                    </a:cubicBezTo>
                    <a:cubicBezTo>
                      <a:pt x="354" y="42"/>
                      <a:pt x="353" y="42"/>
                      <a:pt x="352" y="42"/>
                    </a:cubicBezTo>
                    <a:cubicBezTo>
                      <a:pt x="351" y="42"/>
                      <a:pt x="349" y="43"/>
                      <a:pt x="348" y="43"/>
                    </a:cubicBezTo>
                    <a:cubicBezTo>
                      <a:pt x="346" y="43"/>
                      <a:pt x="345" y="43"/>
                      <a:pt x="344" y="41"/>
                    </a:cubicBezTo>
                    <a:cubicBezTo>
                      <a:pt x="342" y="39"/>
                      <a:pt x="342" y="34"/>
                      <a:pt x="342" y="29"/>
                    </a:cubicBezTo>
                    <a:cubicBezTo>
                      <a:pt x="343" y="24"/>
                      <a:pt x="340" y="15"/>
                      <a:pt x="338" y="13"/>
                    </a:cubicBezTo>
                    <a:cubicBezTo>
                      <a:pt x="335" y="11"/>
                      <a:pt x="334" y="7"/>
                      <a:pt x="333" y="3"/>
                    </a:cubicBezTo>
                    <a:cubicBezTo>
                      <a:pt x="333" y="2"/>
                      <a:pt x="333" y="1"/>
                      <a:pt x="332" y="0"/>
                    </a:cubicBezTo>
                    <a:cubicBezTo>
                      <a:pt x="331" y="1"/>
                      <a:pt x="328" y="4"/>
                      <a:pt x="328" y="6"/>
                    </a:cubicBezTo>
                    <a:cubicBezTo>
                      <a:pt x="328" y="10"/>
                      <a:pt x="327" y="14"/>
                      <a:pt x="325" y="17"/>
                    </a:cubicBezTo>
                    <a:cubicBezTo>
                      <a:pt x="324" y="17"/>
                      <a:pt x="325" y="19"/>
                      <a:pt x="325" y="20"/>
                    </a:cubicBezTo>
                    <a:cubicBezTo>
                      <a:pt x="325" y="23"/>
                      <a:pt x="326" y="27"/>
                      <a:pt x="323" y="29"/>
                    </a:cubicBezTo>
                    <a:cubicBezTo>
                      <a:pt x="322" y="30"/>
                      <a:pt x="322" y="36"/>
                      <a:pt x="323" y="39"/>
                    </a:cubicBezTo>
                    <a:cubicBezTo>
                      <a:pt x="323" y="42"/>
                      <a:pt x="323" y="45"/>
                      <a:pt x="323" y="48"/>
                    </a:cubicBezTo>
                    <a:cubicBezTo>
                      <a:pt x="323" y="49"/>
                      <a:pt x="323" y="51"/>
                      <a:pt x="322" y="52"/>
                    </a:cubicBezTo>
                    <a:cubicBezTo>
                      <a:pt x="322" y="57"/>
                      <a:pt x="322" y="62"/>
                      <a:pt x="319" y="66"/>
                    </a:cubicBezTo>
                    <a:cubicBezTo>
                      <a:pt x="318" y="67"/>
                      <a:pt x="318" y="69"/>
                      <a:pt x="317" y="70"/>
                    </a:cubicBezTo>
                    <a:cubicBezTo>
                      <a:pt x="315" y="74"/>
                      <a:pt x="313" y="78"/>
                      <a:pt x="309" y="80"/>
                    </a:cubicBezTo>
                    <a:cubicBezTo>
                      <a:pt x="304" y="82"/>
                      <a:pt x="297" y="80"/>
                      <a:pt x="294" y="76"/>
                    </a:cubicBezTo>
                    <a:cubicBezTo>
                      <a:pt x="293" y="75"/>
                      <a:pt x="292" y="74"/>
                      <a:pt x="292" y="72"/>
                    </a:cubicBezTo>
                    <a:cubicBezTo>
                      <a:pt x="292" y="72"/>
                      <a:pt x="292" y="72"/>
                      <a:pt x="292" y="72"/>
                    </a:cubicBezTo>
                    <a:cubicBezTo>
                      <a:pt x="291" y="70"/>
                      <a:pt x="287" y="69"/>
                      <a:pt x="284" y="70"/>
                    </a:cubicBezTo>
                    <a:cubicBezTo>
                      <a:pt x="281" y="70"/>
                      <a:pt x="279" y="68"/>
                      <a:pt x="277" y="65"/>
                    </a:cubicBezTo>
                    <a:cubicBezTo>
                      <a:pt x="275" y="64"/>
                      <a:pt x="274" y="62"/>
                      <a:pt x="272" y="60"/>
                    </a:cubicBezTo>
                    <a:cubicBezTo>
                      <a:pt x="270" y="59"/>
                      <a:pt x="268" y="59"/>
                      <a:pt x="266" y="59"/>
                    </a:cubicBezTo>
                    <a:cubicBezTo>
                      <a:pt x="263" y="59"/>
                      <a:pt x="261" y="59"/>
                      <a:pt x="260" y="56"/>
                    </a:cubicBezTo>
                    <a:cubicBezTo>
                      <a:pt x="258" y="52"/>
                      <a:pt x="257" y="51"/>
                      <a:pt x="254" y="49"/>
                    </a:cubicBezTo>
                    <a:cubicBezTo>
                      <a:pt x="253" y="48"/>
                      <a:pt x="253" y="48"/>
                      <a:pt x="253" y="48"/>
                    </a:cubicBezTo>
                    <a:cubicBezTo>
                      <a:pt x="251" y="47"/>
                      <a:pt x="250" y="46"/>
                      <a:pt x="250" y="44"/>
                    </a:cubicBezTo>
                    <a:cubicBezTo>
                      <a:pt x="250" y="42"/>
                      <a:pt x="251" y="41"/>
                      <a:pt x="253" y="40"/>
                    </a:cubicBezTo>
                    <a:cubicBezTo>
                      <a:pt x="254" y="39"/>
                      <a:pt x="254" y="39"/>
                      <a:pt x="254" y="39"/>
                    </a:cubicBezTo>
                    <a:cubicBezTo>
                      <a:pt x="256" y="38"/>
                      <a:pt x="257" y="36"/>
                      <a:pt x="254" y="32"/>
                    </a:cubicBezTo>
                    <a:cubicBezTo>
                      <a:pt x="254" y="32"/>
                      <a:pt x="253" y="31"/>
                      <a:pt x="254" y="29"/>
                    </a:cubicBezTo>
                    <a:cubicBezTo>
                      <a:pt x="254" y="27"/>
                      <a:pt x="256" y="27"/>
                      <a:pt x="258" y="26"/>
                    </a:cubicBezTo>
                    <a:cubicBezTo>
                      <a:pt x="259" y="26"/>
                      <a:pt x="261" y="25"/>
                      <a:pt x="262" y="24"/>
                    </a:cubicBezTo>
                    <a:cubicBezTo>
                      <a:pt x="264" y="24"/>
                      <a:pt x="264" y="23"/>
                      <a:pt x="264" y="22"/>
                    </a:cubicBezTo>
                    <a:cubicBezTo>
                      <a:pt x="264" y="21"/>
                      <a:pt x="263" y="18"/>
                      <a:pt x="266" y="17"/>
                    </a:cubicBezTo>
                    <a:cubicBezTo>
                      <a:pt x="267" y="17"/>
                      <a:pt x="267" y="16"/>
                      <a:pt x="267" y="16"/>
                    </a:cubicBezTo>
                    <a:cubicBezTo>
                      <a:pt x="267" y="16"/>
                      <a:pt x="266" y="15"/>
                      <a:pt x="264" y="15"/>
                    </a:cubicBezTo>
                    <a:cubicBezTo>
                      <a:pt x="264" y="15"/>
                      <a:pt x="264" y="15"/>
                      <a:pt x="264" y="15"/>
                    </a:cubicBezTo>
                    <a:cubicBezTo>
                      <a:pt x="264" y="15"/>
                      <a:pt x="263" y="16"/>
                      <a:pt x="263" y="16"/>
                    </a:cubicBezTo>
                    <a:cubicBezTo>
                      <a:pt x="263" y="17"/>
                      <a:pt x="263" y="19"/>
                      <a:pt x="261" y="20"/>
                    </a:cubicBezTo>
                    <a:cubicBezTo>
                      <a:pt x="260" y="20"/>
                      <a:pt x="260" y="20"/>
                      <a:pt x="260" y="20"/>
                    </a:cubicBezTo>
                    <a:cubicBezTo>
                      <a:pt x="258" y="20"/>
                      <a:pt x="257" y="18"/>
                      <a:pt x="256" y="15"/>
                    </a:cubicBezTo>
                    <a:cubicBezTo>
                      <a:pt x="256" y="15"/>
                      <a:pt x="256" y="15"/>
                      <a:pt x="256" y="14"/>
                    </a:cubicBezTo>
                    <a:cubicBezTo>
                      <a:pt x="256" y="14"/>
                      <a:pt x="256" y="14"/>
                      <a:pt x="256" y="15"/>
                    </a:cubicBezTo>
                    <a:cubicBezTo>
                      <a:pt x="254" y="16"/>
                      <a:pt x="252" y="18"/>
                      <a:pt x="249" y="18"/>
                    </a:cubicBezTo>
                    <a:cubicBezTo>
                      <a:pt x="248" y="18"/>
                      <a:pt x="247" y="17"/>
                      <a:pt x="246" y="16"/>
                    </a:cubicBezTo>
                    <a:cubicBezTo>
                      <a:pt x="245" y="14"/>
                      <a:pt x="234" y="12"/>
                      <a:pt x="225" y="10"/>
                    </a:cubicBezTo>
                    <a:cubicBezTo>
                      <a:pt x="224" y="10"/>
                      <a:pt x="223" y="10"/>
                      <a:pt x="221" y="9"/>
                    </a:cubicBezTo>
                    <a:cubicBezTo>
                      <a:pt x="222" y="10"/>
                      <a:pt x="222" y="11"/>
                      <a:pt x="222" y="12"/>
                    </a:cubicBezTo>
                    <a:cubicBezTo>
                      <a:pt x="220" y="16"/>
                      <a:pt x="209" y="17"/>
                      <a:pt x="206" y="17"/>
                    </a:cubicBezTo>
                    <a:cubicBezTo>
                      <a:pt x="205" y="17"/>
                      <a:pt x="203" y="17"/>
                      <a:pt x="202" y="17"/>
                    </a:cubicBezTo>
                    <a:cubicBezTo>
                      <a:pt x="202" y="17"/>
                      <a:pt x="202" y="18"/>
                      <a:pt x="202" y="19"/>
                    </a:cubicBezTo>
                    <a:cubicBezTo>
                      <a:pt x="201" y="20"/>
                      <a:pt x="200" y="20"/>
                      <a:pt x="199" y="20"/>
                    </a:cubicBezTo>
                    <a:cubicBezTo>
                      <a:pt x="199" y="20"/>
                      <a:pt x="199" y="20"/>
                      <a:pt x="199" y="20"/>
                    </a:cubicBezTo>
                    <a:cubicBezTo>
                      <a:pt x="198" y="20"/>
                      <a:pt x="197" y="22"/>
                      <a:pt x="196" y="24"/>
                    </a:cubicBezTo>
                    <a:cubicBezTo>
                      <a:pt x="195" y="26"/>
                      <a:pt x="194" y="28"/>
                      <a:pt x="192" y="30"/>
                    </a:cubicBezTo>
                    <a:cubicBezTo>
                      <a:pt x="191" y="31"/>
                      <a:pt x="191" y="32"/>
                      <a:pt x="191" y="33"/>
                    </a:cubicBezTo>
                    <a:cubicBezTo>
                      <a:pt x="190" y="35"/>
                      <a:pt x="190" y="36"/>
                      <a:pt x="187" y="38"/>
                    </a:cubicBezTo>
                    <a:cubicBezTo>
                      <a:pt x="186" y="39"/>
                      <a:pt x="186" y="39"/>
                      <a:pt x="186" y="40"/>
                    </a:cubicBezTo>
                    <a:cubicBezTo>
                      <a:pt x="186" y="41"/>
                      <a:pt x="186" y="42"/>
                      <a:pt x="188" y="45"/>
                    </a:cubicBezTo>
                    <a:cubicBezTo>
                      <a:pt x="190" y="47"/>
                      <a:pt x="191" y="48"/>
                      <a:pt x="190" y="50"/>
                    </a:cubicBezTo>
                    <a:cubicBezTo>
                      <a:pt x="189" y="53"/>
                      <a:pt x="183" y="52"/>
                      <a:pt x="180" y="49"/>
                    </a:cubicBezTo>
                    <a:cubicBezTo>
                      <a:pt x="178" y="47"/>
                      <a:pt x="177" y="46"/>
                      <a:pt x="176" y="46"/>
                    </a:cubicBezTo>
                    <a:cubicBezTo>
                      <a:pt x="176" y="46"/>
                      <a:pt x="176" y="47"/>
                      <a:pt x="176" y="48"/>
                    </a:cubicBezTo>
                    <a:cubicBezTo>
                      <a:pt x="176" y="49"/>
                      <a:pt x="175" y="50"/>
                      <a:pt x="175" y="51"/>
                    </a:cubicBezTo>
                    <a:cubicBezTo>
                      <a:pt x="174" y="52"/>
                      <a:pt x="171" y="52"/>
                      <a:pt x="170" y="50"/>
                    </a:cubicBezTo>
                    <a:cubicBezTo>
                      <a:pt x="168" y="49"/>
                      <a:pt x="168" y="47"/>
                      <a:pt x="168" y="45"/>
                    </a:cubicBezTo>
                    <a:cubicBezTo>
                      <a:pt x="168" y="44"/>
                      <a:pt x="168" y="44"/>
                      <a:pt x="168" y="44"/>
                    </a:cubicBezTo>
                    <a:cubicBezTo>
                      <a:pt x="168" y="44"/>
                      <a:pt x="167" y="44"/>
                      <a:pt x="167" y="44"/>
                    </a:cubicBezTo>
                    <a:cubicBezTo>
                      <a:pt x="165" y="43"/>
                      <a:pt x="163" y="43"/>
                      <a:pt x="162" y="41"/>
                    </a:cubicBezTo>
                    <a:cubicBezTo>
                      <a:pt x="161" y="39"/>
                      <a:pt x="157" y="35"/>
                      <a:pt x="155" y="35"/>
                    </a:cubicBezTo>
                    <a:cubicBezTo>
                      <a:pt x="154" y="35"/>
                      <a:pt x="153" y="35"/>
                      <a:pt x="153" y="36"/>
                    </a:cubicBezTo>
                    <a:cubicBezTo>
                      <a:pt x="152" y="37"/>
                      <a:pt x="150" y="39"/>
                      <a:pt x="148" y="39"/>
                    </a:cubicBezTo>
                    <a:cubicBezTo>
                      <a:pt x="147" y="39"/>
                      <a:pt x="147" y="39"/>
                      <a:pt x="146" y="39"/>
                    </a:cubicBezTo>
                    <a:cubicBezTo>
                      <a:pt x="146" y="39"/>
                      <a:pt x="146" y="40"/>
                      <a:pt x="146" y="42"/>
                    </a:cubicBezTo>
                    <a:cubicBezTo>
                      <a:pt x="147" y="43"/>
                      <a:pt x="146" y="44"/>
                      <a:pt x="146" y="44"/>
                    </a:cubicBezTo>
                    <a:cubicBezTo>
                      <a:pt x="145" y="45"/>
                      <a:pt x="145" y="45"/>
                      <a:pt x="143" y="45"/>
                    </a:cubicBezTo>
                    <a:cubicBezTo>
                      <a:pt x="142" y="45"/>
                      <a:pt x="141" y="45"/>
                      <a:pt x="140" y="45"/>
                    </a:cubicBezTo>
                    <a:cubicBezTo>
                      <a:pt x="139" y="44"/>
                      <a:pt x="137" y="44"/>
                      <a:pt x="136" y="44"/>
                    </a:cubicBezTo>
                    <a:cubicBezTo>
                      <a:pt x="136" y="44"/>
                      <a:pt x="136" y="45"/>
                      <a:pt x="136" y="45"/>
                    </a:cubicBezTo>
                    <a:cubicBezTo>
                      <a:pt x="136" y="46"/>
                      <a:pt x="137" y="47"/>
                      <a:pt x="136" y="48"/>
                    </a:cubicBezTo>
                    <a:cubicBezTo>
                      <a:pt x="135" y="49"/>
                      <a:pt x="135" y="49"/>
                      <a:pt x="134" y="49"/>
                    </a:cubicBezTo>
                    <a:cubicBezTo>
                      <a:pt x="134" y="49"/>
                      <a:pt x="134" y="50"/>
                      <a:pt x="133" y="50"/>
                    </a:cubicBezTo>
                    <a:cubicBezTo>
                      <a:pt x="133" y="51"/>
                      <a:pt x="131" y="53"/>
                      <a:pt x="128" y="53"/>
                    </a:cubicBezTo>
                    <a:cubicBezTo>
                      <a:pt x="128" y="53"/>
                      <a:pt x="127" y="56"/>
                      <a:pt x="128" y="62"/>
                    </a:cubicBezTo>
                    <a:cubicBezTo>
                      <a:pt x="128" y="62"/>
                      <a:pt x="128" y="63"/>
                      <a:pt x="127" y="64"/>
                    </a:cubicBezTo>
                    <a:cubicBezTo>
                      <a:pt x="126" y="66"/>
                      <a:pt x="124" y="65"/>
                      <a:pt x="122" y="64"/>
                    </a:cubicBezTo>
                    <a:cubicBezTo>
                      <a:pt x="121" y="64"/>
                      <a:pt x="120" y="63"/>
                      <a:pt x="119" y="63"/>
                    </a:cubicBezTo>
                    <a:cubicBezTo>
                      <a:pt x="119" y="63"/>
                      <a:pt x="119" y="64"/>
                      <a:pt x="120" y="64"/>
                    </a:cubicBezTo>
                    <a:cubicBezTo>
                      <a:pt x="120" y="66"/>
                      <a:pt x="121" y="67"/>
                      <a:pt x="122" y="69"/>
                    </a:cubicBezTo>
                    <a:cubicBezTo>
                      <a:pt x="123" y="74"/>
                      <a:pt x="120" y="75"/>
                      <a:pt x="119" y="76"/>
                    </a:cubicBezTo>
                    <a:cubicBezTo>
                      <a:pt x="118" y="76"/>
                      <a:pt x="118" y="77"/>
                      <a:pt x="118" y="77"/>
                    </a:cubicBezTo>
                    <a:cubicBezTo>
                      <a:pt x="117" y="77"/>
                      <a:pt x="116" y="78"/>
                      <a:pt x="116" y="78"/>
                    </a:cubicBezTo>
                    <a:cubicBezTo>
                      <a:pt x="114" y="78"/>
                      <a:pt x="112" y="76"/>
                      <a:pt x="111" y="73"/>
                    </a:cubicBezTo>
                    <a:cubicBezTo>
                      <a:pt x="110" y="72"/>
                      <a:pt x="110" y="70"/>
                      <a:pt x="110" y="68"/>
                    </a:cubicBezTo>
                    <a:cubicBezTo>
                      <a:pt x="109" y="68"/>
                      <a:pt x="107" y="70"/>
                      <a:pt x="104" y="73"/>
                    </a:cubicBezTo>
                    <a:cubicBezTo>
                      <a:pt x="103" y="75"/>
                      <a:pt x="103" y="77"/>
                      <a:pt x="104" y="80"/>
                    </a:cubicBezTo>
                    <a:cubicBezTo>
                      <a:pt x="105" y="83"/>
                      <a:pt x="106" y="85"/>
                      <a:pt x="103" y="86"/>
                    </a:cubicBezTo>
                    <a:cubicBezTo>
                      <a:pt x="102" y="87"/>
                      <a:pt x="93" y="96"/>
                      <a:pt x="88" y="102"/>
                    </a:cubicBezTo>
                    <a:cubicBezTo>
                      <a:pt x="84" y="106"/>
                      <a:pt x="78" y="107"/>
                      <a:pt x="73" y="107"/>
                    </a:cubicBezTo>
                    <a:cubicBezTo>
                      <a:pt x="71" y="107"/>
                      <a:pt x="68" y="107"/>
                      <a:pt x="67" y="108"/>
                    </a:cubicBezTo>
                    <a:cubicBezTo>
                      <a:pt x="65" y="110"/>
                      <a:pt x="63" y="110"/>
                      <a:pt x="61" y="110"/>
                    </a:cubicBezTo>
                    <a:cubicBezTo>
                      <a:pt x="59" y="110"/>
                      <a:pt x="58" y="110"/>
                      <a:pt x="57" y="111"/>
                    </a:cubicBezTo>
                    <a:cubicBezTo>
                      <a:pt x="56" y="112"/>
                      <a:pt x="56" y="112"/>
                      <a:pt x="56" y="112"/>
                    </a:cubicBezTo>
                    <a:cubicBezTo>
                      <a:pt x="52" y="115"/>
                      <a:pt x="49" y="117"/>
                      <a:pt x="46" y="117"/>
                    </a:cubicBezTo>
                    <a:cubicBezTo>
                      <a:pt x="44" y="117"/>
                      <a:pt x="43" y="116"/>
                      <a:pt x="43" y="115"/>
                    </a:cubicBezTo>
                    <a:cubicBezTo>
                      <a:pt x="43" y="115"/>
                      <a:pt x="42" y="115"/>
                      <a:pt x="42" y="115"/>
                    </a:cubicBezTo>
                    <a:cubicBezTo>
                      <a:pt x="39" y="115"/>
                      <a:pt x="35" y="117"/>
                      <a:pt x="33" y="119"/>
                    </a:cubicBezTo>
                    <a:cubicBezTo>
                      <a:pt x="29" y="123"/>
                      <a:pt x="22" y="127"/>
                      <a:pt x="17" y="127"/>
                    </a:cubicBezTo>
                    <a:cubicBezTo>
                      <a:pt x="16" y="127"/>
                      <a:pt x="15" y="129"/>
                      <a:pt x="15" y="131"/>
                    </a:cubicBezTo>
                    <a:cubicBezTo>
                      <a:pt x="14" y="133"/>
                      <a:pt x="13" y="134"/>
                      <a:pt x="12" y="135"/>
                    </a:cubicBezTo>
                    <a:cubicBezTo>
                      <a:pt x="12" y="136"/>
                      <a:pt x="11" y="136"/>
                      <a:pt x="11" y="136"/>
                    </a:cubicBezTo>
                    <a:cubicBezTo>
                      <a:pt x="10" y="136"/>
                      <a:pt x="10" y="136"/>
                      <a:pt x="10" y="136"/>
                    </a:cubicBezTo>
                    <a:cubicBezTo>
                      <a:pt x="9" y="135"/>
                      <a:pt x="9" y="135"/>
                      <a:pt x="9" y="135"/>
                    </a:cubicBezTo>
                    <a:cubicBezTo>
                      <a:pt x="8" y="134"/>
                      <a:pt x="8" y="133"/>
                      <a:pt x="8" y="132"/>
                    </a:cubicBezTo>
                    <a:cubicBezTo>
                      <a:pt x="7" y="133"/>
                      <a:pt x="7" y="134"/>
                      <a:pt x="6" y="136"/>
                    </a:cubicBezTo>
                    <a:cubicBezTo>
                      <a:pt x="6" y="137"/>
                      <a:pt x="6" y="138"/>
                      <a:pt x="7" y="140"/>
                    </a:cubicBezTo>
                    <a:cubicBezTo>
                      <a:pt x="8" y="142"/>
                      <a:pt x="9" y="145"/>
                      <a:pt x="6" y="149"/>
                    </a:cubicBezTo>
                    <a:cubicBezTo>
                      <a:pt x="2" y="155"/>
                      <a:pt x="0" y="159"/>
                      <a:pt x="4" y="164"/>
                    </a:cubicBezTo>
                    <a:cubicBezTo>
                      <a:pt x="10" y="172"/>
                      <a:pt x="13" y="177"/>
                      <a:pt x="11" y="182"/>
                    </a:cubicBezTo>
                    <a:cubicBezTo>
                      <a:pt x="10" y="183"/>
                      <a:pt x="9" y="183"/>
                      <a:pt x="8" y="183"/>
                    </a:cubicBezTo>
                    <a:cubicBezTo>
                      <a:pt x="8" y="183"/>
                      <a:pt x="8" y="183"/>
                      <a:pt x="8" y="183"/>
                    </a:cubicBezTo>
                    <a:cubicBezTo>
                      <a:pt x="8" y="184"/>
                      <a:pt x="7" y="184"/>
                      <a:pt x="7" y="184"/>
                    </a:cubicBezTo>
                    <a:cubicBezTo>
                      <a:pt x="6" y="185"/>
                      <a:pt x="5" y="186"/>
                      <a:pt x="3" y="185"/>
                    </a:cubicBezTo>
                    <a:cubicBezTo>
                      <a:pt x="3" y="185"/>
                      <a:pt x="4" y="185"/>
                      <a:pt x="4" y="186"/>
                    </a:cubicBezTo>
                    <a:cubicBezTo>
                      <a:pt x="7" y="192"/>
                      <a:pt x="11" y="198"/>
                      <a:pt x="11" y="202"/>
                    </a:cubicBezTo>
                    <a:cubicBezTo>
                      <a:pt x="11" y="204"/>
                      <a:pt x="13" y="207"/>
                      <a:pt x="15" y="210"/>
                    </a:cubicBezTo>
                    <a:cubicBezTo>
                      <a:pt x="18" y="214"/>
                      <a:pt x="21" y="218"/>
                      <a:pt x="21" y="224"/>
                    </a:cubicBezTo>
                    <a:cubicBezTo>
                      <a:pt x="20" y="231"/>
                      <a:pt x="28" y="244"/>
                      <a:pt x="30" y="248"/>
                    </a:cubicBezTo>
                    <a:cubicBezTo>
                      <a:pt x="32" y="250"/>
                      <a:pt x="31" y="252"/>
                      <a:pt x="30" y="255"/>
                    </a:cubicBezTo>
                    <a:cubicBezTo>
                      <a:pt x="29" y="258"/>
                      <a:pt x="28" y="261"/>
                      <a:pt x="28" y="264"/>
                    </a:cubicBezTo>
                    <a:cubicBezTo>
                      <a:pt x="29" y="268"/>
                      <a:pt x="28" y="271"/>
                      <a:pt x="26" y="273"/>
                    </a:cubicBezTo>
                    <a:cubicBezTo>
                      <a:pt x="25" y="275"/>
                      <a:pt x="22" y="276"/>
                      <a:pt x="20" y="276"/>
                    </a:cubicBezTo>
                    <a:cubicBezTo>
                      <a:pt x="19" y="276"/>
                      <a:pt x="19" y="276"/>
                      <a:pt x="20" y="277"/>
                    </a:cubicBezTo>
                    <a:cubicBezTo>
                      <a:pt x="21" y="278"/>
                      <a:pt x="22" y="279"/>
                      <a:pt x="23" y="279"/>
                    </a:cubicBezTo>
                    <a:cubicBezTo>
                      <a:pt x="26" y="280"/>
                      <a:pt x="28" y="281"/>
                      <a:pt x="29" y="283"/>
                    </a:cubicBezTo>
                    <a:cubicBezTo>
                      <a:pt x="29" y="284"/>
                      <a:pt x="30" y="285"/>
                      <a:pt x="32" y="287"/>
                    </a:cubicBezTo>
                    <a:cubicBezTo>
                      <a:pt x="34" y="288"/>
                      <a:pt x="38" y="289"/>
                      <a:pt x="44" y="289"/>
                    </a:cubicBezTo>
                    <a:cubicBezTo>
                      <a:pt x="46" y="289"/>
                      <a:pt x="48" y="289"/>
                      <a:pt x="50" y="289"/>
                    </a:cubicBezTo>
                    <a:cubicBezTo>
                      <a:pt x="51" y="289"/>
                      <a:pt x="52" y="289"/>
                      <a:pt x="53" y="289"/>
                    </a:cubicBezTo>
                    <a:cubicBezTo>
                      <a:pt x="54" y="289"/>
                      <a:pt x="55" y="288"/>
                      <a:pt x="56" y="286"/>
                    </a:cubicBezTo>
                    <a:cubicBezTo>
                      <a:pt x="58" y="284"/>
                      <a:pt x="60" y="282"/>
                      <a:pt x="64" y="282"/>
                    </a:cubicBezTo>
                    <a:cubicBezTo>
                      <a:pt x="67" y="282"/>
                      <a:pt x="68" y="281"/>
                      <a:pt x="69" y="279"/>
                    </a:cubicBezTo>
                    <a:cubicBezTo>
                      <a:pt x="69" y="279"/>
                      <a:pt x="70" y="278"/>
                      <a:pt x="71" y="277"/>
                    </a:cubicBezTo>
                    <a:cubicBezTo>
                      <a:pt x="72" y="275"/>
                      <a:pt x="76" y="274"/>
                      <a:pt x="84" y="274"/>
                    </a:cubicBezTo>
                    <a:cubicBezTo>
                      <a:pt x="89" y="274"/>
                      <a:pt x="94" y="274"/>
                      <a:pt x="99" y="275"/>
                    </a:cubicBezTo>
                    <a:cubicBezTo>
                      <a:pt x="101" y="275"/>
                      <a:pt x="101" y="275"/>
                      <a:pt x="101" y="275"/>
                    </a:cubicBezTo>
                    <a:cubicBezTo>
                      <a:pt x="112" y="275"/>
                      <a:pt x="118" y="273"/>
                      <a:pt x="120" y="267"/>
                    </a:cubicBezTo>
                    <a:cubicBezTo>
                      <a:pt x="122" y="264"/>
                      <a:pt x="126" y="262"/>
                      <a:pt x="130" y="261"/>
                    </a:cubicBezTo>
                    <a:cubicBezTo>
                      <a:pt x="132" y="260"/>
                      <a:pt x="135" y="259"/>
                      <a:pt x="136" y="258"/>
                    </a:cubicBezTo>
                    <a:cubicBezTo>
                      <a:pt x="140" y="254"/>
                      <a:pt x="143" y="254"/>
                      <a:pt x="154" y="254"/>
                    </a:cubicBezTo>
                    <a:cubicBezTo>
                      <a:pt x="161" y="255"/>
                      <a:pt x="168" y="251"/>
                      <a:pt x="174" y="249"/>
                    </a:cubicBezTo>
                    <a:cubicBezTo>
                      <a:pt x="176" y="248"/>
                      <a:pt x="177" y="248"/>
                      <a:pt x="178" y="247"/>
                    </a:cubicBezTo>
                    <a:cubicBezTo>
                      <a:pt x="182" y="245"/>
                      <a:pt x="187" y="245"/>
                      <a:pt x="193" y="245"/>
                    </a:cubicBezTo>
                    <a:cubicBezTo>
                      <a:pt x="196" y="245"/>
                      <a:pt x="200" y="245"/>
                      <a:pt x="202" y="244"/>
                    </a:cubicBezTo>
                    <a:cubicBezTo>
                      <a:pt x="203" y="244"/>
                      <a:pt x="203" y="244"/>
                      <a:pt x="204" y="244"/>
                    </a:cubicBezTo>
                    <a:cubicBezTo>
                      <a:pt x="207" y="244"/>
                      <a:pt x="209" y="246"/>
                      <a:pt x="211" y="248"/>
                    </a:cubicBezTo>
                    <a:cubicBezTo>
                      <a:pt x="212" y="249"/>
                      <a:pt x="214" y="251"/>
                      <a:pt x="216" y="251"/>
                    </a:cubicBezTo>
                    <a:cubicBezTo>
                      <a:pt x="221" y="250"/>
                      <a:pt x="224" y="251"/>
                      <a:pt x="226" y="252"/>
                    </a:cubicBezTo>
                    <a:cubicBezTo>
                      <a:pt x="227" y="252"/>
                      <a:pt x="228" y="252"/>
                      <a:pt x="229" y="252"/>
                    </a:cubicBezTo>
                    <a:cubicBezTo>
                      <a:pt x="230" y="252"/>
                      <a:pt x="230" y="252"/>
                      <a:pt x="230" y="252"/>
                    </a:cubicBezTo>
                    <a:cubicBezTo>
                      <a:pt x="232" y="252"/>
                      <a:pt x="234" y="254"/>
                      <a:pt x="234" y="254"/>
                    </a:cubicBezTo>
                    <a:cubicBezTo>
                      <a:pt x="235" y="255"/>
                      <a:pt x="236" y="255"/>
                      <a:pt x="237" y="256"/>
                    </a:cubicBezTo>
                    <a:cubicBezTo>
                      <a:pt x="239" y="256"/>
                      <a:pt x="240" y="258"/>
                      <a:pt x="240" y="259"/>
                    </a:cubicBezTo>
                    <a:cubicBezTo>
                      <a:pt x="241" y="260"/>
                      <a:pt x="241" y="263"/>
                      <a:pt x="239" y="266"/>
                    </a:cubicBezTo>
                    <a:cubicBezTo>
                      <a:pt x="239" y="266"/>
                      <a:pt x="240" y="266"/>
                      <a:pt x="240" y="267"/>
                    </a:cubicBezTo>
                    <a:cubicBezTo>
                      <a:pt x="243" y="268"/>
                      <a:pt x="246" y="269"/>
                      <a:pt x="249" y="273"/>
                    </a:cubicBezTo>
                    <a:cubicBezTo>
                      <a:pt x="252" y="277"/>
                      <a:pt x="251" y="280"/>
                      <a:pt x="251" y="282"/>
                    </a:cubicBezTo>
                    <a:cubicBezTo>
                      <a:pt x="251" y="283"/>
                      <a:pt x="251" y="284"/>
                      <a:pt x="251" y="286"/>
                    </a:cubicBezTo>
                    <a:cubicBezTo>
                      <a:pt x="252" y="287"/>
                      <a:pt x="253" y="288"/>
                      <a:pt x="253" y="288"/>
                    </a:cubicBezTo>
                    <a:cubicBezTo>
                      <a:pt x="253" y="288"/>
                      <a:pt x="255" y="286"/>
                      <a:pt x="257" y="282"/>
                    </a:cubicBezTo>
                    <a:cubicBezTo>
                      <a:pt x="260" y="278"/>
                      <a:pt x="263" y="277"/>
                      <a:pt x="266" y="277"/>
                    </a:cubicBezTo>
                    <a:cubicBezTo>
                      <a:pt x="268" y="276"/>
                      <a:pt x="268" y="276"/>
                      <a:pt x="268" y="275"/>
                    </a:cubicBezTo>
                    <a:cubicBezTo>
                      <a:pt x="269" y="269"/>
                      <a:pt x="273" y="262"/>
                      <a:pt x="278" y="262"/>
                    </a:cubicBezTo>
                    <a:cubicBezTo>
                      <a:pt x="279" y="262"/>
                      <a:pt x="280" y="263"/>
                      <a:pt x="281" y="263"/>
                    </a:cubicBezTo>
                    <a:cubicBezTo>
                      <a:pt x="284" y="266"/>
                      <a:pt x="282" y="269"/>
                      <a:pt x="281" y="271"/>
                    </a:cubicBezTo>
                    <a:cubicBezTo>
                      <a:pt x="280" y="273"/>
                      <a:pt x="278" y="276"/>
                      <a:pt x="277" y="281"/>
                    </a:cubicBezTo>
                    <a:cubicBezTo>
                      <a:pt x="276" y="288"/>
                      <a:pt x="274" y="290"/>
                      <a:pt x="271" y="290"/>
                    </a:cubicBezTo>
                    <a:cubicBezTo>
                      <a:pt x="272" y="291"/>
                      <a:pt x="272" y="291"/>
                      <a:pt x="273" y="291"/>
                    </a:cubicBezTo>
                    <a:cubicBezTo>
                      <a:pt x="274" y="291"/>
                      <a:pt x="276" y="290"/>
                      <a:pt x="276" y="289"/>
                    </a:cubicBezTo>
                    <a:cubicBezTo>
                      <a:pt x="276" y="282"/>
                      <a:pt x="279" y="280"/>
                      <a:pt x="281" y="280"/>
                    </a:cubicBezTo>
                    <a:cubicBezTo>
                      <a:pt x="283" y="280"/>
                      <a:pt x="284" y="282"/>
                      <a:pt x="286" y="284"/>
                    </a:cubicBezTo>
                    <a:cubicBezTo>
                      <a:pt x="290" y="289"/>
                      <a:pt x="287" y="293"/>
                      <a:pt x="286" y="295"/>
                    </a:cubicBezTo>
                    <a:cubicBezTo>
                      <a:pt x="286" y="296"/>
                      <a:pt x="285" y="296"/>
                      <a:pt x="285" y="297"/>
                    </a:cubicBezTo>
                    <a:cubicBezTo>
                      <a:pt x="286" y="297"/>
                      <a:pt x="287" y="296"/>
                      <a:pt x="287" y="296"/>
                    </a:cubicBezTo>
                    <a:cubicBezTo>
                      <a:pt x="289" y="296"/>
                      <a:pt x="290" y="295"/>
                      <a:pt x="291" y="295"/>
                    </a:cubicBezTo>
                    <a:cubicBezTo>
                      <a:pt x="292" y="295"/>
                      <a:pt x="292" y="295"/>
                      <a:pt x="292" y="295"/>
                    </a:cubicBezTo>
                    <a:cubicBezTo>
                      <a:pt x="295" y="296"/>
                      <a:pt x="297" y="299"/>
                      <a:pt x="299" y="301"/>
                    </a:cubicBezTo>
                    <a:cubicBezTo>
                      <a:pt x="301" y="304"/>
                      <a:pt x="304" y="309"/>
                      <a:pt x="303" y="313"/>
                    </a:cubicBezTo>
                    <a:cubicBezTo>
                      <a:pt x="303" y="314"/>
                      <a:pt x="303" y="314"/>
                      <a:pt x="303" y="314"/>
                    </a:cubicBezTo>
                    <a:cubicBezTo>
                      <a:pt x="302" y="319"/>
                      <a:pt x="301" y="322"/>
                      <a:pt x="308" y="326"/>
                    </a:cubicBezTo>
                    <a:cubicBezTo>
                      <a:pt x="311" y="327"/>
                      <a:pt x="313" y="329"/>
                      <a:pt x="314" y="329"/>
                    </a:cubicBezTo>
                    <a:cubicBezTo>
                      <a:pt x="315" y="330"/>
                      <a:pt x="315" y="330"/>
                      <a:pt x="318" y="330"/>
                    </a:cubicBezTo>
                    <a:cubicBezTo>
                      <a:pt x="325" y="330"/>
                      <a:pt x="339" y="336"/>
                      <a:pt x="342" y="339"/>
                    </a:cubicBezTo>
                    <a:cubicBezTo>
                      <a:pt x="343" y="339"/>
                      <a:pt x="343" y="339"/>
                      <a:pt x="344" y="339"/>
                    </a:cubicBezTo>
                    <a:cubicBezTo>
                      <a:pt x="347" y="339"/>
                      <a:pt x="352" y="336"/>
                      <a:pt x="353" y="332"/>
                    </a:cubicBezTo>
                    <a:cubicBezTo>
                      <a:pt x="354" y="329"/>
                      <a:pt x="356" y="327"/>
                      <a:pt x="358" y="327"/>
                    </a:cubicBezTo>
                    <a:cubicBezTo>
                      <a:pt x="360" y="327"/>
                      <a:pt x="362" y="329"/>
                      <a:pt x="363" y="331"/>
                    </a:cubicBezTo>
                    <a:cubicBezTo>
                      <a:pt x="363" y="331"/>
                      <a:pt x="363" y="331"/>
                      <a:pt x="363" y="331"/>
                    </a:cubicBezTo>
                    <a:cubicBezTo>
                      <a:pt x="363" y="331"/>
                      <a:pt x="364" y="331"/>
                      <a:pt x="364" y="331"/>
                    </a:cubicBezTo>
                    <a:cubicBezTo>
                      <a:pt x="365" y="331"/>
                      <a:pt x="366" y="332"/>
                      <a:pt x="367" y="335"/>
                    </a:cubicBezTo>
                    <a:cubicBezTo>
                      <a:pt x="367" y="336"/>
                      <a:pt x="369" y="336"/>
                      <a:pt x="370" y="337"/>
                    </a:cubicBezTo>
                    <a:cubicBezTo>
                      <a:pt x="372" y="338"/>
                      <a:pt x="373" y="339"/>
                      <a:pt x="374" y="341"/>
                    </a:cubicBezTo>
                    <a:cubicBezTo>
                      <a:pt x="375" y="341"/>
                      <a:pt x="375" y="341"/>
                      <a:pt x="375" y="342"/>
                    </a:cubicBezTo>
                    <a:cubicBezTo>
                      <a:pt x="376" y="339"/>
                      <a:pt x="378" y="338"/>
                      <a:pt x="381" y="337"/>
                    </a:cubicBezTo>
                    <a:cubicBezTo>
                      <a:pt x="383" y="336"/>
                      <a:pt x="385" y="334"/>
                      <a:pt x="388" y="331"/>
                    </a:cubicBezTo>
                    <a:cubicBezTo>
                      <a:pt x="389" y="331"/>
                      <a:pt x="390" y="330"/>
                      <a:pt x="391" y="329"/>
                    </a:cubicBezTo>
                    <a:cubicBezTo>
                      <a:pt x="395" y="325"/>
                      <a:pt x="411" y="325"/>
                      <a:pt x="415" y="324"/>
                    </a:cubicBezTo>
                    <a:cubicBezTo>
                      <a:pt x="415" y="322"/>
                      <a:pt x="416" y="315"/>
                      <a:pt x="417" y="310"/>
                    </a:cubicBezTo>
                    <a:cubicBezTo>
                      <a:pt x="417" y="308"/>
                      <a:pt x="417" y="305"/>
                      <a:pt x="417" y="303"/>
                    </a:cubicBezTo>
                    <a:cubicBezTo>
                      <a:pt x="418" y="299"/>
                      <a:pt x="420" y="296"/>
                      <a:pt x="422" y="294"/>
                    </a:cubicBezTo>
                    <a:cubicBezTo>
                      <a:pt x="424" y="292"/>
                      <a:pt x="425" y="290"/>
                      <a:pt x="426" y="286"/>
                    </a:cubicBezTo>
                    <a:cubicBezTo>
                      <a:pt x="427" y="278"/>
                      <a:pt x="436" y="261"/>
                      <a:pt x="439" y="260"/>
                    </a:cubicBezTo>
                    <a:cubicBezTo>
                      <a:pt x="440" y="260"/>
                      <a:pt x="444" y="258"/>
                      <a:pt x="445" y="254"/>
                    </a:cubicBezTo>
                    <a:cubicBezTo>
                      <a:pt x="445" y="252"/>
                      <a:pt x="446" y="249"/>
                      <a:pt x="448" y="246"/>
                    </a:cubicBezTo>
                    <a:cubicBezTo>
                      <a:pt x="449" y="244"/>
                      <a:pt x="451" y="241"/>
                      <a:pt x="451" y="239"/>
                    </a:cubicBezTo>
                    <a:cubicBezTo>
                      <a:pt x="451" y="235"/>
                      <a:pt x="452" y="231"/>
                      <a:pt x="453" y="229"/>
                    </a:cubicBezTo>
                    <a:cubicBezTo>
                      <a:pt x="453" y="227"/>
                      <a:pt x="453" y="225"/>
                      <a:pt x="453" y="225"/>
                    </a:cubicBezTo>
                    <a:cubicBezTo>
                      <a:pt x="453" y="222"/>
                      <a:pt x="451" y="216"/>
                      <a:pt x="455" y="212"/>
                    </a:cubicBezTo>
                    <a:cubicBezTo>
                      <a:pt x="456" y="210"/>
                      <a:pt x="456" y="209"/>
                      <a:pt x="455" y="207"/>
                    </a:cubicBezTo>
                    <a:cubicBezTo>
                      <a:pt x="455" y="205"/>
                      <a:pt x="454" y="203"/>
                      <a:pt x="456" y="201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145" name="Freeform 1110">
                <a:extLst>
                  <a:ext uri="{FF2B5EF4-FFF2-40B4-BE49-F238E27FC236}">
                    <a16:creationId xmlns:a16="http://schemas.microsoft.com/office/drawing/2014/main" id="{92536448-8C6D-4DBD-8DAE-70B87957C48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77" y="2837"/>
                <a:ext cx="35" cy="36"/>
              </a:xfrm>
              <a:custGeom>
                <a:avLst/>
                <a:gdLst>
                  <a:gd name="T0" fmla="*/ 27 w 37"/>
                  <a:gd name="T1" fmla="*/ 3 h 37"/>
                  <a:gd name="T2" fmla="*/ 17 w 37"/>
                  <a:gd name="T3" fmla="*/ 6 h 37"/>
                  <a:gd name="T4" fmla="*/ 3 w 37"/>
                  <a:gd name="T5" fmla="*/ 2 h 37"/>
                  <a:gd name="T6" fmla="*/ 0 w 37"/>
                  <a:gd name="T7" fmla="*/ 1 h 37"/>
                  <a:gd name="T8" fmla="*/ 2 w 37"/>
                  <a:gd name="T9" fmla="*/ 5 h 37"/>
                  <a:gd name="T10" fmla="*/ 4 w 37"/>
                  <a:gd name="T11" fmla="*/ 22 h 37"/>
                  <a:gd name="T12" fmla="*/ 5 w 37"/>
                  <a:gd name="T13" fmla="*/ 24 h 37"/>
                  <a:gd name="T14" fmla="*/ 18 w 37"/>
                  <a:gd name="T15" fmla="*/ 36 h 37"/>
                  <a:gd name="T16" fmla="*/ 20 w 37"/>
                  <a:gd name="T17" fmla="*/ 35 h 37"/>
                  <a:gd name="T18" fmla="*/ 24 w 37"/>
                  <a:gd name="T19" fmla="*/ 32 h 37"/>
                  <a:gd name="T20" fmla="*/ 24 w 37"/>
                  <a:gd name="T21" fmla="*/ 32 h 37"/>
                  <a:gd name="T22" fmla="*/ 25 w 37"/>
                  <a:gd name="T23" fmla="*/ 30 h 37"/>
                  <a:gd name="T24" fmla="*/ 25 w 37"/>
                  <a:gd name="T25" fmla="*/ 28 h 37"/>
                  <a:gd name="T26" fmla="*/ 27 w 37"/>
                  <a:gd name="T27" fmla="*/ 25 h 37"/>
                  <a:gd name="T28" fmla="*/ 30 w 37"/>
                  <a:gd name="T29" fmla="*/ 26 h 37"/>
                  <a:gd name="T30" fmla="*/ 32 w 37"/>
                  <a:gd name="T31" fmla="*/ 27 h 37"/>
                  <a:gd name="T32" fmla="*/ 32 w 37"/>
                  <a:gd name="T33" fmla="*/ 23 h 37"/>
                  <a:gd name="T34" fmla="*/ 34 w 37"/>
                  <a:gd name="T35" fmla="*/ 16 h 37"/>
                  <a:gd name="T36" fmla="*/ 36 w 37"/>
                  <a:gd name="T37" fmla="*/ 15 h 37"/>
                  <a:gd name="T38" fmla="*/ 34 w 37"/>
                  <a:gd name="T39" fmla="*/ 0 h 37"/>
                  <a:gd name="T40" fmla="*/ 27 w 37"/>
                  <a:gd name="T41" fmla="*/ 3 h 3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37" h="37">
                    <a:moveTo>
                      <a:pt x="27" y="3"/>
                    </a:moveTo>
                    <a:cubicBezTo>
                      <a:pt x="23" y="4"/>
                      <a:pt x="20" y="5"/>
                      <a:pt x="17" y="6"/>
                    </a:cubicBezTo>
                    <a:cubicBezTo>
                      <a:pt x="13" y="6"/>
                      <a:pt x="7" y="4"/>
                      <a:pt x="3" y="2"/>
                    </a:cubicBezTo>
                    <a:cubicBezTo>
                      <a:pt x="2" y="1"/>
                      <a:pt x="1" y="1"/>
                      <a:pt x="0" y="1"/>
                    </a:cubicBezTo>
                    <a:cubicBezTo>
                      <a:pt x="0" y="2"/>
                      <a:pt x="1" y="4"/>
                      <a:pt x="2" y="5"/>
                    </a:cubicBezTo>
                    <a:cubicBezTo>
                      <a:pt x="4" y="12"/>
                      <a:pt x="7" y="18"/>
                      <a:pt x="4" y="22"/>
                    </a:cubicBezTo>
                    <a:cubicBezTo>
                      <a:pt x="4" y="22"/>
                      <a:pt x="4" y="23"/>
                      <a:pt x="5" y="24"/>
                    </a:cubicBezTo>
                    <a:cubicBezTo>
                      <a:pt x="7" y="29"/>
                      <a:pt x="15" y="36"/>
                      <a:pt x="18" y="36"/>
                    </a:cubicBezTo>
                    <a:cubicBezTo>
                      <a:pt x="19" y="36"/>
                      <a:pt x="19" y="37"/>
                      <a:pt x="20" y="35"/>
                    </a:cubicBezTo>
                    <a:cubicBezTo>
                      <a:pt x="20" y="34"/>
                      <a:pt x="21" y="32"/>
                      <a:pt x="24" y="32"/>
                    </a:cubicBezTo>
                    <a:cubicBezTo>
                      <a:pt x="24" y="32"/>
                      <a:pt x="24" y="32"/>
                      <a:pt x="24" y="32"/>
                    </a:cubicBezTo>
                    <a:cubicBezTo>
                      <a:pt x="25" y="32"/>
                      <a:pt x="25" y="31"/>
                      <a:pt x="25" y="30"/>
                    </a:cubicBezTo>
                    <a:cubicBezTo>
                      <a:pt x="25" y="29"/>
                      <a:pt x="25" y="28"/>
                      <a:pt x="25" y="28"/>
                    </a:cubicBezTo>
                    <a:cubicBezTo>
                      <a:pt x="25" y="26"/>
                      <a:pt x="26" y="25"/>
                      <a:pt x="27" y="25"/>
                    </a:cubicBezTo>
                    <a:cubicBezTo>
                      <a:pt x="28" y="25"/>
                      <a:pt x="29" y="26"/>
                      <a:pt x="30" y="26"/>
                    </a:cubicBezTo>
                    <a:cubicBezTo>
                      <a:pt x="31" y="27"/>
                      <a:pt x="32" y="27"/>
                      <a:pt x="32" y="27"/>
                    </a:cubicBezTo>
                    <a:cubicBezTo>
                      <a:pt x="32" y="27"/>
                      <a:pt x="32" y="25"/>
                      <a:pt x="32" y="23"/>
                    </a:cubicBezTo>
                    <a:cubicBezTo>
                      <a:pt x="32" y="20"/>
                      <a:pt x="32" y="18"/>
                      <a:pt x="34" y="16"/>
                    </a:cubicBezTo>
                    <a:cubicBezTo>
                      <a:pt x="34" y="15"/>
                      <a:pt x="35" y="15"/>
                      <a:pt x="36" y="15"/>
                    </a:cubicBezTo>
                    <a:cubicBezTo>
                      <a:pt x="37" y="13"/>
                      <a:pt x="36" y="7"/>
                      <a:pt x="34" y="0"/>
                    </a:cubicBezTo>
                    <a:cubicBezTo>
                      <a:pt x="32" y="0"/>
                      <a:pt x="29" y="2"/>
                      <a:pt x="27" y="3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146" name="Freeform 1111">
                <a:extLst>
                  <a:ext uri="{FF2B5EF4-FFF2-40B4-BE49-F238E27FC236}">
                    <a16:creationId xmlns:a16="http://schemas.microsoft.com/office/drawing/2014/main" id="{F7EBF2B8-B8A7-46DF-BB9B-166E3695B35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786" y="2727"/>
                <a:ext cx="16" cy="24"/>
              </a:xfrm>
              <a:custGeom>
                <a:avLst/>
                <a:gdLst>
                  <a:gd name="T0" fmla="*/ 15 w 17"/>
                  <a:gd name="T1" fmla="*/ 15 h 25"/>
                  <a:gd name="T2" fmla="*/ 12 w 17"/>
                  <a:gd name="T3" fmla="*/ 8 h 25"/>
                  <a:gd name="T4" fmla="*/ 0 w 17"/>
                  <a:gd name="T5" fmla="*/ 0 h 25"/>
                  <a:gd name="T6" fmla="*/ 5 w 17"/>
                  <a:gd name="T7" fmla="*/ 9 h 25"/>
                  <a:gd name="T8" fmla="*/ 8 w 17"/>
                  <a:gd name="T9" fmla="*/ 12 h 25"/>
                  <a:gd name="T10" fmla="*/ 13 w 17"/>
                  <a:gd name="T11" fmla="*/ 18 h 25"/>
                  <a:gd name="T12" fmla="*/ 17 w 17"/>
                  <a:gd name="T13" fmla="*/ 25 h 25"/>
                  <a:gd name="T14" fmla="*/ 16 w 17"/>
                  <a:gd name="T15" fmla="*/ 19 h 25"/>
                  <a:gd name="T16" fmla="*/ 15 w 17"/>
                  <a:gd name="T17" fmla="*/ 15 h 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7" h="25">
                    <a:moveTo>
                      <a:pt x="15" y="15"/>
                    </a:moveTo>
                    <a:cubicBezTo>
                      <a:pt x="13" y="14"/>
                      <a:pt x="12" y="12"/>
                      <a:pt x="12" y="8"/>
                    </a:cubicBezTo>
                    <a:cubicBezTo>
                      <a:pt x="12" y="4"/>
                      <a:pt x="4" y="0"/>
                      <a:pt x="0" y="0"/>
                    </a:cubicBezTo>
                    <a:cubicBezTo>
                      <a:pt x="0" y="2"/>
                      <a:pt x="2" y="6"/>
                      <a:pt x="5" y="9"/>
                    </a:cubicBezTo>
                    <a:cubicBezTo>
                      <a:pt x="6" y="10"/>
                      <a:pt x="7" y="11"/>
                      <a:pt x="8" y="12"/>
                    </a:cubicBezTo>
                    <a:cubicBezTo>
                      <a:pt x="11" y="14"/>
                      <a:pt x="13" y="16"/>
                      <a:pt x="13" y="18"/>
                    </a:cubicBezTo>
                    <a:cubicBezTo>
                      <a:pt x="13" y="19"/>
                      <a:pt x="15" y="23"/>
                      <a:pt x="17" y="25"/>
                    </a:cubicBezTo>
                    <a:cubicBezTo>
                      <a:pt x="17" y="23"/>
                      <a:pt x="16" y="21"/>
                      <a:pt x="16" y="19"/>
                    </a:cubicBezTo>
                    <a:cubicBezTo>
                      <a:pt x="16" y="17"/>
                      <a:pt x="16" y="16"/>
                      <a:pt x="15" y="15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147" name="Freeform 1112">
                <a:extLst>
                  <a:ext uri="{FF2B5EF4-FFF2-40B4-BE49-F238E27FC236}">
                    <a16:creationId xmlns:a16="http://schemas.microsoft.com/office/drawing/2014/main" id="{F8ABCA70-41A7-4D06-A830-F9CC87F91E4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793" y="2751"/>
                <a:ext cx="49" cy="59"/>
              </a:xfrm>
              <a:custGeom>
                <a:avLst/>
                <a:gdLst>
                  <a:gd name="T0" fmla="*/ 50 w 51"/>
                  <a:gd name="T1" fmla="*/ 12 h 61"/>
                  <a:gd name="T2" fmla="*/ 44 w 51"/>
                  <a:gd name="T3" fmla="*/ 15 h 61"/>
                  <a:gd name="T4" fmla="*/ 40 w 51"/>
                  <a:gd name="T5" fmla="*/ 18 h 61"/>
                  <a:gd name="T6" fmla="*/ 35 w 51"/>
                  <a:gd name="T7" fmla="*/ 16 h 61"/>
                  <a:gd name="T8" fmla="*/ 31 w 51"/>
                  <a:gd name="T9" fmla="*/ 15 h 61"/>
                  <a:gd name="T10" fmla="*/ 22 w 51"/>
                  <a:gd name="T11" fmla="*/ 6 h 61"/>
                  <a:gd name="T12" fmla="*/ 20 w 51"/>
                  <a:gd name="T13" fmla="*/ 0 h 61"/>
                  <a:gd name="T14" fmla="*/ 21 w 51"/>
                  <a:gd name="T15" fmla="*/ 5 h 61"/>
                  <a:gd name="T16" fmla="*/ 18 w 51"/>
                  <a:gd name="T17" fmla="*/ 6 h 61"/>
                  <a:gd name="T18" fmla="*/ 15 w 51"/>
                  <a:gd name="T19" fmla="*/ 4 h 61"/>
                  <a:gd name="T20" fmla="*/ 14 w 51"/>
                  <a:gd name="T21" fmla="*/ 3 h 61"/>
                  <a:gd name="T22" fmla="*/ 13 w 51"/>
                  <a:gd name="T23" fmla="*/ 3 h 61"/>
                  <a:gd name="T24" fmla="*/ 12 w 51"/>
                  <a:gd name="T25" fmla="*/ 10 h 61"/>
                  <a:gd name="T26" fmla="*/ 10 w 51"/>
                  <a:gd name="T27" fmla="*/ 19 h 61"/>
                  <a:gd name="T28" fmla="*/ 4 w 51"/>
                  <a:gd name="T29" fmla="*/ 28 h 61"/>
                  <a:gd name="T30" fmla="*/ 0 w 51"/>
                  <a:gd name="T31" fmla="*/ 30 h 61"/>
                  <a:gd name="T32" fmla="*/ 0 w 51"/>
                  <a:gd name="T33" fmla="*/ 31 h 61"/>
                  <a:gd name="T34" fmla="*/ 8 w 51"/>
                  <a:gd name="T35" fmla="*/ 37 h 61"/>
                  <a:gd name="T36" fmla="*/ 15 w 51"/>
                  <a:gd name="T37" fmla="*/ 41 h 61"/>
                  <a:gd name="T38" fmla="*/ 14 w 51"/>
                  <a:gd name="T39" fmla="*/ 56 h 61"/>
                  <a:gd name="T40" fmla="*/ 13 w 51"/>
                  <a:gd name="T41" fmla="*/ 60 h 61"/>
                  <a:gd name="T42" fmla="*/ 17 w 51"/>
                  <a:gd name="T43" fmla="*/ 61 h 61"/>
                  <a:gd name="T44" fmla="*/ 20 w 51"/>
                  <a:gd name="T45" fmla="*/ 60 h 61"/>
                  <a:gd name="T46" fmla="*/ 27 w 51"/>
                  <a:gd name="T47" fmla="*/ 51 h 61"/>
                  <a:gd name="T48" fmla="*/ 32 w 51"/>
                  <a:gd name="T49" fmla="*/ 43 h 61"/>
                  <a:gd name="T50" fmla="*/ 34 w 51"/>
                  <a:gd name="T51" fmla="*/ 37 h 61"/>
                  <a:gd name="T52" fmla="*/ 35 w 51"/>
                  <a:gd name="T53" fmla="*/ 32 h 61"/>
                  <a:gd name="T54" fmla="*/ 43 w 51"/>
                  <a:gd name="T55" fmla="*/ 28 h 61"/>
                  <a:gd name="T56" fmla="*/ 44 w 51"/>
                  <a:gd name="T57" fmla="*/ 28 h 61"/>
                  <a:gd name="T58" fmla="*/ 44 w 51"/>
                  <a:gd name="T59" fmla="*/ 27 h 61"/>
                  <a:gd name="T60" fmla="*/ 49 w 51"/>
                  <a:gd name="T61" fmla="*/ 22 h 61"/>
                  <a:gd name="T62" fmla="*/ 50 w 51"/>
                  <a:gd name="T63" fmla="*/ 19 h 61"/>
                  <a:gd name="T64" fmla="*/ 51 w 51"/>
                  <a:gd name="T65" fmla="*/ 13 h 61"/>
                  <a:gd name="T66" fmla="*/ 51 w 51"/>
                  <a:gd name="T67" fmla="*/ 13 h 61"/>
                  <a:gd name="T68" fmla="*/ 50 w 51"/>
                  <a:gd name="T69" fmla="*/ 12 h 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</a:cxnLst>
                <a:rect l="0" t="0" r="r" b="b"/>
                <a:pathLst>
                  <a:path w="51" h="61">
                    <a:moveTo>
                      <a:pt x="50" y="12"/>
                    </a:moveTo>
                    <a:cubicBezTo>
                      <a:pt x="48" y="12"/>
                      <a:pt x="44" y="14"/>
                      <a:pt x="44" y="15"/>
                    </a:cubicBezTo>
                    <a:cubicBezTo>
                      <a:pt x="43" y="17"/>
                      <a:pt x="41" y="18"/>
                      <a:pt x="40" y="18"/>
                    </a:cubicBezTo>
                    <a:cubicBezTo>
                      <a:pt x="38" y="18"/>
                      <a:pt x="36" y="17"/>
                      <a:pt x="35" y="16"/>
                    </a:cubicBezTo>
                    <a:cubicBezTo>
                      <a:pt x="34" y="16"/>
                      <a:pt x="32" y="15"/>
                      <a:pt x="31" y="15"/>
                    </a:cubicBezTo>
                    <a:cubicBezTo>
                      <a:pt x="26" y="15"/>
                      <a:pt x="22" y="11"/>
                      <a:pt x="22" y="6"/>
                    </a:cubicBezTo>
                    <a:cubicBezTo>
                      <a:pt x="22" y="4"/>
                      <a:pt x="22" y="1"/>
                      <a:pt x="20" y="0"/>
                    </a:cubicBezTo>
                    <a:cubicBezTo>
                      <a:pt x="21" y="1"/>
                      <a:pt x="22" y="3"/>
                      <a:pt x="21" y="5"/>
                    </a:cubicBezTo>
                    <a:cubicBezTo>
                      <a:pt x="20" y="6"/>
                      <a:pt x="19" y="6"/>
                      <a:pt x="18" y="6"/>
                    </a:cubicBezTo>
                    <a:cubicBezTo>
                      <a:pt x="17" y="6"/>
                      <a:pt x="16" y="5"/>
                      <a:pt x="15" y="4"/>
                    </a:cubicBezTo>
                    <a:cubicBezTo>
                      <a:pt x="15" y="4"/>
                      <a:pt x="14" y="3"/>
                      <a:pt x="14" y="3"/>
                    </a:cubicBezTo>
                    <a:cubicBezTo>
                      <a:pt x="14" y="4"/>
                      <a:pt x="13" y="3"/>
                      <a:pt x="13" y="3"/>
                    </a:cubicBezTo>
                    <a:cubicBezTo>
                      <a:pt x="13" y="5"/>
                      <a:pt x="12" y="8"/>
                      <a:pt x="12" y="10"/>
                    </a:cubicBezTo>
                    <a:cubicBezTo>
                      <a:pt x="11" y="13"/>
                      <a:pt x="10" y="16"/>
                      <a:pt x="10" y="19"/>
                    </a:cubicBezTo>
                    <a:cubicBezTo>
                      <a:pt x="10" y="24"/>
                      <a:pt x="7" y="26"/>
                      <a:pt x="4" y="28"/>
                    </a:cubicBezTo>
                    <a:cubicBezTo>
                      <a:pt x="3" y="28"/>
                      <a:pt x="2" y="29"/>
                      <a:pt x="0" y="30"/>
                    </a:cubicBezTo>
                    <a:cubicBezTo>
                      <a:pt x="0" y="31"/>
                      <a:pt x="0" y="31"/>
                      <a:pt x="0" y="31"/>
                    </a:cubicBezTo>
                    <a:cubicBezTo>
                      <a:pt x="1" y="32"/>
                      <a:pt x="5" y="35"/>
                      <a:pt x="8" y="37"/>
                    </a:cubicBezTo>
                    <a:cubicBezTo>
                      <a:pt x="11" y="38"/>
                      <a:pt x="13" y="40"/>
                      <a:pt x="15" y="41"/>
                    </a:cubicBezTo>
                    <a:cubicBezTo>
                      <a:pt x="20" y="45"/>
                      <a:pt x="16" y="52"/>
                      <a:pt x="14" y="56"/>
                    </a:cubicBezTo>
                    <a:cubicBezTo>
                      <a:pt x="14" y="57"/>
                      <a:pt x="13" y="59"/>
                      <a:pt x="13" y="60"/>
                    </a:cubicBezTo>
                    <a:cubicBezTo>
                      <a:pt x="13" y="60"/>
                      <a:pt x="14" y="61"/>
                      <a:pt x="17" y="61"/>
                    </a:cubicBezTo>
                    <a:cubicBezTo>
                      <a:pt x="18" y="61"/>
                      <a:pt x="19" y="61"/>
                      <a:pt x="20" y="60"/>
                    </a:cubicBezTo>
                    <a:cubicBezTo>
                      <a:pt x="23" y="60"/>
                      <a:pt x="25" y="55"/>
                      <a:pt x="27" y="51"/>
                    </a:cubicBezTo>
                    <a:cubicBezTo>
                      <a:pt x="29" y="48"/>
                      <a:pt x="30" y="45"/>
                      <a:pt x="32" y="43"/>
                    </a:cubicBezTo>
                    <a:cubicBezTo>
                      <a:pt x="34" y="42"/>
                      <a:pt x="34" y="40"/>
                      <a:pt x="34" y="37"/>
                    </a:cubicBezTo>
                    <a:cubicBezTo>
                      <a:pt x="34" y="35"/>
                      <a:pt x="34" y="33"/>
                      <a:pt x="35" y="32"/>
                    </a:cubicBezTo>
                    <a:cubicBezTo>
                      <a:pt x="38" y="28"/>
                      <a:pt x="41" y="28"/>
                      <a:pt x="43" y="28"/>
                    </a:cubicBezTo>
                    <a:cubicBezTo>
                      <a:pt x="44" y="28"/>
                      <a:pt x="44" y="28"/>
                      <a:pt x="44" y="28"/>
                    </a:cubicBezTo>
                    <a:cubicBezTo>
                      <a:pt x="44" y="28"/>
                      <a:pt x="44" y="27"/>
                      <a:pt x="44" y="27"/>
                    </a:cubicBezTo>
                    <a:cubicBezTo>
                      <a:pt x="45" y="25"/>
                      <a:pt x="46" y="22"/>
                      <a:pt x="49" y="22"/>
                    </a:cubicBezTo>
                    <a:cubicBezTo>
                      <a:pt x="50" y="21"/>
                      <a:pt x="50" y="20"/>
                      <a:pt x="50" y="19"/>
                    </a:cubicBezTo>
                    <a:cubicBezTo>
                      <a:pt x="50" y="17"/>
                      <a:pt x="50" y="15"/>
                      <a:pt x="51" y="13"/>
                    </a:cubicBezTo>
                    <a:cubicBezTo>
                      <a:pt x="51" y="13"/>
                      <a:pt x="51" y="13"/>
                      <a:pt x="51" y="13"/>
                    </a:cubicBezTo>
                    <a:cubicBezTo>
                      <a:pt x="51" y="13"/>
                      <a:pt x="51" y="12"/>
                      <a:pt x="50" y="12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148" name="Freeform 1113">
                <a:extLst>
                  <a:ext uri="{FF2B5EF4-FFF2-40B4-BE49-F238E27FC236}">
                    <a16:creationId xmlns:a16="http://schemas.microsoft.com/office/drawing/2014/main" id="{11739816-3032-4199-B89B-DD9398F1E6B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715" y="2803"/>
                <a:ext cx="79" cy="75"/>
              </a:xfrm>
              <a:custGeom>
                <a:avLst/>
                <a:gdLst>
                  <a:gd name="T0" fmla="*/ 82 w 83"/>
                  <a:gd name="T1" fmla="*/ 4 h 78"/>
                  <a:gd name="T2" fmla="*/ 82 w 83"/>
                  <a:gd name="T3" fmla="*/ 2 h 78"/>
                  <a:gd name="T4" fmla="*/ 78 w 83"/>
                  <a:gd name="T5" fmla="*/ 3 h 78"/>
                  <a:gd name="T6" fmla="*/ 75 w 83"/>
                  <a:gd name="T7" fmla="*/ 5 h 78"/>
                  <a:gd name="T8" fmla="*/ 73 w 83"/>
                  <a:gd name="T9" fmla="*/ 5 h 78"/>
                  <a:gd name="T10" fmla="*/ 68 w 83"/>
                  <a:gd name="T11" fmla="*/ 2 h 78"/>
                  <a:gd name="T12" fmla="*/ 65 w 83"/>
                  <a:gd name="T13" fmla="*/ 0 h 78"/>
                  <a:gd name="T14" fmla="*/ 64 w 83"/>
                  <a:gd name="T15" fmla="*/ 0 h 78"/>
                  <a:gd name="T16" fmla="*/ 62 w 83"/>
                  <a:gd name="T17" fmla="*/ 3 h 78"/>
                  <a:gd name="T18" fmla="*/ 59 w 83"/>
                  <a:gd name="T19" fmla="*/ 10 h 78"/>
                  <a:gd name="T20" fmla="*/ 55 w 83"/>
                  <a:gd name="T21" fmla="*/ 16 h 78"/>
                  <a:gd name="T22" fmla="*/ 50 w 83"/>
                  <a:gd name="T23" fmla="*/ 25 h 78"/>
                  <a:gd name="T24" fmla="*/ 29 w 83"/>
                  <a:gd name="T25" fmla="*/ 39 h 78"/>
                  <a:gd name="T26" fmla="*/ 19 w 83"/>
                  <a:gd name="T27" fmla="*/ 46 h 78"/>
                  <a:gd name="T28" fmla="*/ 11 w 83"/>
                  <a:gd name="T29" fmla="*/ 53 h 78"/>
                  <a:gd name="T30" fmla="*/ 5 w 83"/>
                  <a:gd name="T31" fmla="*/ 58 h 78"/>
                  <a:gd name="T32" fmla="*/ 3 w 83"/>
                  <a:gd name="T33" fmla="*/ 63 h 78"/>
                  <a:gd name="T34" fmla="*/ 2 w 83"/>
                  <a:gd name="T35" fmla="*/ 69 h 78"/>
                  <a:gd name="T36" fmla="*/ 6 w 83"/>
                  <a:gd name="T37" fmla="*/ 71 h 78"/>
                  <a:gd name="T38" fmla="*/ 12 w 83"/>
                  <a:gd name="T39" fmla="*/ 73 h 78"/>
                  <a:gd name="T40" fmla="*/ 15 w 83"/>
                  <a:gd name="T41" fmla="*/ 75 h 78"/>
                  <a:gd name="T42" fmla="*/ 20 w 83"/>
                  <a:gd name="T43" fmla="*/ 77 h 78"/>
                  <a:gd name="T44" fmla="*/ 23 w 83"/>
                  <a:gd name="T45" fmla="*/ 78 h 78"/>
                  <a:gd name="T46" fmla="*/ 38 w 83"/>
                  <a:gd name="T47" fmla="*/ 72 h 78"/>
                  <a:gd name="T48" fmla="*/ 43 w 83"/>
                  <a:gd name="T49" fmla="*/ 63 h 78"/>
                  <a:gd name="T50" fmla="*/ 45 w 83"/>
                  <a:gd name="T51" fmla="*/ 59 h 78"/>
                  <a:gd name="T52" fmla="*/ 48 w 83"/>
                  <a:gd name="T53" fmla="*/ 53 h 78"/>
                  <a:gd name="T54" fmla="*/ 50 w 83"/>
                  <a:gd name="T55" fmla="*/ 48 h 78"/>
                  <a:gd name="T56" fmla="*/ 51 w 83"/>
                  <a:gd name="T57" fmla="*/ 47 h 78"/>
                  <a:gd name="T58" fmla="*/ 65 w 83"/>
                  <a:gd name="T59" fmla="*/ 39 h 78"/>
                  <a:gd name="T60" fmla="*/ 68 w 83"/>
                  <a:gd name="T61" fmla="*/ 39 h 78"/>
                  <a:gd name="T62" fmla="*/ 66 w 83"/>
                  <a:gd name="T63" fmla="*/ 35 h 78"/>
                  <a:gd name="T64" fmla="*/ 71 w 83"/>
                  <a:gd name="T65" fmla="*/ 29 h 78"/>
                  <a:gd name="T66" fmla="*/ 74 w 83"/>
                  <a:gd name="T67" fmla="*/ 24 h 78"/>
                  <a:gd name="T68" fmla="*/ 79 w 83"/>
                  <a:gd name="T69" fmla="*/ 15 h 78"/>
                  <a:gd name="T70" fmla="*/ 83 w 83"/>
                  <a:gd name="T71" fmla="*/ 11 h 78"/>
                  <a:gd name="T72" fmla="*/ 82 w 83"/>
                  <a:gd name="T73" fmla="*/ 4 h 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</a:cxnLst>
                <a:rect l="0" t="0" r="r" b="b"/>
                <a:pathLst>
                  <a:path w="83" h="78">
                    <a:moveTo>
                      <a:pt x="82" y="4"/>
                    </a:moveTo>
                    <a:cubicBezTo>
                      <a:pt x="83" y="3"/>
                      <a:pt x="83" y="3"/>
                      <a:pt x="82" y="2"/>
                    </a:cubicBezTo>
                    <a:cubicBezTo>
                      <a:pt x="81" y="1"/>
                      <a:pt x="80" y="2"/>
                      <a:pt x="78" y="3"/>
                    </a:cubicBezTo>
                    <a:cubicBezTo>
                      <a:pt x="77" y="4"/>
                      <a:pt x="76" y="4"/>
                      <a:pt x="75" y="5"/>
                    </a:cubicBezTo>
                    <a:cubicBezTo>
                      <a:pt x="74" y="5"/>
                      <a:pt x="74" y="5"/>
                      <a:pt x="73" y="5"/>
                    </a:cubicBezTo>
                    <a:cubicBezTo>
                      <a:pt x="71" y="5"/>
                      <a:pt x="69" y="4"/>
                      <a:pt x="68" y="2"/>
                    </a:cubicBezTo>
                    <a:cubicBezTo>
                      <a:pt x="67" y="1"/>
                      <a:pt x="66" y="0"/>
                      <a:pt x="65" y="0"/>
                    </a:cubicBezTo>
                    <a:cubicBezTo>
                      <a:pt x="65" y="0"/>
                      <a:pt x="65" y="0"/>
                      <a:pt x="64" y="0"/>
                    </a:cubicBezTo>
                    <a:cubicBezTo>
                      <a:pt x="63" y="2"/>
                      <a:pt x="63" y="2"/>
                      <a:pt x="62" y="3"/>
                    </a:cubicBezTo>
                    <a:cubicBezTo>
                      <a:pt x="62" y="5"/>
                      <a:pt x="62" y="7"/>
                      <a:pt x="59" y="10"/>
                    </a:cubicBezTo>
                    <a:cubicBezTo>
                      <a:pt x="56" y="12"/>
                      <a:pt x="56" y="13"/>
                      <a:pt x="55" y="16"/>
                    </a:cubicBezTo>
                    <a:cubicBezTo>
                      <a:pt x="54" y="18"/>
                      <a:pt x="53" y="21"/>
                      <a:pt x="50" y="25"/>
                    </a:cubicBezTo>
                    <a:cubicBezTo>
                      <a:pt x="46" y="31"/>
                      <a:pt x="37" y="36"/>
                      <a:pt x="29" y="39"/>
                    </a:cubicBezTo>
                    <a:cubicBezTo>
                      <a:pt x="25" y="42"/>
                      <a:pt x="20" y="44"/>
                      <a:pt x="19" y="46"/>
                    </a:cubicBezTo>
                    <a:cubicBezTo>
                      <a:pt x="17" y="49"/>
                      <a:pt x="14" y="51"/>
                      <a:pt x="11" y="53"/>
                    </a:cubicBezTo>
                    <a:cubicBezTo>
                      <a:pt x="8" y="55"/>
                      <a:pt x="5" y="57"/>
                      <a:pt x="5" y="58"/>
                    </a:cubicBezTo>
                    <a:cubicBezTo>
                      <a:pt x="5" y="60"/>
                      <a:pt x="4" y="62"/>
                      <a:pt x="3" y="63"/>
                    </a:cubicBezTo>
                    <a:cubicBezTo>
                      <a:pt x="1" y="66"/>
                      <a:pt x="0" y="67"/>
                      <a:pt x="2" y="69"/>
                    </a:cubicBezTo>
                    <a:cubicBezTo>
                      <a:pt x="3" y="71"/>
                      <a:pt x="4" y="71"/>
                      <a:pt x="6" y="71"/>
                    </a:cubicBezTo>
                    <a:cubicBezTo>
                      <a:pt x="7" y="71"/>
                      <a:pt x="10" y="71"/>
                      <a:pt x="12" y="73"/>
                    </a:cubicBezTo>
                    <a:cubicBezTo>
                      <a:pt x="13" y="75"/>
                      <a:pt x="14" y="75"/>
                      <a:pt x="15" y="75"/>
                    </a:cubicBezTo>
                    <a:cubicBezTo>
                      <a:pt x="16" y="75"/>
                      <a:pt x="19" y="75"/>
                      <a:pt x="20" y="77"/>
                    </a:cubicBezTo>
                    <a:cubicBezTo>
                      <a:pt x="20" y="77"/>
                      <a:pt x="21" y="78"/>
                      <a:pt x="23" y="78"/>
                    </a:cubicBezTo>
                    <a:cubicBezTo>
                      <a:pt x="27" y="78"/>
                      <a:pt x="33" y="76"/>
                      <a:pt x="38" y="72"/>
                    </a:cubicBezTo>
                    <a:cubicBezTo>
                      <a:pt x="42" y="68"/>
                      <a:pt x="42" y="65"/>
                      <a:pt x="43" y="63"/>
                    </a:cubicBezTo>
                    <a:cubicBezTo>
                      <a:pt x="43" y="62"/>
                      <a:pt x="43" y="60"/>
                      <a:pt x="45" y="59"/>
                    </a:cubicBezTo>
                    <a:cubicBezTo>
                      <a:pt x="47" y="58"/>
                      <a:pt x="48" y="55"/>
                      <a:pt x="48" y="53"/>
                    </a:cubicBezTo>
                    <a:cubicBezTo>
                      <a:pt x="49" y="51"/>
                      <a:pt x="50" y="49"/>
                      <a:pt x="50" y="48"/>
                    </a:cubicBezTo>
                    <a:cubicBezTo>
                      <a:pt x="51" y="47"/>
                      <a:pt x="51" y="47"/>
                      <a:pt x="51" y="47"/>
                    </a:cubicBezTo>
                    <a:cubicBezTo>
                      <a:pt x="53" y="43"/>
                      <a:pt x="55" y="39"/>
                      <a:pt x="65" y="39"/>
                    </a:cubicBezTo>
                    <a:cubicBezTo>
                      <a:pt x="66" y="39"/>
                      <a:pt x="67" y="39"/>
                      <a:pt x="68" y="39"/>
                    </a:cubicBezTo>
                    <a:cubicBezTo>
                      <a:pt x="67" y="38"/>
                      <a:pt x="67" y="37"/>
                      <a:pt x="66" y="35"/>
                    </a:cubicBezTo>
                    <a:cubicBezTo>
                      <a:pt x="66" y="32"/>
                      <a:pt x="69" y="30"/>
                      <a:pt x="71" y="29"/>
                    </a:cubicBezTo>
                    <a:cubicBezTo>
                      <a:pt x="73" y="27"/>
                      <a:pt x="74" y="26"/>
                      <a:pt x="74" y="24"/>
                    </a:cubicBezTo>
                    <a:cubicBezTo>
                      <a:pt x="74" y="21"/>
                      <a:pt x="77" y="18"/>
                      <a:pt x="79" y="15"/>
                    </a:cubicBezTo>
                    <a:cubicBezTo>
                      <a:pt x="81" y="14"/>
                      <a:pt x="83" y="12"/>
                      <a:pt x="83" y="11"/>
                    </a:cubicBezTo>
                    <a:cubicBezTo>
                      <a:pt x="81" y="8"/>
                      <a:pt x="82" y="6"/>
                      <a:pt x="8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</p:grpSp>
        <p:grpSp>
          <p:nvGrpSpPr>
            <p:cNvPr id="35" name="Group 1116">
              <a:extLst>
                <a:ext uri="{FF2B5EF4-FFF2-40B4-BE49-F238E27FC236}">
                  <a16:creationId xmlns:a16="http://schemas.microsoft.com/office/drawing/2014/main" id="{C75F6C8D-1DFA-40AA-A16F-6CE32BA329E0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>
              <a:off x="6457915" y="2602602"/>
              <a:ext cx="3250335" cy="2285876"/>
              <a:chOff x="3564" y="1150"/>
              <a:chExt cx="1749" cy="1271"/>
            </a:xfrm>
            <a:grpFill/>
          </p:grpSpPr>
          <p:sp>
            <p:nvSpPr>
              <p:cNvPr id="1101" name="Freeform 1117">
                <a:extLst>
                  <a:ext uri="{FF2B5EF4-FFF2-40B4-BE49-F238E27FC236}">
                    <a16:creationId xmlns:a16="http://schemas.microsoft.com/office/drawing/2014/main" id="{849ED514-4FAE-437C-A641-E27586AD7C0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621" y="1886"/>
                <a:ext cx="35" cy="45"/>
              </a:xfrm>
              <a:custGeom>
                <a:avLst/>
                <a:gdLst>
                  <a:gd name="T0" fmla="*/ 4 w 36"/>
                  <a:gd name="T1" fmla="*/ 10 h 47"/>
                  <a:gd name="T2" fmla="*/ 8 w 36"/>
                  <a:gd name="T3" fmla="*/ 15 h 47"/>
                  <a:gd name="T4" fmla="*/ 2 w 36"/>
                  <a:gd name="T5" fmla="*/ 19 h 47"/>
                  <a:gd name="T6" fmla="*/ 4 w 36"/>
                  <a:gd name="T7" fmla="*/ 27 h 47"/>
                  <a:gd name="T8" fmla="*/ 2 w 36"/>
                  <a:gd name="T9" fmla="*/ 37 h 47"/>
                  <a:gd name="T10" fmla="*/ 0 w 36"/>
                  <a:gd name="T11" fmla="*/ 40 h 47"/>
                  <a:gd name="T12" fmla="*/ 2 w 36"/>
                  <a:gd name="T13" fmla="*/ 46 h 47"/>
                  <a:gd name="T14" fmla="*/ 2 w 36"/>
                  <a:gd name="T15" fmla="*/ 47 h 47"/>
                  <a:gd name="T16" fmla="*/ 2 w 36"/>
                  <a:gd name="T17" fmla="*/ 47 h 47"/>
                  <a:gd name="T18" fmla="*/ 20 w 36"/>
                  <a:gd name="T19" fmla="*/ 40 h 47"/>
                  <a:gd name="T20" fmla="*/ 30 w 36"/>
                  <a:gd name="T21" fmla="*/ 35 h 47"/>
                  <a:gd name="T22" fmla="*/ 33 w 36"/>
                  <a:gd name="T23" fmla="*/ 35 h 47"/>
                  <a:gd name="T24" fmla="*/ 33 w 36"/>
                  <a:gd name="T25" fmla="*/ 35 h 47"/>
                  <a:gd name="T26" fmla="*/ 36 w 36"/>
                  <a:gd name="T27" fmla="*/ 34 h 47"/>
                  <a:gd name="T28" fmla="*/ 36 w 36"/>
                  <a:gd name="T29" fmla="*/ 33 h 47"/>
                  <a:gd name="T30" fmla="*/ 32 w 36"/>
                  <a:gd name="T31" fmla="*/ 16 h 47"/>
                  <a:gd name="T32" fmla="*/ 22 w 36"/>
                  <a:gd name="T33" fmla="*/ 0 h 47"/>
                  <a:gd name="T34" fmla="*/ 22 w 36"/>
                  <a:gd name="T35" fmla="*/ 0 h 47"/>
                  <a:gd name="T36" fmla="*/ 22 w 36"/>
                  <a:gd name="T37" fmla="*/ 0 h 47"/>
                  <a:gd name="T38" fmla="*/ 21 w 36"/>
                  <a:gd name="T39" fmla="*/ 0 h 47"/>
                  <a:gd name="T40" fmla="*/ 20 w 36"/>
                  <a:gd name="T41" fmla="*/ 1 h 47"/>
                  <a:gd name="T42" fmla="*/ 19 w 36"/>
                  <a:gd name="T43" fmla="*/ 1 h 47"/>
                  <a:gd name="T44" fmla="*/ 19 w 36"/>
                  <a:gd name="T45" fmla="*/ 1 h 47"/>
                  <a:gd name="T46" fmla="*/ 17 w 36"/>
                  <a:gd name="T47" fmla="*/ 1 h 47"/>
                  <a:gd name="T48" fmla="*/ 8 w 36"/>
                  <a:gd name="T49" fmla="*/ 3 h 47"/>
                  <a:gd name="T50" fmla="*/ 5 w 36"/>
                  <a:gd name="T51" fmla="*/ 5 h 47"/>
                  <a:gd name="T52" fmla="*/ 3 w 36"/>
                  <a:gd name="T53" fmla="*/ 7 h 47"/>
                  <a:gd name="T54" fmla="*/ 2 w 36"/>
                  <a:gd name="T55" fmla="*/ 7 h 47"/>
                  <a:gd name="T56" fmla="*/ 3 w 36"/>
                  <a:gd name="T57" fmla="*/ 8 h 47"/>
                  <a:gd name="T58" fmla="*/ 4 w 36"/>
                  <a:gd name="T59" fmla="*/ 10 h 4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</a:cxnLst>
                <a:rect l="0" t="0" r="r" b="b"/>
                <a:pathLst>
                  <a:path w="36" h="47">
                    <a:moveTo>
                      <a:pt x="4" y="10"/>
                    </a:moveTo>
                    <a:cubicBezTo>
                      <a:pt x="6" y="11"/>
                      <a:pt x="8" y="13"/>
                      <a:pt x="8" y="15"/>
                    </a:cubicBezTo>
                    <a:cubicBezTo>
                      <a:pt x="8" y="18"/>
                      <a:pt x="5" y="20"/>
                      <a:pt x="2" y="19"/>
                    </a:cubicBezTo>
                    <a:cubicBezTo>
                      <a:pt x="2" y="20"/>
                      <a:pt x="2" y="23"/>
                      <a:pt x="4" y="27"/>
                    </a:cubicBezTo>
                    <a:cubicBezTo>
                      <a:pt x="6" y="30"/>
                      <a:pt x="4" y="35"/>
                      <a:pt x="2" y="37"/>
                    </a:cubicBezTo>
                    <a:cubicBezTo>
                      <a:pt x="1" y="38"/>
                      <a:pt x="0" y="40"/>
                      <a:pt x="0" y="40"/>
                    </a:cubicBezTo>
                    <a:cubicBezTo>
                      <a:pt x="2" y="42"/>
                      <a:pt x="2" y="45"/>
                      <a:pt x="2" y="46"/>
                    </a:cubicBezTo>
                    <a:cubicBezTo>
                      <a:pt x="2" y="47"/>
                      <a:pt x="2" y="47"/>
                      <a:pt x="2" y="47"/>
                    </a:cubicBezTo>
                    <a:cubicBezTo>
                      <a:pt x="2" y="47"/>
                      <a:pt x="2" y="47"/>
                      <a:pt x="2" y="47"/>
                    </a:cubicBezTo>
                    <a:cubicBezTo>
                      <a:pt x="6" y="47"/>
                      <a:pt x="16" y="45"/>
                      <a:pt x="20" y="40"/>
                    </a:cubicBezTo>
                    <a:cubicBezTo>
                      <a:pt x="24" y="36"/>
                      <a:pt x="27" y="35"/>
                      <a:pt x="30" y="35"/>
                    </a:cubicBezTo>
                    <a:cubicBezTo>
                      <a:pt x="31" y="35"/>
                      <a:pt x="32" y="35"/>
                      <a:pt x="33" y="35"/>
                    </a:cubicBezTo>
                    <a:cubicBezTo>
                      <a:pt x="33" y="35"/>
                      <a:pt x="33" y="35"/>
                      <a:pt x="33" y="35"/>
                    </a:cubicBezTo>
                    <a:cubicBezTo>
                      <a:pt x="34" y="35"/>
                      <a:pt x="35" y="35"/>
                      <a:pt x="36" y="34"/>
                    </a:cubicBezTo>
                    <a:cubicBezTo>
                      <a:pt x="36" y="34"/>
                      <a:pt x="36" y="34"/>
                      <a:pt x="36" y="33"/>
                    </a:cubicBezTo>
                    <a:cubicBezTo>
                      <a:pt x="34" y="30"/>
                      <a:pt x="32" y="24"/>
                      <a:pt x="32" y="16"/>
                    </a:cubicBezTo>
                    <a:cubicBezTo>
                      <a:pt x="33" y="13"/>
                      <a:pt x="29" y="7"/>
                      <a:pt x="22" y="0"/>
                    </a:cubicBezTo>
                    <a:cubicBezTo>
                      <a:pt x="22" y="0"/>
                      <a:pt x="22" y="0"/>
                      <a:pt x="22" y="0"/>
                    </a:cubicBezTo>
                    <a:cubicBezTo>
                      <a:pt x="22" y="0"/>
                      <a:pt x="22" y="0"/>
                      <a:pt x="22" y="0"/>
                    </a:cubicBezTo>
                    <a:cubicBezTo>
                      <a:pt x="22" y="0"/>
                      <a:pt x="21" y="0"/>
                      <a:pt x="21" y="0"/>
                    </a:cubicBezTo>
                    <a:cubicBezTo>
                      <a:pt x="21" y="1"/>
                      <a:pt x="20" y="1"/>
                      <a:pt x="20" y="1"/>
                    </a:cubicBezTo>
                    <a:cubicBezTo>
                      <a:pt x="20" y="1"/>
                      <a:pt x="19" y="1"/>
                      <a:pt x="19" y="1"/>
                    </a:cubicBezTo>
                    <a:cubicBezTo>
                      <a:pt x="19" y="1"/>
                      <a:pt x="19" y="1"/>
                      <a:pt x="19" y="1"/>
                    </a:cubicBezTo>
                    <a:cubicBezTo>
                      <a:pt x="18" y="1"/>
                      <a:pt x="17" y="1"/>
                      <a:pt x="17" y="1"/>
                    </a:cubicBezTo>
                    <a:cubicBezTo>
                      <a:pt x="10" y="1"/>
                      <a:pt x="8" y="2"/>
                      <a:pt x="8" y="3"/>
                    </a:cubicBezTo>
                    <a:cubicBezTo>
                      <a:pt x="7" y="4"/>
                      <a:pt x="6" y="4"/>
                      <a:pt x="5" y="5"/>
                    </a:cubicBezTo>
                    <a:cubicBezTo>
                      <a:pt x="4" y="6"/>
                      <a:pt x="3" y="6"/>
                      <a:pt x="3" y="7"/>
                    </a:cubicBezTo>
                    <a:cubicBezTo>
                      <a:pt x="3" y="7"/>
                      <a:pt x="2" y="7"/>
                      <a:pt x="2" y="7"/>
                    </a:cubicBezTo>
                    <a:cubicBezTo>
                      <a:pt x="3" y="8"/>
                      <a:pt x="3" y="8"/>
                      <a:pt x="3" y="8"/>
                    </a:cubicBezTo>
                    <a:cubicBezTo>
                      <a:pt x="3" y="9"/>
                      <a:pt x="3" y="10"/>
                      <a:pt x="4" y="1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102" name="Freeform 1118">
                <a:extLst>
                  <a:ext uri="{FF2B5EF4-FFF2-40B4-BE49-F238E27FC236}">
                    <a16:creationId xmlns:a16="http://schemas.microsoft.com/office/drawing/2014/main" id="{9E984C2A-B48D-4904-8B3A-45B075CC15C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217" y="2032"/>
                <a:ext cx="39" cy="47"/>
              </a:xfrm>
              <a:custGeom>
                <a:avLst/>
                <a:gdLst>
                  <a:gd name="T0" fmla="*/ 29 w 40"/>
                  <a:gd name="T1" fmla="*/ 36 h 49"/>
                  <a:gd name="T2" fmla="*/ 28 w 40"/>
                  <a:gd name="T3" fmla="*/ 34 h 49"/>
                  <a:gd name="T4" fmla="*/ 28 w 40"/>
                  <a:gd name="T5" fmla="*/ 34 h 49"/>
                  <a:gd name="T6" fmla="*/ 28 w 40"/>
                  <a:gd name="T7" fmla="*/ 32 h 49"/>
                  <a:gd name="T8" fmla="*/ 28 w 40"/>
                  <a:gd name="T9" fmla="*/ 32 h 49"/>
                  <a:gd name="T10" fmla="*/ 28 w 40"/>
                  <a:gd name="T11" fmla="*/ 30 h 49"/>
                  <a:gd name="T12" fmla="*/ 33 w 40"/>
                  <a:gd name="T13" fmla="*/ 23 h 49"/>
                  <a:gd name="T14" fmla="*/ 40 w 40"/>
                  <a:gd name="T15" fmla="*/ 14 h 49"/>
                  <a:gd name="T16" fmla="*/ 34 w 40"/>
                  <a:gd name="T17" fmla="*/ 13 h 49"/>
                  <a:gd name="T18" fmla="*/ 21 w 40"/>
                  <a:gd name="T19" fmla="*/ 14 h 49"/>
                  <a:gd name="T20" fmla="*/ 21 w 40"/>
                  <a:gd name="T21" fmla="*/ 14 h 49"/>
                  <a:gd name="T22" fmla="*/ 20 w 40"/>
                  <a:gd name="T23" fmla="*/ 13 h 49"/>
                  <a:gd name="T24" fmla="*/ 14 w 40"/>
                  <a:gd name="T25" fmla="*/ 6 h 49"/>
                  <a:gd name="T26" fmla="*/ 8 w 40"/>
                  <a:gd name="T27" fmla="*/ 2 h 49"/>
                  <a:gd name="T28" fmla="*/ 3 w 40"/>
                  <a:gd name="T29" fmla="*/ 0 h 49"/>
                  <a:gd name="T30" fmla="*/ 2 w 40"/>
                  <a:gd name="T31" fmla="*/ 0 h 49"/>
                  <a:gd name="T32" fmla="*/ 0 w 40"/>
                  <a:gd name="T33" fmla="*/ 1 h 49"/>
                  <a:gd name="T34" fmla="*/ 0 w 40"/>
                  <a:gd name="T35" fmla="*/ 2 h 49"/>
                  <a:gd name="T36" fmla="*/ 3 w 40"/>
                  <a:gd name="T37" fmla="*/ 4 h 49"/>
                  <a:gd name="T38" fmla="*/ 8 w 40"/>
                  <a:gd name="T39" fmla="*/ 10 h 49"/>
                  <a:gd name="T40" fmla="*/ 3 w 40"/>
                  <a:gd name="T41" fmla="*/ 14 h 49"/>
                  <a:gd name="T42" fmla="*/ 2 w 40"/>
                  <a:gd name="T43" fmla="*/ 14 h 49"/>
                  <a:gd name="T44" fmla="*/ 5 w 40"/>
                  <a:gd name="T45" fmla="*/ 30 h 49"/>
                  <a:gd name="T46" fmla="*/ 5 w 40"/>
                  <a:gd name="T47" fmla="*/ 32 h 49"/>
                  <a:gd name="T48" fmla="*/ 5 w 40"/>
                  <a:gd name="T49" fmla="*/ 33 h 49"/>
                  <a:gd name="T50" fmla="*/ 6 w 40"/>
                  <a:gd name="T51" fmla="*/ 34 h 49"/>
                  <a:gd name="T52" fmla="*/ 6 w 40"/>
                  <a:gd name="T53" fmla="*/ 35 h 49"/>
                  <a:gd name="T54" fmla="*/ 6 w 40"/>
                  <a:gd name="T55" fmla="*/ 36 h 49"/>
                  <a:gd name="T56" fmla="*/ 7 w 40"/>
                  <a:gd name="T57" fmla="*/ 37 h 49"/>
                  <a:gd name="T58" fmla="*/ 7 w 40"/>
                  <a:gd name="T59" fmla="*/ 39 h 49"/>
                  <a:gd name="T60" fmla="*/ 7 w 40"/>
                  <a:gd name="T61" fmla="*/ 40 h 49"/>
                  <a:gd name="T62" fmla="*/ 8 w 40"/>
                  <a:gd name="T63" fmla="*/ 42 h 49"/>
                  <a:gd name="T64" fmla="*/ 8 w 40"/>
                  <a:gd name="T65" fmla="*/ 43 h 49"/>
                  <a:gd name="T66" fmla="*/ 8 w 40"/>
                  <a:gd name="T67" fmla="*/ 45 h 49"/>
                  <a:gd name="T68" fmla="*/ 8 w 40"/>
                  <a:gd name="T69" fmla="*/ 46 h 49"/>
                  <a:gd name="T70" fmla="*/ 8 w 40"/>
                  <a:gd name="T71" fmla="*/ 48 h 49"/>
                  <a:gd name="T72" fmla="*/ 9 w 40"/>
                  <a:gd name="T73" fmla="*/ 49 h 49"/>
                  <a:gd name="T74" fmla="*/ 9 w 40"/>
                  <a:gd name="T75" fmla="*/ 49 h 49"/>
                  <a:gd name="T76" fmla="*/ 9 w 40"/>
                  <a:gd name="T77" fmla="*/ 49 h 49"/>
                  <a:gd name="T78" fmla="*/ 14 w 40"/>
                  <a:gd name="T79" fmla="*/ 48 h 49"/>
                  <a:gd name="T80" fmla="*/ 21 w 40"/>
                  <a:gd name="T81" fmla="*/ 45 h 49"/>
                  <a:gd name="T82" fmla="*/ 30 w 40"/>
                  <a:gd name="T83" fmla="*/ 38 h 49"/>
                  <a:gd name="T84" fmla="*/ 30 w 40"/>
                  <a:gd name="T85" fmla="*/ 37 h 49"/>
                  <a:gd name="T86" fmla="*/ 29 w 40"/>
                  <a:gd name="T87" fmla="*/ 36 h 49"/>
                  <a:gd name="T88" fmla="*/ 29 w 40"/>
                  <a:gd name="T89" fmla="*/ 36 h 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</a:cxnLst>
                <a:rect l="0" t="0" r="r" b="b"/>
                <a:pathLst>
                  <a:path w="40" h="49">
                    <a:moveTo>
                      <a:pt x="29" y="36"/>
                    </a:moveTo>
                    <a:cubicBezTo>
                      <a:pt x="29" y="35"/>
                      <a:pt x="28" y="35"/>
                      <a:pt x="28" y="34"/>
                    </a:cubicBezTo>
                    <a:cubicBezTo>
                      <a:pt x="28" y="34"/>
                      <a:pt x="28" y="34"/>
                      <a:pt x="28" y="34"/>
                    </a:cubicBezTo>
                    <a:cubicBezTo>
                      <a:pt x="28" y="33"/>
                      <a:pt x="28" y="33"/>
                      <a:pt x="28" y="32"/>
                    </a:cubicBezTo>
                    <a:cubicBezTo>
                      <a:pt x="28" y="32"/>
                      <a:pt x="28" y="32"/>
                      <a:pt x="28" y="32"/>
                    </a:cubicBezTo>
                    <a:cubicBezTo>
                      <a:pt x="28" y="31"/>
                      <a:pt x="28" y="30"/>
                      <a:pt x="28" y="30"/>
                    </a:cubicBezTo>
                    <a:cubicBezTo>
                      <a:pt x="28" y="26"/>
                      <a:pt x="30" y="23"/>
                      <a:pt x="33" y="23"/>
                    </a:cubicBezTo>
                    <a:cubicBezTo>
                      <a:pt x="36" y="23"/>
                      <a:pt x="40" y="16"/>
                      <a:pt x="40" y="14"/>
                    </a:cubicBezTo>
                    <a:cubicBezTo>
                      <a:pt x="39" y="13"/>
                      <a:pt x="36" y="13"/>
                      <a:pt x="34" y="13"/>
                    </a:cubicBezTo>
                    <a:cubicBezTo>
                      <a:pt x="30" y="13"/>
                      <a:pt x="21" y="14"/>
                      <a:pt x="21" y="14"/>
                    </a:cubicBezTo>
                    <a:cubicBezTo>
                      <a:pt x="21" y="14"/>
                      <a:pt x="21" y="14"/>
                      <a:pt x="21" y="14"/>
                    </a:cubicBezTo>
                    <a:cubicBezTo>
                      <a:pt x="20" y="13"/>
                      <a:pt x="20" y="13"/>
                      <a:pt x="20" y="13"/>
                    </a:cubicBezTo>
                    <a:cubicBezTo>
                      <a:pt x="20" y="13"/>
                      <a:pt x="14" y="11"/>
                      <a:pt x="14" y="6"/>
                    </a:cubicBezTo>
                    <a:cubicBezTo>
                      <a:pt x="14" y="4"/>
                      <a:pt x="13" y="2"/>
                      <a:pt x="8" y="2"/>
                    </a:cubicBezTo>
                    <a:cubicBezTo>
                      <a:pt x="5" y="2"/>
                      <a:pt x="4" y="1"/>
                      <a:pt x="3" y="0"/>
                    </a:cubicBezTo>
                    <a:cubicBezTo>
                      <a:pt x="2" y="0"/>
                      <a:pt x="2" y="0"/>
                      <a:pt x="2" y="0"/>
                    </a:cubicBezTo>
                    <a:cubicBezTo>
                      <a:pt x="2" y="0"/>
                      <a:pt x="1" y="0"/>
                      <a:pt x="0" y="1"/>
                    </a:cubicBezTo>
                    <a:cubicBezTo>
                      <a:pt x="0" y="2"/>
                      <a:pt x="0" y="2"/>
                      <a:pt x="0" y="2"/>
                    </a:cubicBezTo>
                    <a:cubicBezTo>
                      <a:pt x="0" y="3"/>
                      <a:pt x="2" y="3"/>
                      <a:pt x="3" y="4"/>
                    </a:cubicBezTo>
                    <a:cubicBezTo>
                      <a:pt x="5" y="5"/>
                      <a:pt x="9" y="7"/>
                      <a:pt x="8" y="10"/>
                    </a:cubicBezTo>
                    <a:cubicBezTo>
                      <a:pt x="7" y="13"/>
                      <a:pt x="5" y="14"/>
                      <a:pt x="3" y="14"/>
                    </a:cubicBezTo>
                    <a:cubicBezTo>
                      <a:pt x="3" y="14"/>
                      <a:pt x="2" y="14"/>
                      <a:pt x="2" y="14"/>
                    </a:cubicBezTo>
                    <a:cubicBezTo>
                      <a:pt x="1" y="18"/>
                      <a:pt x="3" y="26"/>
                      <a:pt x="5" y="30"/>
                    </a:cubicBezTo>
                    <a:cubicBezTo>
                      <a:pt x="5" y="31"/>
                      <a:pt x="5" y="31"/>
                      <a:pt x="5" y="32"/>
                    </a:cubicBezTo>
                    <a:cubicBezTo>
                      <a:pt x="5" y="32"/>
                      <a:pt x="5" y="32"/>
                      <a:pt x="5" y="33"/>
                    </a:cubicBezTo>
                    <a:cubicBezTo>
                      <a:pt x="6" y="33"/>
                      <a:pt x="6" y="33"/>
                      <a:pt x="6" y="34"/>
                    </a:cubicBezTo>
                    <a:cubicBezTo>
                      <a:pt x="6" y="34"/>
                      <a:pt x="6" y="35"/>
                      <a:pt x="6" y="35"/>
                    </a:cubicBezTo>
                    <a:cubicBezTo>
                      <a:pt x="6" y="35"/>
                      <a:pt x="6" y="36"/>
                      <a:pt x="6" y="36"/>
                    </a:cubicBezTo>
                    <a:cubicBezTo>
                      <a:pt x="7" y="37"/>
                      <a:pt x="7" y="37"/>
                      <a:pt x="7" y="37"/>
                    </a:cubicBezTo>
                    <a:cubicBezTo>
                      <a:pt x="7" y="38"/>
                      <a:pt x="7" y="38"/>
                      <a:pt x="7" y="39"/>
                    </a:cubicBezTo>
                    <a:cubicBezTo>
                      <a:pt x="7" y="39"/>
                      <a:pt x="7" y="40"/>
                      <a:pt x="7" y="40"/>
                    </a:cubicBezTo>
                    <a:cubicBezTo>
                      <a:pt x="7" y="41"/>
                      <a:pt x="8" y="41"/>
                      <a:pt x="8" y="42"/>
                    </a:cubicBezTo>
                    <a:cubicBezTo>
                      <a:pt x="8" y="42"/>
                      <a:pt x="8" y="43"/>
                      <a:pt x="8" y="43"/>
                    </a:cubicBezTo>
                    <a:cubicBezTo>
                      <a:pt x="8" y="43"/>
                      <a:pt x="8" y="44"/>
                      <a:pt x="8" y="45"/>
                    </a:cubicBezTo>
                    <a:cubicBezTo>
                      <a:pt x="8" y="45"/>
                      <a:pt x="8" y="45"/>
                      <a:pt x="8" y="46"/>
                    </a:cubicBezTo>
                    <a:cubicBezTo>
                      <a:pt x="8" y="47"/>
                      <a:pt x="8" y="47"/>
                      <a:pt x="8" y="48"/>
                    </a:cubicBezTo>
                    <a:cubicBezTo>
                      <a:pt x="9" y="48"/>
                      <a:pt x="9" y="49"/>
                      <a:pt x="9" y="49"/>
                    </a:cubicBezTo>
                    <a:cubicBezTo>
                      <a:pt x="9" y="49"/>
                      <a:pt x="9" y="49"/>
                      <a:pt x="9" y="49"/>
                    </a:cubicBezTo>
                    <a:cubicBezTo>
                      <a:pt x="9" y="49"/>
                      <a:pt x="9" y="49"/>
                      <a:pt x="9" y="49"/>
                    </a:cubicBezTo>
                    <a:cubicBezTo>
                      <a:pt x="11" y="48"/>
                      <a:pt x="12" y="48"/>
                      <a:pt x="14" y="48"/>
                    </a:cubicBezTo>
                    <a:cubicBezTo>
                      <a:pt x="19" y="48"/>
                      <a:pt x="21" y="47"/>
                      <a:pt x="21" y="45"/>
                    </a:cubicBezTo>
                    <a:cubicBezTo>
                      <a:pt x="22" y="40"/>
                      <a:pt x="26" y="37"/>
                      <a:pt x="30" y="38"/>
                    </a:cubicBezTo>
                    <a:cubicBezTo>
                      <a:pt x="30" y="38"/>
                      <a:pt x="30" y="38"/>
                      <a:pt x="30" y="37"/>
                    </a:cubicBezTo>
                    <a:cubicBezTo>
                      <a:pt x="29" y="37"/>
                      <a:pt x="29" y="37"/>
                      <a:pt x="29" y="36"/>
                    </a:cubicBezTo>
                    <a:cubicBezTo>
                      <a:pt x="29" y="36"/>
                      <a:pt x="29" y="36"/>
                      <a:pt x="29" y="36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103" name="Freeform 1119">
                <a:extLst>
                  <a:ext uri="{FF2B5EF4-FFF2-40B4-BE49-F238E27FC236}">
                    <a16:creationId xmlns:a16="http://schemas.microsoft.com/office/drawing/2014/main" id="{24C75AB5-5574-4B7C-8AB1-5F168BDEAF3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248" y="2063"/>
                <a:ext cx="10" cy="25"/>
              </a:xfrm>
              <a:custGeom>
                <a:avLst/>
                <a:gdLst>
                  <a:gd name="T0" fmla="*/ 10 w 11"/>
                  <a:gd name="T1" fmla="*/ 14 h 26"/>
                  <a:gd name="T2" fmla="*/ 10 w 11"/>
                  <a:gd name="T3" fmla="*/ 11 h 26"/>
                  <a:gd name="T4" fmla="*/ 10 w 11"/>
                  <a:gd name="T5" fmla="*/ 9 h 26"/>
                  <a:gd name="T6" fmla="*/ 8 w 11"/>
                  <a:gd name="T7" fmla="*/ 2 h 26"/>
                  <a:gd name="T8" fmla="*/ 8 w 11"/>
                  <a:gd name="T9" fmla="*/ 0 h 26"/>
                  <a:gd name="T10" fmla="*/ 7 w 11"/>
                  <a:gd name="T11" fmla="*/ 1 h 26"/>
                  <a:gd name="T12" fmla="*/ 1 w 11"/>
                  <a:gd name="T13" fmla="*/ 7 h 26"/>
                  <a:gd name="T14" fmla="*/ 0 w 11"/>
                  <a:gd name="T15" fmla="*/ 7 h 26"/>
                  <a:gd name="T16" fmla="*/ 6 w 11"/>
                  <a:gd name="T17" fmla="*/ 23 h 26"/>
                  <a:gd name="T18" fmla="*/ 7 w 11"/>
                  <a:gd name="T19" fmla="*/ 26 h 26"/>
                  <a:gd name="T20" fmla="*/ 8 w 11"/>
                  <a:gd name="T21" fmla="*/ 25 h 26"/>
                  <a:gd name="T22" fmla="*/ 8 w 11"/>
                  <a:gd name="T23" fmla="*/ 24 h 26"/>
                  <a:gd name="T24" fmla="*/ 11 w 11"/>
                  <a:gd name="T25" fmla="*/ 18 h 26"/>
                  <a:gd name="T26" fmla="*/ 10 w 11"/>
                  <a:gd name="T27" fmla="*/ 15 h 26"/>
                  <a:gd name="T28" fmla="*/ 10 w 11"/>
                  <a:gd name="T29" fmla="*/ 14 h 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11" h="26">
                    <a:moveTo>
                      <a:pt x="10" y="14"/>
                    </a:moveTo>
                    <a:cubicBezTo>
                      <a:pt x="10" y="13"/>
                      <a:pt x="10" y="12"/>
                      <a:pt x="10" y="11"/>
                    </a:cubicBezTo>
                    <a:cubicBezTo>
                      <a:pt x="10" y="10"/>
                      <a:pt x="10" y="10"/>
                      <a:pt x="10" y="9"/>
                    </a:cubicBezTo>
                    <a:cubicBezTo>
                      <a:pt x="9" y="7"/>
                      <a:pt x="9" y="4"/>
                      <a:pt x="8" y="2"/>
                    </a:cubicBezTo>
                    <a:cubicBezTo>
                      <a:pt x="8" y="1"/>
                      <a:pt x="8" y="1"/>
                      <a:pt x="8" y="0"/>
                    </a:cubicBezTo>
                    <a:cubicBezTo>
                      <a:pt x="8" y="0"/>
                      <a:pt x="8" y="1"/>
                      <a:pt x="7" y="1"/>
                    </a:cubicBezTo>
                    <a:cubicBezTo>
                      <a:pt x="6" y="4"/>
                      <a:pt x="4" y="7"/>
                      <a:pt x="1" y="7"/>
                    </a:cubicBezTo>
                    <a:cubicBezTo>
                      <a:pt x="0" y="7"/>
                      <a:pt x="0" y="7"/>
                      <a:pt x="0" y="7"/>
                    </a:cubicBezTo>
                    <a:cubicBezTo>
                      <a:pt x="3" y="11"/>
                      <a:pt x="6" y="19"/>
                      <a:pt x="6" y="23"/>
                    </a:cubicBezTo>
                    <a:cubicBezTo>
                      <a:pt x="6" y="24"/>
                      <a:pt x="6" y="25"/>
                      <a:pt x="7" y="26"/>
                    </a:cubicBezTo>
                    <a:cubicBezTo>
                      <a:pt x="7" y="25"/>
                      <a:pt x="8" y="25"/>
                      <a:pt x="8" y="25"/>
                    </a:cubicBezTo>
                    <a:cubicBezTo>
                      <a:pt x="8" y="24"/>
                      <a:pt x="8" y="24"/>
                      <a:pt x="8" y="24"/>
                    </a:cubicBezTo>
                    <a:cubicBezTo>
                      <a:pt x="9" y="22"/>
                      <a:pt x="10" y="20"/>
                      <a:pt x="11" y="18"/>
                    </a:cubicBezTo>
                    <a:cubicBezTo>
                      <a:pt x="11" y="17"/>
                      <a:pt x="11" y="16"/>
                      <a:pt x="10" y="15"/>
                    </a:cubicBezTo>
                    <a:cubicBezTo>
                      <a:pt x="10" y="14"/>
                      <a:pt x="10" y="14"/>
                      <a:pt x="10" y="1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104" name="Freeform 1120">
                <a:extLst>
                  <a:ext uri="{FF2B5EF4-FFF2-40B4-BE49-F238E27FC236}">
                    <a16:creationId xmlns:a16="http://schemas.microsoft.com/office/drawing/2014/main" id="{1CF4A142-28C1-4898-9CC5-20434516778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008" y="1922"/>
                <a:ext cx="294" cy="311"/>
              </a:xfrm>
              <a:custGeom>
                <a:avLst/>
                <a:gdLst>
                  <a:gd name="T0" fmla="*/ 267 w 308"/>
                  <a:gd name="T1" fmla="*/ 152 h 326"/>
                  <a:gd name="T2" fmla="*/ 280 w 308"/>
                  <a:gd name="T3" fmla="*/ 137 h 326"/>
                  <a:gd name="T4" fmla="*/ 293 w 308"/>
                  <a:gd name="T5" fmla="*/ 104 h 326"/>
                  <a:gd name="T6" fmla="*/ 307 w 308"/>
                  <a:gd name="T7" fmla="*/ 93 h 326"/>
                  <a:gd name="T8" fmla="*/ 304 w 308"/>
                  <a:gd name="T9" fmla="*/ 90 h 326"/>
                  <a:gd name="T10" fmla="*/ 300 w 308"/>
                  <a:gd name="T11" fmla="*/ 83 h 326"/>
                  <a:gd name="T12" fmla="*/ 276 w 308"/>
                  <a:gd name="T13" fmla="*/ 85 h 326"/>
                  <a:gd name="T14" fmla="*/ 261 w 308"/>
                  <a:gd name="T15" fmla="*/ 97 h 326"/>
                  <a:gd name="T16" fmla="*/ 258 w 308"/>
                  <a:gd name="T17" fmla="*/ 98 h 326"/>
                  <a:gd name="T18" fmla="*/ 258 w 308"/>
                  <a:gd name="T19" fmla="*/ 108 h 326"/>
                  <a:gd name="T20" fmla="*/ 242 w 308"/>
                  <a:gd name="T21" fmla="*/ 110 h 326"/>
                  <a:gd name="T22" fmla="*/ 227 w 308"/>
                  <a:gd name="T23" fmla="*/ 107 h 326"/>
                  <a:gd name="T24" fmla="*/ 224 w 308"/>
                  <a:gd name="T25" fmla="*/ 107 h 326"/>
                  <a:gd name="T26" fmla="*/ 222 w 308"/>
                  <a:gd name="T27" fmla="*/ 104 h 326"/>
                  <a:gd name="T28" fmla="*/ 222 w 308"/>
                  <a:gd name="T29" fmla="*/ 102 h 326"/>
                  <a:gd name="T30" fmla="*/ 221 w 308"/>
                  <a:gd name="T31" fmla="*/ 94 h 326"/>
                  <a:gd name="T32" fmla="*/ 218 w 308"/>
                  <a:gd name="T33" fmla="*/ 101 h 326"/>
                  <a:gd name="T34" fmla="*/ 188 w 308"/>
                  <a:gd name="T35" fmla="*/ 110 h 326"/>
                  <a:gd name="T36" fmla="*/ 162 w 308"/>
                  <a:gd name="T37" fmla="*/ 102 h 326"/>
                  <a:gd name="T38" fmla="*/ 136 w 308"/>
                  <a:gd name="T39" fmla="*/ 88 h 326"/>
                  <a:gd name="T40" fmla="*/ 135 w 308"/>
                  <a:gd name="T41" fmla="*/ 68 h 326"/>
                  <a:gd name="T42" fmla="*/ 136 w 308"/>
                  <a:gd name="T43" fmla="*/ 66 h 326"/>
                  <a:gd name="T44" fmla="*/ 132 w 308"/>
                  <a:gd name="T45" fmla="*/ 62 h 326"/>
                  <a:gd name="T46" fmla="*/ 112 w 308"/>
                  <a:gd name="T47" fmla="*/ 41 h 326"/>
                  <a:gd name="T48" fmla="*/ 121 w 308"/>
                  <a:gd name="T49" fmla="*/ 32 h 326"/>
                  <a:gd name="T50" fmla="*/ 116 w 308"/>
                  <a:gd name="T51" fmla="*/ 16 h 326"/>
                  <a:gd name="T52" fmla="*/ 116 w 308"/>
                  <a:gd name="T53" fmla="*/ 13 h 326"/>
                  <a:gd name="T54" fmla="*/ 106 w 308"/>
                  <a:gd name="T55" fmla="*/ 1 h 326"/>
                  <a:gd name="T56" fmla="*/ 102 w 308"/>
                  <a:gd name="T57" fmla="*/ 1 h 326"/>
                  <a:gd name="T58" fmla="*/ 97 w 308"/>
                  <a:gd name="T59" fmla="*/ 8 h 326"/>
                  <a:gd name="T60" fmla="*/ 83 w 308"/>
                  <a:gd name="T61" fmla="*/ 13 h 326"/>
                  <a:gd name="T62" fmla="*/ 64 w 308"/>
                  <a:gd name="T63" fmla="*/ 11 h 326"/>
                  <a:gd name="T64" fmla="*/ 67 w 308"/>
                  <a:gd name="T65" fmla="*/ 27 h 326"/>
                  <a:gd name="T66" fmla="*/ 79 w 308"/>
                  <a:gd name="T67" fmla="*/ 38 h 326"/>
                  <a:gd name="T68" fmla="*/ 68 w 308"/>
                  <a:gd name="T69" fmla="*/ 59 h 326"/>
                  <a:gd name="T70" fmla="*/ 53 w 308"/>
                  <a:gd name="T71" fmla="*/ 82 h 326"/>
                  <a:gd name="T72" fmla="*/ 36 w 308"/>
                  <a:gd name="T73" fmla="*/ 97 h 326"/>
                  <a:gd name="T74" fmla="*/ 23 w 308"/>
                  <a:gd name="T75" fmla="*/ 97 h 326"/>
                  <a:gd name="T76" fmla="*/ 21 w 308"/>
                  <a:gd name="T77" fmla="*/ 113 h 326"/>
                  <a:gd name="T78" fmla="*/ 8 w 308"/>
                  <a:gd name="T79" fmla="*/ 140 h 326"/>
                  <a:gd name="T80" fmla="*/ 2 w 308"/>
                  <a:gd name="T81" fmla="*/ 148 h 326"/>
                  <a:gd name="T82" fmla="*/ 9 w 308"/>
                  <a:gd name="T83" fmla="*/ 162 h 326"/>
                  <a:gd name="T84" fmla="*/ 43 w 308"/>
                  <a:gd name="T85" fmla="*/ 161 h 326"/>
                  <a:gd name="T86" fmla="*/ 50 w 308"/>
                  <a:gd name="T87" fmla="*/ 198 h 326"/>
                  <a:gd name="T88" fmla="*/ 73 w 308"/>
                  <a:gd name="T89" fmla="*/ 270 h 326"/>
                  <a:gd name="T90" fmla="*/ 106 w 308"/>
                  <a:gd name="T91" fmla="*/ 320 h 326"/>
                  <a:gd name="T92" fmla="*/ 127 w 308"/>
                  <a:gd name="T93" fmla="*/ 279 h 326"/>
                  <a:gd name="T94" fmla="*/ 145 w 308"/>
                  <a:gd name="T95" fmla="*/ 229 h 326"/>
                  <a:gd name="T96" fmla="*/ 198 w 308"/>
                  <a:gd name="T97" fmla="*/ 185 h 326"/>
                  <a:gd name="T98" fmla="*/ 224 w 308"/>
                  <a:gd name="T99" fmla="*/ 165 h 326"/>
                  <a:gd name="T100" fmla="*/ 223 w 308"/>
                  <a:gd name="T101" fmla="*/ 159 h 326"/>
                  <a:gd name="T102" fmla="*/ 221 w 308"/>
                  <a:gd name="T103" fmla="*/ 152 h 326"/>
                  <a:gd name="T104" fmla="*/ 217 w 308"/>
                  <a:gd name="T105" fmla="*/ 130 h 326"/>
                  <a:gd name="T106" fmla="*/ 216 w 308"/>
                  <a:gd name="T107" fmla="*/ 115 h 326"/>
                  <a:gd name="T108" fmla="*/ 240 w 308"/>
                  <a:gd name="T109" fmla="*/ 126 h 326"/>
                  <a:gd name="T110" fmla="*/ 252 w 308"/>
                  <a:gd name="T111" fmla="*/ 151 h 326"/>
                  <a:gd name="T112" fmla="*/ 265 w 308"/>
                  <a:gd name="T113" fmla="*/ 162 h 3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</a:cxnLst>
                <a:rect l="0" t="0" r="r" b="b"/>
                <a:pathLst>
                  <a:path w="308" h="326">
                    <a:moveTo>
                      <a:pt x="265" y="162"/>
                    </a:moveTo>
                    <a:cubicBezTo>
                      <a:pt x="266" y="161"/>
                      <a:pt x="266" y="161"/>
                      <a:pt x="266" y="161"/>
                    </a:cubicBezTo>
                    <a:cubicBezTo>
                      <a:pt x="266" y="161"/>
                      <a:pt x="266" y="160"/>
                      <a:pt x="266" y="160"/>
                    </a:cubicBezTo>
                    <a:cubicBezTo>
                      <a:pt x="266" y="160"/>
                      <a:pt x="266" y="159"/>
                      <a:pt x="266" y="159"/>
                    </a:cubicBezTo>
                    <a:cubicBezTo>
                      <a:pt x="266" y="156"/>
                      <a:pt x="266" y="154"/>
                      <a:pt x="267" y="152"/>
                    </a:cubicBezTo>
                    <a:cubicBezTo>
                      <a:pt x="268" y="151"/>
                      <a:pt x="268" y="148"/>
                      <a:pt x="268" y="146"/>
                    </a:cubicBezTo>
                    <a:cubicBezTo>
                      <a:pt x="268" y="143"/>
                      <a:pt x="269" y="140"/>
                      <a:pt x="271" y="140"/>
                    </a:cubicBezTo>
                    <a:cubicBezTo>
                      <a:pt x="272" y="140"/>
                      <a:pt x="272" y="140"/>
                      <a:pt x="274" y="141"/>
                    </a:cubicBezTo>
                    <a:cubicBezTo>
                      <a:pt x="275" y="141"/>
                      <a:pt x="277" y="141"/>
                      <a:pt x="278" y="141"/>
                    </a:cubicBezTo>
                    <a:cubicBezTo>
                      <a:pt x="278" y="140"/>
                      <a:pt x="279" y="139"/>
                      <a:pt x="280" y="137"/>
                    </a:cubicBezTo>
                    <a:cubicBezTo>
                      <a:pt x="281" y="134"/>
                      <a:pt x="282" y="131"/>
                      <a:pt x="282" y="129"/>
                    </a:cubicBezTo>
                    <a:cubicBezTo>
                      <a:pt x="281" y="126"/>
                      <a:pt x="283" y="124"/>
                      <a:pt x="284" y="121"/>
                    </a:cubicBezTo>
                    <a:cubicBezTo>
                      <a:pt x="284" y="119"/>
                      <a:pt x="285" y="117"/>
                      <a:pt x="285" y="115"/>
                    </a:cubicBezTo>
                    <a:cubicBezTo>
                      <a:pt x="285" y="110"/>
                      <a:pt x="288" y="108"/>
                      <a:pt x="291" y="106"/>
                    </a:cubicBezTo>
                    <a:cubicBezTo>
                      <a:pt x="292" y="106"/>
                      <a:pt x="293" y="105"/>
                      <a:pt x="293" y="104"/>
                    </a:cubicBezTo>
                    <a:cubicBezTo>
                      <a:pt x="295" y="103"/>
                      <a:pt x="300" y="99"/>
                      <a:pt x="303" y="99"/>
                    </a:cubicBezTo>
                    <a:cubicBezTo>
                      <a:pt x="304" y="99"/>
                      <a:pt x="305" y="100"/>
                      <a:pt x="306" y="101"/>
                    </a:cubicBezTo>
                    <a:cubicBezTo>
                      <a:pt x="306" y="101"/>
                      <a:pt x="306" y="101"/>
                      <a:pt x="306" y="102"/>
                    </a:cubicBezTo>
                    <a:cubicBezTo>
                      <a:pt x="305" y="99"/>
                      <a:pt x="305" y="97"/>
                      <a:pt x="305" y="95"/>
                    </a:cubicBezTo>
                    <a:cubicBezTo>
                      <a:pt x="305" y="94"/>
                      <a:pt x="306" y="93"/>
                      <a:pt x="307" y="93"/>
                    </a:cubicBezTo>
                    <a:cubicBezTo>
                      <a:pt x="307" y="93"/>
                      <a:pt x="307" y="92"/>
                      <a:pt x="308" y="92"/>
                    </a:cubicBezTo>
                    <a:cubicBezTo>
                      <a:pt x="308" y="92"/>
                      <a:pt x="308" y="92"/>
                      <a:pt x="308" y="92"/>
                    </a:cubicBezTo>
                    <a:cubicBezTo>
                      <a:pt x="308" y="92"/>
                      <a:pt x="308" y="91"/>
                      <a:pt x="308" y="91"/>
                    </a:cubicBezTo>
                    <a:cubicBezTo>
                      <a:pt x="308" y="91"/>
                      <a:pt x="308" y="91"/>
                      <a:pt x="308" y="91"/>
                    </a:cubicBezTo>
                    <a:cubicBezTo>
                      <a:pt x="304" y="90"/>
                      <a:pt x="304" y="90"/>
                      <a:pt x="304" y="90"/>
                    </a:cubicBezTo>
                    <a:cubicBezTo>
                      <a:pt x="306" y="90"/>
                      <a:pt x="306" y="90"/>
                      <a:pt x="306" y="90"/>
                    </a:cubicBezTo>
                    <a:cubicBezTo>
                      <a:pt x="305" y="89"/>
                      <a:pt x="304" y="89"/>
                      <a:pt x="303" y="88"/>
                    </a:cubicBezTo>
                    <a:cubicBezTo>
                      <a:pt x="303" y="88"/>
                      <a:pt x="303" y="88"/>
                      <a:pt x="303" y="88"/>
                    </a:cubicBezTo>
                    <a:cubicBezTo>
                      <a:pt x="303" y="87"/>
                      <a:pt x="302" y="87"/>
                      <a:pt x="302" y="86"/>
                    </a:cubicBezTo>
                    <a:cubicBezTo>
                      <a:pt x="302" y="85"/>
                      <a:pt x="301" y="84"/>
                      <a:pt x="300" y="83"/>
                    </a:cubicBezTo>
                    <a:cubicBezTo>
                      <a:pt x="299" y="82"/>
                      <a:pt x="298" y="80"/>
                      <a:pt x="298" y="79"/>
                    </a:cubicBezTo>
                    <a:cubicBezTo>
                      <a:pt x="297" y="79"/>
                      <a:pt x="296" y="80"/>
                      <a:pt x="295" y="80"/>
                    </a:cubicBezTo>
                    <a:cubicBezTo>
                      <a:pt x="293" y="82"/>
                      <a:pt x="291" y="81"/>
                      <a:pt x="289" y="81"/>
                    </a:cubicBezTo>
                    <a:cubicBezTo>
                      <a:pt x="286" y="80"/>
                      <a:pt x="284" y="80"/>
                      <a:pt x="281" y="81"/>
                    </a:cubicBezTo>
                    <a:cubicBezTo>
                      <a:pt x="279" y="82"/>
                      <a:pt x="277" y="84"/>
                      <a:pt x="276" y="85"/>
                    </a:cubicBezTo>
                    <a:cubicBezTo>
                      <a:pt x="274" y="87"/>
                      <a:pt x="273" y="88"/>
                      <a:pt x="270" y="87"/>
                    </a:cubicBezTo>
                    <a:cubicBezTo>
                      <a:pt x="270" y="87"/>
                      <a:pt x="270" y="88"/>
                      <a:pt x="270" y="88"/>
                    </a:cubicBezTo>
                    <a:cubicBezTo>
                      <a:pt x="269" y="89"/>
                      <a:pt x="269" y="90"/>
                      <a:pt x="268" y="91"/>
                    </a:cubicBezTo>
                    <a:cubicBezTo>
                      <a:pt x="267" y="92"/>
                      <a:pt x="266" y="93"/>
                      <a:pt x="266" y="93"/>
                    </a:cubicBezTo>
                    <a:cubicBezTo>
                      <a:pt x="264" y="95"/>
                      <a:pt x="263" y="97"/>
                      <a:pt x="261" y="97"/>
                    </a:cubicBezTo>
                    <a:cubicBezTo>
                      <a:pt x="261" y="97"/>
                      <a:pt x="261" y="97"/>
                      <a:pt x="261" y="97"/>
                    </a:cubicBezTo>
                    <a:cubicBezTo>
                      <a:pt x="260" y="97"/>
                      <a:pt x="260" y="97"/>
                      <a:pt x="259" y="97"/>
                    </a:cubicBezTo>
                    <a:cubicBezTo>
                      <a:pt x="259" y="97"/>
                      <a:pt x="259" y="97"/>
                      <a:pt x="259" y="97"/>
                    </a:cubicBezTo>
                    <a:cubicBezTo>
                      <a:pt x="259" y="98"/>
                      <a:pt x="258" y="98"/>
                      <a:pt x="258" y="98"/>
                    </a:cubicBezTo>
                    <a:cubicBezTo>
                      <a:pt x="258" y="98"/>
                      <a:pt x="258" y="98"/>
                      <a:pt x="258" y="98"/>
                    </a:cubicBezTo>
                    <a:cubicBezTo>
                      <a:pt x="258" y="99"/>
                      <a:pt x="258" y="100"/>
                      <a:pt x="259" y="101"/>
                    </a:cubicBezTo>
                    <a:cubicBezTo>
                      <a:pt x="259" y="101"/>
                      <a:pt x="259" y="101"/>
                      <a:pt x="259" y="102"/>
                    </a:cubicBezTo>
                    <a:cubicBezTo>
                      <a:pt x="259" y="102"/>
                      <a:pt x="259" y="102"/>
                      <a:pt x="259" y="102"/>
                    </a:cubicBezTo>
                    <a:cubicBezTo>
                      <a:pt x="259" y="102"/>
                      <a:pt x="259" y="103"/>
                      <a:pt x="259" y="103"/>
                    </a:cubicBezTo>
                    <a:cubicBezTo>
                      <a:pt x="259" y="105"/>
                      <a:pt x="259" y="106"/>
                      <a:pt x="258" y="108"/>
                    </a:cubicBezTo>
                    <a:cubicBezTo>
                      <a:pt x="257" y="110"/>
                      <a:pt x="254" y="111"/>
                      <a:pt x="251" y="110"/>
                    </a:cubicBezTo>
                    <a:cubicBezTo>
                      <a:pt x="249" y="110"/>
                      <a:pt x="247" y="110"/>
                      <a:pt x="246" y="110"/>
                    </a:cubicBezTo>
                    <a:cubicBezTo>
                      <a:pt x="245" y="110"/>
                      <a:pt x="244" y="110"/>
                      <a:pt x="243" y="110"/>
                    </a:cubicBezTo>
                    <a:cubicBezTo>
                      <a:pt x="243" y="110"/>
                      <a:pt x="243" y="111"/>
                      <a:pt x="243" y="111"/>
                    </a:cubicBezTo>
                    <a:cubicBezTo>
                      <a:pt x="243" y="111"/>
                      <a:pt x="242" y="110"/>
                      <a:pt x="242" y="110"/>
                    </a:cubicBezTo>
                    <a:cubicBezTo>
                      <a:pt x="242" y="110"/>
                      <a:pt x="242" y="110"/>
                      <a:pt x="241" y="110"/>
                    </a:cubicBezTo>
                    <a:cubicBezTo>
                      <a:pt x="240" y="110"/>
                      <a:pt x="239" y="110"/>
                      <a:pt x="238" y="110"/>
                    </a:cubicBezTo>
                    <a:cubicBezTo>
                      <a:pt x="237" y="109"/>
                      <a:pt x="236" y="109"/>
                      <a:pt x="235" y="109"/>
                    </a:cubicBezTo>
                    <a:cubicBezTo>
                      <a:pt x="233" y="110"/>
                      <a:pt x="230" y="109"/>
                      <a:pt x="229" y="108"/>
                    </a:cubicBezTo>
                    <a:cubicBezTo>
                      <a:pt x="228" y="108"/>
                      <a:pt x="228" y="108"/>
                      <a:pt x="227" y="107"/>
                    </a:cubicBezTo>
                    <a:cubicBezTo>
                      <a:pt x="227" y="108"/>
                      <a:pt x="227" y="108"/>
                      <a:pt x="227" y="108"/>
                    </a:cubicBezTo>
                    <a:cubicBezTo>
                      <a:pt x="226" y="108"/>
                      <a:pt x="226" y="107"/>
                      <a:pt x="226" y="107"/>
                    </a:cubicBezTo>
                    <a:cubicBezTo>
                      <a:pt x="226" y="107"/>
                      <a:pt x="225" y="107"/>
                      <a:pt x="225" y="107"/>
                    </a:cubicBezTo>
                    <a:cubicBezTo>
                      <a:pt x="225" y="107"/>
                      <a:pt x="225" y="107"/>
                      <a:pt x="224" y="107"/>
                    </a:cubicBezTo>
                    <a:cubicBezTo>
                      <a:pt x="224" y="107"/>
                      <a:pt x="224" y="107"/>
                      <a:pt x="224" y="107"/>
                    </a:cubicBezTo>
                    <a:cubicBezTo>
                      <a:pt x="224" y="106"/>
                      <a:pt x="224" y="106"/>
                      <a:pt x="224" y="106"/>
                    </a:cubicBezTo>
                    <a:cubicBezTo>
                      <a:pt x="224" y="107"/>
                      <a:pt x="224" y="107"/>
                      <a:pt x="224" y="107"/>
                    </a:cubicBezTo>
                    <a:cubicBezTo>
                      <a:pt x="222" y="104"/>
                      <a:pt x="222" y="104"/>
                      <a:pt x="222" y="104"/>
                    </a:cubicBezTo>
                    <a:cubicBezTo>
                      <a:pt x="222" y="104"/>
                      <a:pt x="222" y="104"/>
                      <a:pt x="222" y="104"/>
                    </a:cubicBezTo>
                    <a:cubicBezTo>
                      <a:pt x="222" y="104"/>
                      <a:pt x="222" y="104"/>
                      <a:pt x="222" y="104"/>
                    </a:cubicBezTo>
                    <a:cubicBezTo>
                      <a:pt x="222" y="104"/>
                      <a:pt x="222" y="104"/>
                      <a:pt x="222" y="104"/>
                    </a:cubicBezTo>
                    <a:cubicBezTo>
                      <a:pt x="222" y="103"/>
                      <a:pt x="222" y="103"/>
                      <a:pt x="222" y="103"/>
                    </a:cubicBezTo>
                    <a:cubicBezTo>
                      <a:pt x="222" y="103"/>
                      <a:pt x="222" y="103"/>
                      <a:pt x="222" y="103"/>
                    </a:cubicBezTo>
                    <a:cubicBezTo>
                      <a:pt x="222" y="103"/>
                      <a:pt x="222" y="102"/>
                      <a:pt x="222" y="102"/>
                    </a:cubicBezTo>
                    <a:cubicBezTo>
                      <a:pt x="222" y="102"/>
                      <a:pt x="222" y="102"/>
                      <a:pt x="222" y="102"/>
                    </a:cubicBezTo>
                    <a:cubicBezTo>
                      <a:pt x="221" y="101"/>
                      <a:pt x="221" y="101"/>
                      <a:pt x="221" y="100"/>
                    </a:cubicBezTo>
                    <a:cubicBezTo>
                      <a:pt x="221" y="100"/>
                      <a:pt x="221" y="100"/>
                      <a:pt x="221" y="100"/>
                    </a:cubicBezTo>
                    <a:cubicBezTo>
                      <a:pt x="221" y="99"/>
                      <a:pt x="221" y="98"/>
                      <a:pt x="222" y="97"/>
                    </a:cubicBezTo>
                    <a:cubicBezTo>
                      <a:pt x="222" y="97"/>
                      <a:pt x="222" y="97"/>
                      <a:pt x="222" y="97"/>
                    </a:cubicBezTo>
                    <a:cubicBezTo>
                      <a:pt x="222" y="96"/>
                      <a:pt x="221" y="95"/>
                      <a:pt x="221" y="94"/>
                    </a:cubicBezTo>
                    <a:cubicBezTo>
                      <a:pt x="220" y="95"/>
                      <a:pt x="219" y="95"/>
                      <a:pt x="218" y="96"/>
                    </a:cubicBezTo>
                    <a:cubicBezTo>
                      <a:pt x="218" y="96"/>
                      <a:pt x="218" y="96"/>
                      <a:pt x="218" y="96"/>
                    </a:cubicBezTo>
                    <a:cubicBezTo>
                      <a:pt x="218" y="96"/>
                      <a:pt x="218" y="96"/>
                      <a:pt x="218" y="96"/>
                    </a:cubicBezTo>
                    <a:cubicBezTo>
                      <a:pt x="218" y="97"/>
                      <a:pt x="217" y="97"/>
                      <a:pt x="217" y="98"/>
                    </a:cubicBezTo>
                    <a:cubicBezTo>
                      <a:pt x="217" y="99"/>
                      <a:pt x="218" y="100"/>
                      <a:pt x="218" y="101"/>
                    </a:cubicBezTo>
                    <a:cubicBezTo>
                      <a:pt x="218" y="104"/>
                      <a:pt x="219" y="108"/>
                      <a:pt x="216" y="111"/>
                    </a:cubicBezTo>
                    <a:cubicBezTo>
                      <a:pt x="214" y="113"/>
                      <a:pt x="206" y="114"/>
                      <a:pt x="202" y="114"/>
                    </a:cubicBezTo>
                    <a:cubicBezTo>
                      <a:pt x="201" y="114"/>
                      <a:pt x="200" y="114"/>
                      <a:pt x="199" y="114"/>
                    </a:cubicBezTo>
                    <a:cubicBezTo>
                      <a:pt x="196" y="114"/>
                      <a:pt x="195" y="113"/>
                      <a:pt x="194" y="112"/>
                    </a:cubicBezTo>
                    <a:cubicBezTo>
                      <a:pt x="193" y="112"/>
                      <a:pt x="190" y="111"/>
                      <a:pt x="188" y="110"/>
                    </a:cubicBezTo>
                    <a:cubicBezTo>
                      <a:pt x="183" y="109"/>
                      <a:pt x="179" y="108"/>
                      <a:pt x="179" y="105"/>
                    </a:cubicBezTo>
                    <a:cubicBezTo>
                      <a:pt x="178" y="104"/>
                      <a:pt x="176" y="101"/>
                      <a:pt x="175" y="101"/>
                    </a:cubicBezTo>
                    <a:cubicBezTo>
                      <a:pt x="174" y="101"/>
                      <a:pt x="172" y="101"/>
                      <a:pt x="171" y="102"/>
                    </a:cubicBezTo>
                    <a:cubicBezTo>
                      <a:pt x="168" y="103"/>
                      <a:pt x="164" y="104"/>
                      <a:pt x="163" y="102"/>
                    </a:cubicBezTo>
                    <a:cubicBezTo>
                      <a:pt x="162" y="102"/>
                      <a:pt x="162" y="102"/>
                      <a:pt x="162" y="102"/>
                    </a:cubicBezTo>
                    <a:cubicBezTo>
                      <a:pt x="161" y="101"/>
                      <a:pt x="158" y="99"/>
                      <a:pt x="156" y="98"/>
                    </a:cubicBezTo>
                    <a:cubicBezTo>
                      <a:pt x="155" y="98"/>
                      <a:pt x="155" y="97"/>
                      <a:pt x="154" y="97"/>
                    </a:cubicBezTo>
                    <a:cubicBezTo>
                      <a:pt x="152" y="97"/>
                      <a:pt x="145" y="95"/>
                      <a:pt x="144" y="92"/>
                    </a:cubicBezTo>
                    <a:cubicBezTo>
                      <a:pt x="144" y="91"/>
                      <a:pt x="142" y="91"/>
                      <a:pt x="141" y="90"/>
                    </a:cubicBezTo>
                    <a:cubicBezTo>
                      <a:pt x="139" y="90"/>
                      <a:pt x="137" y="89"/>
                      <a:pt x="136" y="88"/>
                    </a:cubicBezTo>
                    <a:cubicBezTo>
                      <a:pt x="135" y="87"/>
                      <a:pt x="134" y="87"/>
                      <a:pt x="134" y="86"/>
                    </a:cubicBezTo>
                    <a:cubicBezTo>
                      <a:pt x="132" y="86"/>
                      <a:pt x="129" y="85"/>
                      <a:pt x="129" y="82"/>
                    </a:cubicBezTo>
                    <a:cubicBezTo>
                      <a:pt x="129" y="81"/>
                      <a:pt x="130" y="79"/>
                      <a:pt x="130" y="78"/>
                    </a:cubicBezTo>
                    <a:cubicBezTo>
                      <a:pt x="131" y="76"/>
                      <a:pt x="131" y="75"/>
                      <a:pt x="131" y="73"/>
                    </a:cubicBezTo>
                    <a:cubicBezTo>
                      <a:pt x="131" y="71"/>
                      <a:pt x="133" y="69"/>
                      <a:pt x="135" y="68"/>
                    </a:cubicBezTo>
                    <a:cubicBezTo>
                      <a:pt x="135" y="67"/>
                      <a:pt x="135" y="67"/>
                      <a:pt x="136" y="67"/>
                    </a:cubicBezTo>
                    <a:cubicBezTo>
                      <a:pt x="136" y="67"/>
                      <a:pt x="136" y="67"/>
                      <a:pt x="136" y="67"/>
                    </a:cubicBezTo>
                    <a:cubicBezTo>
                      <a:pt x="136" y="67"/>
                      <a:pt x="136" y="66"/>
                      <a:pt x="136" y="66"/>
                    </a:cubicBezTo>
                    <a:cubicBezTo>
                      <a:pt x="136" y="66"/>
                      <a:pt x="136" y="66"/>
                      <a:pt x="136" y="66"/>
                    </a:cubicBezTo>
                    <a:cubicBezTo>
                      <a:pt x="136" y="66"/>
                      <a:pt x="136" y="66"/>
                      <a:pt x="136" y="66"/>
                    </a:cubicBezTo>
                    <a:cubicBezTo>
                      <a:pt x="136" y="66"/>
                      <a:pt x="135" y="65"/>
                      <a:pt x="135" y="65"/>
                    </a:cubicBezTo>
                    <a:cubicBezTo>
                      <a:pt x="135" y="65"/>
                      <a:pt x="135" y="65"/>
                      <a:pt x="135" y="65"/>
                    </a:cubicBezTo>
                    <a:cubicBezTo>
                      <a:pt x="134" y="64"/>
                      <a:pt x="133" y="64"/>
                      <a:pt x="132" y="63"/>
                    </a:cubicBezTo>
                    <a:cubicBezTo>
                      <a:pt x="132" y="63"/>
                      <a:pt x="132" y="63"/>
                      <a:pt x="132" y="63"/>
                    </a:cubicBezTo>
                    <a:cubicBezTo>
                      <a:pt x="132" y="62"/>
                      <a:pt x="132" y="62"/>
                      <a:pt x="132" y="62"/>
                    </a:cubicBezTo>
                    <a:cubicBezTo>
                      <a:pt x="131" y="61"/>
                      <a:pt x="128" y="58"/>
                      <a:pt x="127" y="58"/>
                    </a:cubicBezTo>
                    <a:cubicBezTo>
                      <a:pt x="124" y="58"/>
                      <a:pt x="122" y="55"/>
                      <a:pt x="120" y="54"/>
                    </a:cubicBezTo>
                    <a:cubicBezTo>
                      <a:pt x="119" y="52"/>
                      <a:pt x="118" y="51"/>
                      <a:pt x="117" y="51"/>
                    </a:cubicBezTo>
                    <a:cubicBezTo>
                      <a:pt x="114" y="51"/>
                      <a:pt x="113" y="47"/>
                      <a:pt x="113" y="44"/>
                    </a:cubicBezTo>
                    <a:cubicBezTo>
                      <a:pt x="113" y="43"/>
                      <a:pt x="112" y="42"/>
                      <a:pt x="112" y="41"/>
                    </a:cubicBezTo>
                    <a:cubicBezTo>
                      <a:pt x="110" y="39"/>
                      <a:pt x="110" y="36"/>
                      <a:pt x="111" y="35"/>
                    </a:cubicBezTo>
                    <a:cubicBezTo>
                      <a:pt x="112" y="32"/>
                      <a:pt x="115" y="32"/>
                      <a:pt x="118" y="34"/>
                    </a:cubicBezTo>
                    <a:cubicBezTo>
                      <a:pt x="118" y="34"/>
                      <a:pt x="119" y="34"/>
                      <a:pt x="119" y="34"/>
                    </a:cubicBezTo>
                    <a:cubicBezTo>
                      <a:pt x="120" y="34"/>
                      <a:pt x="121" y="34"/>
                      <a:pt x="121" y="33"/>
                    </a:cubicBezTo>
                    <a:cubicBezTo>
                      <a:pt x="121" y="33"/>
                      <a:pt x="122" y="33"/>
                      <a:pt x="121" y="32"/>
                    </a:cubicBezTo>
                    <a:cubicBezTo>
                      <a:pt x="120" y="31"/>
                      <a:pt x="119" y="29"/>
                      <a:pt x="118" y="28"/>
                    </a:cubicBezTo>
                    <a:cubicBezTo>
                      <a:pt x="116" y="25"/>
                      <a:pt x="115" y="23"/>
                      <a:pt x="115" y="21"/>
                    </a:cubicBezTo>
                    <a:cubicBezTo>
                      <a:pt x="115" y="21"/>
                      <a:pt x="115" y="20"/>
                      <a:pt x="115" y="18"/>
                    </a:cubicBezTo>
                    <a:cubicBezTo>
                      <a:pt x="115" y="17"/>
                      <a:pt x="115" y="17"/>
                      <a:pt x="115" y="17"/>
                    </a:cubicBezTo>
                    <a:cubicBezTo>
                      <a:pt x="115" y="16"/>
                      <a:pt x="116" y="16"/>
                      <a:pt x="116" y="16"/>
                    </a:cubicBezTo>
                    <a:cubicBezTo>
                      <a:pt x="116" y="16"/>
                      <a:pt x="116" y="16"/>
                      <a:pt x="116" y="16"/>
                    </a:cubicBezTo>
                    <a:cubicBezTo>
                      <a:pt x="116" y="15"/>
                      <a:pt x="116" y="15"/>
                      <a:pt x="116" y="15"/>
                    </a:cubicBezTo>
                    <a:cubicBezTo>
                      <a:pt x="116" y="15"/>
                      <a:pt x="116" y="15"/>
                      <a:pt x="116" y="15"/>
                    </a:cubicBezTo>
                    <a:cubicBezTo>
                      <a:pt x="116" y="14"/>
                      <a:pt x="116" y="13"/>
                      <a:pt x="116" y="13"/>
                    </a:cubicBezTo>
                    <a:cubicBezTo>
                      <a:pt x="116" y="13"/>
                      <a:pt x="116" y="13"/>
                      <a:pt x="116" y="13"/>
                    </a:cubicBezTo>
                    <a:cubicBezTo>
                      <a:pt x="116" y="13"/>
                      <a:pt x="116" y="13"/>
                      <a:pt x="115" y="13"/>
                    </a:cubicBezTo>
                    <a:cubicBezTo>
                      <a:pt x="115" y="13"/>
                      <a:pt x="115" y="13"/>
                      <a:pt x="115" y="12"/>
                    </a:cubicBezTo>
                    <a:cubicBezTo>
                      <a:pt x="111" y="10"/>
                      <a:pt x="109" y="7"/>
                      <a:pt x="108" y="4"/>
                    </a:cubicBezTo>
                    <a:cubicBezTo>
                      <a:pt x="107" y="3"/>
                      <a:pt x="107" y="3"/>
                      <a:pt x="107" y="3"/>
                    </a:cubicBezTo>
                    <a:cubicBezTo>
                      <a:pt x="107" y="2"/>
                      <a:pt x="107" y="2"/>
                      <a:pt x="106" y="1"/>
                    </a:cubicBezTo>
                    <a:cubicBezTo>
                      <a:pt x="106" y="1"/>
                      <a:pt x="106" y="1"/>
                      <a:pt x="106" y="1"/>
                    </a:cubicBezTo>
                    <a:cubicBezTo>
                      <a:pt x="105" y="1"/>
                      <a:pt x="105" y="0"/>
                      <a:pt x="105" y="0"/>
                    </a:cubicBezTo>
                    <a:cubicBezTo>
                      <a:pt x="103" y="0"/>
                      <a:pt x="103" y="0"/>
                      <a:pt x="103" y="0"/>
                    </a:cubicBezTo>
                    <a:cubicBezTo>
                      <a:pt x="102" y="0"/>
                      <a:pt x="102" y="0"/>
                      <a:pt x="102" y="0"/>
                    </a:cubicBezTo>
                    <a:cubicBezTo>
                      <a:pt x="102" y="0"/>
                      <a:pt x="102" y="1"/>
                      <a:pt x="102" y="1"/>
                    </a:cubicBezTo>
                    <a:cubicBezTo>
                      <a:pt x="101" y="2"/>
                      <a:pt x="101" y="2"/>
                      <a:pt x="101" y="2"/>
                    </a:cubicBezTo>
                    <a:cubicBezTo>
                      <a:pt x="101" y="2"/>
                      <a:pt x="101" y="2"/>
                      <a:pt x="101" y="2"/>
                    </a:cubicBezTo>
                    <a:cubicBezTo>
                      <a:pt x="101" y="3"/>
                      <a:pt x="100" y="4"/>
                      <a:pt x="100" y="5"/>
                    </a:cubicBezTo>
                    <a:cubicBezTo>
                      <a:pt x="98" y="7"/>
                      <a:pt x="98" y="8"/>
                      <a:pt x="97" y="8"/>
                    </a:cubicBezTo>
                    <a:cubicBezTo>
                      <a:pt x="97" y="8"/>
                      <a:pt x="97" y="8"/>
                      <a:pt x="97" y="8"/>
                    </a:cubicBezTo>
                    <a:cubicBezTo>
                      <a:pt x="97" y="8"/>
                      <a:pt x="97" y="8"/>
                      <a:pt x="97" y="8"/>
                    </a:cubicBezTo>
                    <a:cubicBezTo>
                      <a:pt x="97" y="8"/>
                      <a:pt x="97" y="8"/>
                      <a:pt x="97" y="8"/>
                    </a:cubicBezTo>
                    <a:cubicBezTo>
                      <a:pt x="96" y="8"/>
                      <a:pt x="95" y="9"/>
                      <a:pt x="94" y="9"/>
                    </a:cubicBezTo>
                    <a:cubicBezTo>
                      <a:pt x="91" y="10"/>
                      <a:pt x="88" y="11"/>
                      <a:pt x="86" y="12"/>
                    </a:cubicBezTo>
                    <a:cubicBezTo>
                      <a:pt x="85" y="13"/>
                      <a:pt x="84" y="13"/>
                      <a:pt x="83" y="13"/>
                    </a:cubicBezTo>
                    <a:cubicBezTo>
                      <a:pt x="81" y="13"/>
                      <a:pt x="79" y="13"/>
                      <a:pt x="77" y="12"/>
                    </a:cubicBezTo>
                    <a:cubicBezTo>
                      <a:pt x="76" y="12"/>
                      <a:pt x="76" y="12"/>
                      <a:pt x="75" y="11"/>
                    </a:cubicBezTo>
                    <a:cubicBezTo>
                      <a:pt x="73" y="11"/>
                      <a:pt x="71" y="10"/>
                      <a:pt x="70" y="10"/>
                    </a:cubicBezTo>
                    <a:cubicBezTo>
                      <a:pt x="69" y="10"/>
                      <a:pt x="69" y="10"/>
                      <a:pt x="68" y="10"/>
                    </a:cubicBezTo>
                    <a:cubicBezTo>
                      <a:pt x="66" y="10"/>
                      <a:pt x="65" y="11"/>
                      <a:pt x="64" y="11"/>
                    </a:cubicBezTo>
                    <a:cubicBezTo>
                      <a:pt x="64" y="12"/>
                      <a:pt x="64" y="12"/>
                      <a:pt x="64" y="12"/>
                    </a:cubicBezTo>
                    <a:cubicBezTo>
                      <a:pt x="65" y="13"/>
                      <a:pt x="65" y="14"/>
                      <a:pt x="66" y="16"/>
                    </a:cubicBezTo>
                    <a:cubicBezTo>
                      <a:pt x="66" y="18"/>
                      <a:pt x="66" y="21"/>
                      <a:pt x="66" y="23"/>
                    </a:cubicBezTo>
                    <a:cubicBezTo>
                      <a:pt x="66" y="23"/>
                      <a:pt x="66" y="24"/>
                      <a:pt x="66" y="24"/>
                    </a:cubicBezTo>
                    <a:cubicBezTo>
                      <a:pt x="66" y="25"/>
                      <a:pt x="67" y="26"/>
                      <a:pt x="67" y="27"/>
                    </a:cubicBezTo>
                    <a:cubicBezTo>
                      <a:pt x="68" y="31"/>
                      <a:pt x="70" y="33"/>
                      <a:pt x="70" y="33"/>
                    </a:cubicBezTo>
                    <a:cubicBezTo>
                      <a:pt x="72" y="33"/>
                      <a:pt x="73" y="33"/>
                      <a:pt x="75" y="34"/>
                    </a:cubicBezTo>
                    <a:cubicBezTo>
                      <a:pt x="77" y="35"/>
                      <a:pt x="79" y="37"/>
                      <a:pt x="79" y="38"/>
                    </a:cubicBezTo>
                    <a:cubicBezTo>
                      <a:pt x="79" y="38"/>
                      <a:pt x="79" y="38"/>
                      <a:pt x="79" y="38"/>
                    </a:cubicBezTo>
                    <a:cubicBezTo>
                      <a:pt x="79" y="38"/>
                      <a:pt x="79" y="38"/>
                      <a:pt x="79" y="38"/>
                    </a:cubicBezTo>
                    <a:cubicBezTo>
                      <a:pt x="79" y="39"/>
                      <a:pt x="79" y="41"/>
                      <a:pt x="78" y="41"/>
                    </a:cubicBezTo>
                    <a:cubicBezTo>
                      <a:pt x="78" y="42"/>
                      <a:pt x="77" y="42"/>
                      <a:pt x="77" y="42"/>
                    </a:cubicBezTo>
                    <a:cubicBezTo>
                      <a:pt x="74" y="43"/>
                      <a:pt x="73" y="46"/>
                      <a:pt x="72" y="49"/>
                    </a:cubicBezTo>
                    <a:cubicBezTo>
                      <a:pt x="72" y="50"/>
                      <a:pt x="72" y="51"/>
                      <a:pt x="72" y="52"/>
                    </a:cubicBezTo>
                    <a:cubicBezTo>
                      <a:pt x="72" y="54"/>
                      <a:pt x="72" y="58"/>
                      <a:pt x="68" y="59"/>
                    </a:cubicBezTo>
                    <a:cubicBezTo>
                      <a:pt x="66" y="59"/>
                      <a:pt x="65" y="60"/>
                      <a:pt x="65" y="63"/>
                    </a:cubicBezTo>
                    <a:cubicBezTo>
                      <a:pt x="65" y="68"/>
                      <a:pt x="61" y="69"/>
                      <a:pt x="59" y="69"/>
                    </a:cubicBezTo>
                    <a:cubicBezTo>
                      <a:pt x="59" y="70"/>
                      <a:pt x="58" y="70"/>
                      <a:pt x="58" y="70"/>
                    </a:cubicBezTo>
                    <a:cubicBezTo>
                      <a:pt x="58" y="70"/>
                      <a:pt x="57" y="72"/>
                      <a:pt x="57" y="73"/>
                    </a:cubicBezTo>
                    <a:cubicBezTo>
                      <a:pt x="55" y="79"/>
                      <a:pt x="54" y="81"/>
                      <a:pt x="53" y="82"/>
                    </a:cubicBezTo>
                    <a:cubicBezTo>
                      <a:pt x="52" y="83"/>
                      <a:pt x="51" y="83"/>
                      <a:pt x="49" y="84"/>
                    </a:cubicBezTo>
                    <a:cubicBezTo>
                      <a:pt x="47" y="84"/>
                      <a:pt x="44" y="85"/>
                      <a:pt x="44" y="87"/>
                    </a:cubicBezTo>
                    <a:cubicBezTo>
                      <a:pt x="44" y="91"/>
                      <a:pt x="40" y="97"/>
                      <a:pt x="36" y="97"/>
                    </a:cubicBezTo>
                    <a:cubicBezTo>
                      <a:pt x="36" y="97"/>
                      <a:pt x="36" y="97"/>
                      <a:pt x="36" y="97"/>
                    </a:cubicBezTo>
                    <a:cubicBezTo>
                      <a:pt x="36" y="97"/>
                      <a:pt x="36" y="97"/>
                      <a:pt x="36" y="97"/>
                    </a:cubicBezTo>
                    <a:cubicBezTo>
                      <a:pt x="35" y="97"/>
                      <a:pt x="35" y="97"/>
                      <a:pt x="34" y="96"/>
                    </a:cubicBezTo>
                    <a:cubicBezTo>
                      <a:pt x="33" y="96"/>
                      <a:pt x="32" y="96"/>
                      <a:pt x="31" y="96"/>
                    </a:cubicBezTo>
                    <a:cubicBezTo>
                      <a:pt x="30" y="96"/>
                      <a:pt x="30" y="96"/>
                      <a:pt x="30" y="96"/>
                    </a:cubicBezTo>
                    <a:cubicBezTo>
                      <a:pt x="30" y="97"/>
                      <a:pt x="29" y="98"/>
                      <a:pt x="27" y="98"/>
                    </a:cubicBezTo>
                    <a:cubicBezTo>
                      <a:pt x="26" y="98"/>
                      <a:pt x="24" y="98"/>
                      <a:pt x="23" y="97"/>
                    </a:cubicBezTo>
                    <a:cubicBezTo>
                      <a:pt x="22" y="97"/>
                      <a:pt x="22" y="96"/>
                      <a:pt x="21" y="96"/>
                    </a:cubicBezTo>
                    <a:cubicBezTo>
                      <a:pt x="21" y="96"/>
                      <a:pt x="21" y="97"/>
                      <a:pt x="20" y="97"/>
                    </a:cubicBezTo>
                    <a:cubicBezTo>
                      <a:pt x="16" y="101"/>
                      <a:pt x="14" y="104"/>
                      <a:pt x="14" y="105"/>
                    </a:cubicBezTo>
                    <a:cubicBezTo>
                      <a:pt x="14" y="106"/>
                      <a:pt x="15" y="106"/>
                      <a:pt x="16" y="107"/>
                    </a:cubicBezTo>
                    <a:cubicBezTo>
                      <a:pt x="18" y="108"/>
                      <a:pt x="21" y="110"/>
                      <a:pt x="21" y="113"/>
                    </a:cubicBezTo>
                    <a:cubicBezTo>
                      <a:pt x="20" y="117"/>
                      <a:pt x="23" y="121"/>
                      <a:pt x="25" y="123"/>
                    </a:cubicBezTo>
                    <a:cubicBezTo>
                      <a:pt x="27" y="125"/>
                      <a:pt x="32" y="132"/>
                      <a:pt x="29" y="136"/>
                    </a:cubicBezTo>
                    <a:cubicBezTo>
                      <a:pt x="27" y="139"/>
                      <a:pt x="24" y="140"/>
                      <a:pt x="19" y="139"/>
                    </a:cubicBezTo>
                    <a:cubicBezTo>
                      <a:pt x="18" y="139"/>
                      <a:pt x="17" y="139"/>
                      <a:pt x="16" y="139"/>
                    </a:cubicBezTo>
                    <a:cubicBezTo>
                      <a:pt x="15" y="140"/>
                      <a:pt x="12" y="140"/>
                      <a:pt x="8" y="140"/>
                    </a:cubicBezTo>
                    <a:cubicBezTo>
                      <a:pt x="8" y="139"/>
                      <a:pt x="7" y="139"/>
                      <a:pt x="7" y="139"/>
                    </a:cubicBezTo>
                    <a:cubicBezTo>
                      <a:pt x="4" y="139"/>
                      <a:pt x="3" y="141"/>
                      <a:pt x="2" y="143"/>
                    </a:cubicBezTo>
                    <a:cubicBezTo>
                      <a:pt x="1" y="144"/>
                      <a:pt x="1" y="144"/>
                      <a:pt x="1" y="145"/>
                    </a:cubicBezTo>
                    <a:cubicBezTo>
                      <a:pt x="0" y="145"/>
                      <a:pt x="0" y="145"/>
                      <a:pt x="0" y="145"/>
                    </a:cubicBezTo>
                    <a:cubicBezTo>
                      <a:pt x="1" y="146"/>
                      <a:pt x="2" y="147"/>
                      <a:pt x="2" y="148"/>
                    </a:cubicBezTo>
                    <a:cubicBezTo>
                      <a:pt x="4" y="150"/>
                      <a:pt x="6" y="152"/>
                      <a:pt x="9" y="153"/>
                    </a:cubicBezTo>
                    <a:cubicBezTo>
                      <a:pt x="11" y="154"/>
                      <a:pt x="14" y="153"/>
                      <a:pt x="16" y="153"/>
                    </a:cubicBezTo>
                    <a:cubicBezTo>
                      <a:pt x="17" y="152"/>
                      <a:pt x="18" y="152"/>
                      <a:pt x="19" y="152"/>
                    </a:cubicBezTo>
                    <a:cubicBezTo>
                      <a:pt x="21" y="152"/>
                      <a:pt x="22" y="153"/>
                      <a:pt x="22" y="156"/>
                    </a:cubicBezTo>
                    <a:cubicBezTo>
                      <a:pt x="22" y="161"/>
                      <a:pt x="15" y="161"/>
                      <a:pt x="9" y="162"/>
                    </a:cubicBezTo>
                    <a:cubicBezTo>
                      <a:pt x="9" y="162"/>
                      <a:pt x="8" y="162"/>
                      <a:pt x="7" y="162"/>
                    </a:cubicBezTo>
                    <a:cubicBezTo>
                      <a:pt x="11" y="167"/>
                      <a:pt x="23" y="180"/>
                      <a:pt x="28" y="179"/>
                    </a:cubicBezTo>
                    <a:cubicBezTo>
                      <a:pt x="34" y="178"/>
                      <a:pt x="38" y="172"/>
                      <a:pt x="39" y="170"/>
                    </a:cubicBezTo>
                    <a:cubicBezTo>
                      <a:pt x="38" y="169"/>
                      <a:pt x="37" y="168"/>
                      <a:pt x="38" y="166"/>
                    </a:cubicBezTo>
                    <a:cubicBezTo>
                      <a:pt x="38" y="164"/>
                      <a:pt x="41" y="161"/>
                      <a:pt x="43" y="161"/>
                    </a:cubicBezTo>
                    <a:cubicBezTo>
                      <a:pt x="44" y="161"/>
                      <a:pt x="44" y="161"/>
                      <a:pt x="45" y="161"/>
                    </a:cubicBezTo>
                    <a:cubicBezTo>
                      <a:pt x="47" y="162"/>
                      <a:pt x="47" y="165"/>
                      <a:pt x="47" y="168"/>
                    </a:cubicBezTo>
                    <a:cubicBezTo>
                      <a:pt x="47" y="170"/>
                      <a:pt x="47" y="173"/>
                      <a:pt x="48" y="173"/>
                    </a:cubicBezTo>
                    <a:cubicBezTo>
                      <a:pt x="52" y="176"/>
                      <a:pt x="50" y="181"/>
                      <a:pt x="49" y="186"/>
                    </a:cubicBezTo>
                    <a:cubicBezTo>
                      <a:pt x="48" y="188"/>
                      <a:pt x="49" y="193"/>
                      <a:pt x="50" y="198"/>
                    </a:cubicBezTo>
                    <a:cubicBezTo>
                      <a:pt x="50" y="200"/>
                      <a:pt x="51" y="202"/>
                      <a:pt x="51" y="204"/>
                    </a:cubicBezTo>
                    <a:cubicBezTo>
                      <a:pt x="51" y="206"/>
                      <a:pt x="52" y="209"/>
                      <a:pt x="53" y="212"/>
                    </a:cubicBezTo>
                    <a:cubicBezTo>
                      <a:pt x="54" y="216"/>
                      <a:pt x="55" y="220"/>
                      <a:pt x="56" y="224"/>
                    </a:cubicBezTo>
                    <a:cubicBezTo>
                      <a:pt x="57" y="232"/>
                      <a:pt x="62" y="245"/>
                      <a:pt x="66" y="254"/>
                    </a:cubicBezTo>
                    <a:cubicBezTo>
                      <a:pt x="69" y="258"/>
                      <a:pt x="71" y="265"/>
                      <a:pt x="73" y="270"/>
                    </a:cubicBezTo>
                    <a:cubicBezTo>
                      <a:pt x="74" y="276"/>
                      <a:pt x="76" y="281"/>
                      <a:pt x="77" y="283"/>
                    </a:cubicBezTo>
                    <a:cubicBezTo>
                      <a:pt x="80" y="286"/>
                      <a:pt x="88" y="299"/>
                      <a:pt x="88" y="307"/>
                    </a:cubicBezTo>
                    <a:cubicBezTo>
                      <a:pt x="88" y="314"/>
                      <a:pt x="96" y="324"/>
                      <a:pt x="98" y="326"/>
                    </a:cubicBezTo>
                    <a:cubicBezTo>
                      <a:pt x="99" y="326"/>
                      <a:pt x="99" y="326"/>
                      <a:pt x="99" y="326"/>
                    </a:cubicBezTo>
                    <a:cubicBezTo>
                      <a:pt x="101" y="326"/>
                      <a:pt x="105" y="323"/>
                      <a:pt x="106" y="320"/>
                    </a:cubicBezTo>
                    <a:cubicBezTo>
                      <a:pt x="107" y="317"/>
                      <a:pt x="110" y="315"/>
                      <a:pt x="112" y="313"/>
                    </a:cubicBezTo>
                    <a:cubicBezTo>
                      <a:pt x="114" y="312"/>
                      <a:pt x="116" y="311"/>
                      <a:pt x="116" y="310"/>
                    </a:cubicBezTo>
                    <a:cubicBezTo>
                      <a:pt x="117" y="307"/>
                      <a:pt x="117" y="301"/>
                      <a:pt x="122" y="300"/>
                    </a:cubicBezTo>
                    <a:cubicBezTo>
                      <a:pt x="123" y="300"/>
                      <a:pt x="124" y="299"/>
                      <a:pt x="124" y="294"/>
                    </a:cubicBezTo>
                    <a:cubicBezTo>
                      <a:pt x="124" y="290"/>
                      <a:pt x="124" y="283"/>
                      <a:pt x="127" y="279"/>
                    </a:cubicBezTo>
                    <a:cubicBezTo>
                      <a:pt x="130" y="275"/>
                      <a:pt x="130" y="266"/>
                      <a:pt x="129" y="262"/>
                    </a:cubicBezTo>
                    <a:cubicBezTo>
                      <a:pt x="127" y="258"/>
                      <a:pt x="128" y="251"/>
                      <a:pt x="130" y="247"/>
                    </a:cubicBezTo>
                    <a:cubicBezTo>
                      <a:pt x="130" y="245"/>
                      <a:pt x="130" y="244"/>
                      <a:pt x="131" y="243"/>
                    </a:cubicBezTo>
                    <a:cubicBezTo>
                      <a:pt x="131" y="240"/>
                      <a:pt x="132" y="236"/>
                      <a:pt x="135" y="236"/>
                    </a:cubicBezTo>
                    <a:cubicBezTo>
                      <a:pt x="138" y="236"/>
                      <a:pt x="142" y="233"/>
                      <a:pt x="145" y="229"/>
                    </a:cubicBezTo>
                    <a:cubicBezTo>
                      <a:pt x="148" y="226"/>
                      <a:pt x="153" y="222"/>
                      <a:pt x="158" y="219"/>
                    </a:cubicBezTo>
                    <a:cubicBezTo>
                      <a:pt x="160" y="217"/>
                      <a:pt x="162" y="216"/>
                      <a:pt x="163" y="215"/>
                    </a:cubicBezTo>
                    <a:cubicBezTo>
                      <a:pt x="167" y="212"/>
                      <a:pt x="177" y="202"/>
                      <a:pt x="180" y="197"/>
                    </a:cubicBezTo>
                    <a:cubicBezTo>
                      <a:pt x="183" y="194"/>
                      <a:pt x="187" y="192"/>
                      <a:pt x="191" y="190"/>
                    </a:cubicBezTo>
                    <a:cubicBezTo>
                      <a:pt x="193" y="188"/>
                      <a:pt x="196" y="187"/>
                      <a:pt x="198" y="185"/>
                    </a:cubicBezTo>
                    <a:cubicBezTo>
                      <a:pt x="200" y="183"/>
                      <a:pt x="200" y="181"/>
                      <a:pt x="200" y="179"/>
                    </a:cubicBezTo>
                    <a:cubicBezTo>
                      <a:pt x="200" y="177"/>
                      <a:pt x="201" y="176"/>
                      <a:pt x="201" y="175"/>
                    </a:cubicBezTo>
                    <a:cubicBezTo>
                      <a:pt x="202" y="167"/>
                      <a:pt x="223" y="166"/>
                      <a:pt x="223" y="166"/>
                    </a:cubicBezTo>
                    <a:cubicBezTo>
                      <a:pt x="223" y="166"/>
                      <a:pt x="223" y="166"/>
                      <a:pt x="224" y="166"/>
                    </a:cubicBezTo>
                    <a:cubicBezTo>
                      <a:pt x="224" y="166"/>
                      <a:pt x="224" y="166"/>
                      <a:pt x="224" y="165"/>
                    </a:cubicBezTo>
                    <a:cubicBezTo>
                      <a:pt x="224" y="165"/>
                      <a:pt x="224" y="165"/>
                      <a:pt x="224" y="164"/>
                    </a:cubicBezTo>
                    <a:cubicBezTo>
                      <a:pt x="223" y="164"/>
                      <a:pt x="223" y="163"/>
                      <a:pt x="223" y="163"/>
                    </a:cubicBezTo>
                    <a:cubicBezTo>
                      <a:pt x="223" y="162"/>
                      <a:pt x="223" y="162"/>
                      <a:pt x="223" y="161"/>
                    </a:cubicBezTo>
                    <a:cubicBezTo>
                      <a:pt x="223" y="161"/>
                      <a:pt x="223" y="160"/>
                      <a:pt x="223" y="160"/>
                    </a:cubicBezTo>
                    <a:cubicBezTo>
                      <a:pt x="223" y="160"/>
                      <a:pt x="223" y="159"/>
                      <a:pt x="223" y="159"/>
                    </a:cubicBezTo>
                    <a:cubicBezTo>
                      <a:pt x="223" y="158"/>
                      <a:pt x="223" y="158"/>
                      <a:pt x="222" y="157"/>
                    </a:cubicBezTo>
                    <a:cubicBezTo>
                      <a:pt x="222" y="157"/>
                      <a:pt x="222" y="156"/>
                      <a:pt x="222" y="156"/>
                    </a:cubicBezTo>
                    <a:cubicBezTo>
                      <a:pt x="222" y="156"/>
                      <a:pt x="222" y="155"/>
                      <a:pt x="222" y="155"/>
                    </a:cubicBezTo>
                    <a:cubicBezTo>
                      <a:pt x="222" y="154"/>
                      <a:pt x="222" y="154"/>
                      <a:pt x="222" y="154"/>
                    </a:cubicBezTo>
                    <a:cubicBezTo>
                      <a:pt x="222" y="153"/>
                      <a:pt x="221" y="153"/>
                      <a:pt x="221" y="152"/>
                    </a:cubicBezTo>
                    <a:cubicBezTo>
                      <a:pt x="221" y="152"/>
                      <a:pt x="221" y="152"/>
                      <a:pt x="221" y="151"/>
                    </a:cubicBezTo>
                    <a:cubicBezTo>
                      <a:pt x="221" y="151"/>
                      <a:pt x="221" y="150"/>
                      <a:pt x="221" y="150"/>
                    </a:cubicBezTo>
                    <a:cubicBezTo>
                      <a:pt x="221" y="150"/>
                      <a:pt x="221" y="150"/>
                      <a:pt x="220" y="150"/>
                    </a:cubicBezTo>
                    <a:cubicBezTo>
                      <a:pt x="220" y="149"/>
                      <a:pt x="220" y="148"/>
                      <a:pt x="220" y="148"/>
                    </a:cubicBezTo>
                    <a:cubicBezTo>
                      <a:pt x="218" y="143"/>
                      <a:pt x="216" y="134"/>
                      <a:pt x="217" y="130"/>
                    </a:cubicBezTo>
                    <a:cubicBezTo>
                      <a:pt x="218" y="127"/>
                      <a:pt x="220" y="127"/>
                      <a:pt x="221" y="126"/>
                    </a:cubicBezTo>
                    <a:cubicBezTo>
                      <a:pt x="223" y="126"/>
                      <a:pt x="223" y="126"/>
                      <a:pt x="223" y="125"/>
                    </a:cubicBezTo>
                    <a:cubicBezTo>
                      <a:pt x="223" y="125"/>
                      <a:pt x="221" y="124"/>
                      <a:pt x="220" y="124"/>
                    </a:cubicBezTo>
                    <a:cubicBezTo>
                      <a:pt x="218" y="123"/>
                      <a:pt x="216" y="121"/>
                      <a:pt x="215" y="119"/>
                    </a:cubicBezTo>
                    <a:cubicBezTo>
                      <a:pt x="215" y="118"/>
                      <a:pt x="215" y="116"/>
                      <a:pt x="216" y="115"/>
                    </a:cubicBezTo>
                    <a:cubicBezTo>
                      <a:pt x="217" y="113"/>
                      <a:pt x="219" y="112"/>
                      <a:pt x="221" y="112"/>
                    </a:cubicBezTo>
                    <a:cubicBezTo>
                      <a:pt x="222" y="112"/>
                      <a:pt x="223" y="112"/>
                      <a:pt x="224" y="113"/>
                    </a:cubicBezTo>
                    <a:cubicBezTo>
                      <a:pt x="225" y="114"/>
                      <a:pt x="226" y="114"/>
                      <a:pt x="227" y="114"/>
                    </a:cubicBezTo>
                    <a:cubicBezTo>
                      <a:pt x="233" y="114"/>
                      <a:pt x="237" y="117"/>
                      <a:pt x="237" y="122"/>
                    </a:cubicBezTo>
                    <a:cubicBezTo>
                      <a:pt x="237" y="123"/>
                      <a:pt x="239" y="125"/>
                      <a:pt x="240" y="126"/>
                    </a:cubicBezTo>
                    <a:cubicBezTo>
                      <a:pt x="242" y="125"/>
                      <a:pt x="249" y="125"/>
                      <a:pt x="253" y="125"/>
                    </a:cubicBezTo>
                    <a:cubicBezTo>
                      <a:pt x="257" y="125"/>
                      <a:pt x="263" y="125"/>
                      <a:pt x="263" y="130"/>
                    </a:cubicBezTo>
                    <a:cubicBezTo>
                      <a:pt x="263" y="133"/>
                      <a:pt x="258" y="143"/>
                      <a:pt x="252" y="143"/>
                    </a:cubicBezTo>
                    <a:cubicBezTo>
                      <a:pt x="252" y="143"/>
                      <a:pt x="251" y="144"/>
                      <a:pt x="251" y="146"/>
                    </a:cubicBezTo>
                    <a:cubicBezTo>
                      <a:pt x="251" y="149"/>
                      <a:pt x="251" y="151"/>
                      <a:pt x="252" y="151"/>
                    </a:cubicBezTo>
                    <a:cubicBezTo>
                      <a:pt x="252" y="151"/>
                      <a:pt x="254" y="149"/>
                      <a:pt x="255" y="148"/>
                    </a:cubicBezTo>
                    <a:cubicBezTo>
                      <a:pt x="255" y="147"/>
                      <a:pt x="255" y="147"/>
                      <a:pt x="255" y="147"/>
                    </a:cubicBezTo>
                    <a:cubicBezTo>
                      <a:pt x="256" y="145"/>
                      <a:pt x="258" y="142"/>
                      <a:pt x="260" y="142"/>
                    </a:cubicBezTo>
                    <a:cubicBezTo>
                      <a:pt x="262" y="142"/>
                      <a:pt x="263" y="146"/>
                      <a:pt x="265" y="157"/>
                    </a:cubicBezTo>
                    <a:cubicBezTo>
                      <a:pt x="265" y="158"/>
                      <a:pt x="265" y="160"/>
                      <a:pt x="265" y="162"/>
                    </a:cubicBezTo>
                    <a:cubicBezTo>
                      <a:pt x="265" y="162"/>
                      <a:pt x="265" y="162"/>
                      <a:pt x="265" y="162"/>
                    </a:cubicBezTo>
                    <a:cubicBezTo>
                      <a:pt x="265" y="162"/>
                      <a:pt x="265" y="162"/>
                      <a:pt x="265" y="162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105" name="Freeform 1121">
                <a:extLst>
                  <a:ext uri="{FF2B5EF4-FFF2-40B4-BE49-F238E27FC236}">
                    <a16:creationId xmlns:a16="http://schemas.microsoft.com/office/drawing/2014/main" id="{37562A67-BC86-478A-ACF7-F24EB07B57D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021" y="1823"/>
                <a:ext cx="112" cy="46"/>
              </a:xfrm>
              <a:custGeom>
                <a:avLst/>
                <a:gdLst>
                  <a:gd name="T0" fmla="*/ 117 w 118"/>
                  <a:gd name="T1" fmla="*/ 12 h 48"/>
                  <a:gd name="T2" fmla="*/ 116 w 118"/>
                  <a:gd name="T3" fmla="*/ 12 h 48"/>
                  <a:gd name="T4" fmla="*/ 109 w 118"/>
                  <a:gd name="T5" fmla="*/ 9 h 48"/>
                  <a:gd name="T6" fmla="*/ 105 w 118"/>
                  <a:gd name="T7" fmla="*/ 7 h 48"/>
                  <a:gd name="T8" fmla="*/ 77 w 118"/>
                  <a:gd name="T9" fmla="*/ 4 h 48"/>
                  <a:gd name="T10" fmla="*/ 56 w 118"/>
                  <a:gd name="T11" fmla="*/ 1 h 48"/>
                  <a:gd name="T12" fmla="*/ 53 w 118"/>
                  <a:gd name="T13" fmla="*/ 0 h 48"/>
                  <a:gd name="T14" fmla="*/ 41 w 118"/>
                  <a:gd name="T15" fmla="*/ 9 h 48"/>
                  <a:gd name="T16" fmla="*/ 25 w 118"/>
                  <a:gd name="T17" fmla="*/ 5 h 48"/>
                  <a:gd name="T18" fmla="*/ 13 w 118"/>
                  <a:gd name="T19" fmla="*/ 15 h 48"/>
                  <a:gd name="T20" fmla="*/ 12 w 118"/>
                  <a:gd name="T21" fmla="*/ 16 h 48"/>
                  <a:gd name="T22" fmla="*/ 11 w 118"/>
                  <a:gd name="T23" fmla="*/ 18 h 48"/>
                  <a:gd name="T24" fmla="*/ 14 w 118"/>
                  <a:gd name="T25" fmla="*/ 22 h 48"/>
                  <a:gd name="T26" fmla="*/ 20 w 118"/>
                  <a:gd name="T27" fmla="*/ 22 h 48"/>
                  <a:gd name="T28" fmla="*/ 39 w 118"/>
                  <a:gd name="T29" fmla="*/ 28 h 48"/>
                  <a:gd name="T30" fmla="*/ 38 w 118"/>
                  <a:gd name="T31" fmla="*/ 35 h 48"/>
                  <a:gd name="T32" fmla="*/ 29 w 118"/>
                  <a:gd name="T33" fmla="*/ 39 h 48"/>
                  <a:gd name="T34" fmla="*/ 23 w 118"/>
                  <a:gd name="T35" fmla="*/ 39 h 48"/>
                  <a:gd name="T36" fmla="*/ 22 w 118"/>
                  <a:gd name="T37" fmla="*/ 40 h 48"/>
                  <a:gd name="T38" fmla="*/ 20 w 118"/>
                  <a:gd name="T39" fmla="*/ 40 h 48"/>
                  <a:gd name="T40" fmla="*/ 17 w 118"/>
                  <a:gd name="T41" fmla="*/ 41 h 48"/>
                  <a:gd name="T42" fmla="*/ 10 w 118"/>
                  <a:gd name="T43" fmla="*/ 41 h 48"/>
                  <a:gd name="T44" fmla="*/ 9 w 118"/>
                  <a:gd name="T45" fmla="*/ 41 h 48"/>
                  <a:gd name="T46" fmla="*/ 5 w 118"/>
                  <a:gd name="T47" fmla="*/ 42 h 48"/>
                  <a:gd name="T48" fmla="*/ 5 w 118"/>
                  <a:gd name="T49" fmla="*/ 41 h 48"/>
                  <a:gd name="T50" fmla="*/ 5 w 118"/>
                  <a:gd name="T51" fmla="*/ 41 h 48"/>
                  <a:gd name="T52" fmla="*/ 3 w 118"/>
                  <a:gd name="T53" fmla="*/ 45 h 48"/>
                  <a:gd name="T54" fmla="*/ 14 w 118"/>
                  <a:gd name="T55" fmla="*/ 46 h 48"/>
                  <a:gd name="T56" fmla="*/ 18 w 118"/>
                  <a:gd name="T57" fmla="*/ 46 h 48"/>
                  <a:gd name="T58" fmla="*/ 28 w 118"/>
                  <a:gd name="T59" fmla="*/ 48 h 48"/>
                  <a:gd name="T60" fmla="*/ 31 w 118"/>
                  <a:gd name="T61" fmla="*/ 47 h 48"/>
                  <a:gd name="T62" fmla="*/ 34 w 118"/>
                  <a:gd name="T63" fmla="*/ 48 h 48"/>
                  <a:gd name="T64" fmla="*/ 37 w 118"/>
                  <a:gd name="T65" fmla="*/ 48 h 48"/>
                  <a:gd name="T66" fmla="*/ 39 w 118"/>
                  <a:gd name="T67" fmla="*/ 48 h 48"/>
                  <a:gd name="T68" fmla="*/ 40 w 118"/>
                  <a:gd name="T69" fmla="*/ 48 h 48"/>
                  <a:gd name="T70" fmla="*/ 42 w 118"/>
                  <a:gd name="T71" fmla="*/ 47 h 48"/>
                  <a:gd name="T72" fmla="*/ 44 w 118"/>
                  <a:gd name="T73" fmla="*/ 47 h 48"/>
                  <a:gd name="T74" fmla="*/ 46 w 118"/>
                  <a:gd name="T75" fmla="*/ 47 h 48"/>
                  <a:gd name="T76" fmla="*/ 47 w 118"/>
                  <a:gd name="T77" fmla="*/ 47 h 48"/>
                  <a:gd name="T78" fmla="*/ 47 w 118"/>
                  <a:gd name="T79" fmla="*/ 45 h 48"/>
                  <a:gd name="T80" fmla="*/ 47 w 118"/>
                  <a:gd name="T81" fmla="*/ 44 h 48"/>
                  <a:gd name="T82" fmla="*/ 47 w 118"/>
                  <a:gd name="T83" fmla="*/ 43 h 48"/>
                  <a:gd name="T84" fmla="*/ 54 w 118"/>
                  <a:gd name="T85" fmla="*/ 38 h 48"/>
                  <a:gd name="T86" fmla="*/ 61 w 118"/>
                  <a:gd name="T87" fmla="*/ 34 h 48"/>
                  <a:gd name="T88" fmla="*/ 68 w 118"/>
                  <a:gd name="T89" fmla="*/ 32 h 48"/>
                  <a:gd name="T90" fmla="*/ 73 w 118"/>
                  <a:gd name="T91" fmla="*/ 35 h 48"/>
                  <a:gd name="T92" fmla="*/ 76 w 118"/>
                  <a:gd name="T93" fmla="*/ 33 h 48"/>
                  <a:gd name="T94" fmla="*/ 90 w 118"/>
                  <a:gd name="T95" fmla="*/ 27 h 48"/>
                  <a:gd name="T96" fmla="*/ 99 w 118"/>
                  <a:gd name="T97" fmla="*/ 23 h 48"/>
                  <a:gd name="T98" fmla="*/ 108 w 118"/>
                  <a:gd name="T99" fmla="*/ 17 h 48"/>
                  <a:gd name="T100" fmla="*/ 110 w 118"/>
                  <a:gd name="T101" fmla="*/ 16 h 48"/>
                  <a:gd name="T102" fmla="*/ 111 w 118"/>
                  <a:gd name="T103" fmla="*/ 15 h 48"/>
                  <a:gd name="T104" fmla="*/ 113 w 118"/>
                  <a:gd name="T105" fmla="*/ 14 h 48"/>
                  <a:gd name="T106" fmla="*/ 114 w 118"/>
                  <a:gd name="T107" fmla="*/ 14 h 48"/>
                  <a:gd name="T108" fmla="*/ 118 w 118"/>
                  <a:gd name="T109" fmla="*/ 12 h 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</a:cxnLst>
                <a:rect l="0" t="0" r="r" b="b"/>
                <a:pathLst>
                  <a:path w="118" h="48">
                    <a:moveTo>
                      <a:pt x="118" y="12"/>
                    </a:moveTo>
                    <a:cubicBezTo>
                      <a:pt x="117" y="12"/>
                      <a:pt x="117" y="12"/>
                      <a:pt x="117" y="12"/>
                    </a:cubicBezTo>
                    <a:cubicBezTo>
                      <a:pt x="117" y="12"/>
                      <a:pt x="117" y="12"/>
                      <a:pt x="117" y="12"/>
                    </a:cubicBezTo>
                    <a:cubicBezTo>
                      <a:pt x="117" y="12"/>
                      <a:pt x="116" y="12"/>
                      <a:pt x="116" y="12"/>
                    </a:cubicBezTo>
                    <a:cubicBezTo>
                      <a:pt x="115" y="12"/>
                      <a:pt x="115" y="12"/>
                      <a:pt x="115" y="12"/>
                    </a:cubicBezTo>
                    <a:cubicBezTo>
                      <a:pt x="113" y="12"/>
                      <a:pt x="111" y="11"/>
                      <a:pt x="109" y="9"/>
                    </a:cubicBezTo>
                    <a:cubicBezTo>
                      <a:pt x="107" y="7"/>
                      <a:pt x="106" y="7"/>
                      <a:pt x="106" y="7"/>
                    </a:cubicBezTo>
                    <a:cubicBezTo>
                      <a:pt x="105" y="7"/>
                      <a:pt x="105" y="7"/>
                      <a:pt x="105" y="7"/>
                    </a:cubicBezTo>
                    <a:cubicBezTo>
                      <a:pt x="103" y="7"/>
                      <a:pt x="101" y="7"/>
                      <a:pt x="100" y="7"/>
                    </a:cubicBezTo>
                    <a:cubicBezTo>
                      <a:pt x="96" y="6"/>
                      <a:pt x="85" y="4"/>
                      <a:pt x="77" y="4"/>
                    </a:cubicBezTo>
                    <a:cubicBezTo>
                      <a:pt x="73" y="4"/>
                      <a:pt x="72" y="5"/>
                      <a:pt x="72" y="5"/>
                    </a:cubicBezTo>
                    <a:cubicBezTo>
                      <a:pt x="68" y="6"/>
                      <a:pt x="60" y="3"/>
                      <a:pt x="56" y="1"/>
                    </a:cubicBezTo>
                    <a:cubicBezTo>
                      <a:pt x="55" y="0"/>
                      <a:pt x="55" y="0"/>
                      <a:pt x="55" y="0"/>
                    </a:cubicBezTo>
                    <a:cubicBezTo>
                      <a:pt x="55" y="0"/>
                      <a:pt x="54" y="0"/>
                      <a:pt x="53" y="0"/>
                    </a:cubicBezTo>
                    <a:cubicBezTo>
                      <a:pt x="50" y="0"/>
                      <a:pt x="47" y="2"/>
                      <a:pt x="46" y="3"/>
                    </a:cubicBezTo>
                    <a:cubicBezTo>
                      <a:pt x="46" y="7"/>
                      <a:pt x="44" y="9"/>
                      <a:pt x="41" y="9"/>
                    </a:cubicBezTo>
                    <a:cubicBezTo>
                      <a:pt x="39" y="9"/>
                      <a:pt x="37" y="8"/>
                      <a:pt x="34" y="7"/>
                    </a:cubicBezTo>
                    <a:cubicBezTo>
                      <a:pt x="31" y="5"/>
                      <a:pt x="28" y="5"/>
                      <a:pt x="25" y="5"/>
                    </a:cubicBezTo>
                    <a:cubicBezTo>
                      <a:pt x="22" y="5"/>
                      <a:pt x="21" y="5"/>
                      <a:pt x="21" y="6"/>
                    </a:cubicBezTo>
                    <a:cubicBezTo>
                      <a:pt x="21" y="10"/>
                      <a:pt x="15" y="14"/>
                      <a:pt x="13" y="15"/>
                    </a:cubicBezTo>
                    <a:cubicBezTo>
                      <a:pt x="13" y="15"/>
                      <a:pt x="13" y="15"/>
                      <a:pt x="13" y="15"/>
                    </a:cubicBezTo>
                    <a:cubicBezTo>
                      <a:pt x="13" y="15"/>
                      <a:pt x="13" y="15"/>
                      <a:pt x="12" y="16"/>
                    </a:cubicBezTo>
                    <a:cubicBezTo>
                      <a:pt x="12" y="16"/>
                      <a:pt x="12" y="16"/>
                      <a:pt x="12" y="16"/>
                    </a:cubicBezTo>
                    <a:cubicBezTo>
                      <a:pt x="12" y="16"/>
                      <a:pt x="12" y="17"/>
                      <a:pt x="11" y="18"/>
                    </a:cubicBezTo>
                    <a:cubicBezTo>
                      <a:pt x="12" y="19"/>
                      <a:pt x="13" y="20"/>
                      <a:pt x="14" y="21"/>
                    </a:cubicBezTo>
                    <a:cubicBezTo>
                      <a:pt x="14" y="22"/>
                      <a:pt x="14" y="22"/>
                      <a:pt x="14" y="22"/>
                    </a:cubicBezTo>
                    <a:cubicBezTo>
                      <a:pt x="15" y="22"/>
                      <a:pt x="16" y="23"/>
                      <a:pt x="17" y="23"/>
                    </a:cubicBezTo>
                    <a:cubicBezTo>
                      <a:pt x="19" y="23"/>
                      <a:pt x="20" y="22"/>
                      <a:pt x="20" y="22"/>
                    </a:cubicBezTo>
                    <a:cubicBezTo>
                      <a:pt x="20" y="21"/>
                      <a:pt x="21" y="20"/>
                      <a:pt x="23" y="20"/>
                    </a:cubicBezTo>
                    <a:cubicBezTo>
                      <a:pt x="27" y="20"/>
                      <a:pt x="34" y="25"/>
                      <a:pt x="39" y="28"/>
                    </a:cubicBezTo>
                    <a:cubicBezTo>
                      <a:pt x="40" y="29"/>
                      <a:pt x="41" y="31"/>
                      <a:pt x="41" y="32"/>
                    </a:cubicBezTo>
                    <a:cubicBezTo>
                      <a:pt x="41" y="34"/>
                      <a:pt x="39" y="34"/>
                      <a:pt x="38" y="35"/>
                    </a:cubicBezTo>
                    <a:cubicBezTo>
                      <a:pt x="36" y="35"/>
                      <a:pt x="35" y="35"/>
                      <a:pt x="34" y="36"/>
                    </a:cubicBezTo>
                    <a:cubicBezTo>
                      <a:pt x="34" y="38"/>
                      <a:pt x="32" y="39"/>
                      <a:pt x="29" y="39"/>
                    </a:cubicBezTo>
                    <a:cubicBezTo>
                      <a:pt x="28" y="39"/>
                      <a:pt x="26" y="39"/>
                      <a:pt x="25" y="39"/>
                    </a:cubicBezTo>
                    <a:cubicBezTo>
                      <a:pt x="24" y="39"/>
                      <a:pt x="24" y="39"/>
                      <a:pt x="23" y="39"/>
                    </a:cubicBezTo>
                    <a:cubicBezTo>
                      <a:pt x="23" y="39"/>
                      <a:pt x="22" y="39"/>
                      <a:pt x="22" y="39"/>
                    </a:cubicBezTo>
                    <a:cubicBezTo>
                      <a:pt x="22" y="40"/>
                      <a:pt x="22" y="40"/>
                      <a:pt x="22" y="40"/>
                    </a:cubicBezTo>
                    <a:cubicBezTo>
                      <a:pt x="21" y="40"/>
                      <a:pt x="21" y="40"/>
                      <a:pt x="20" y="40"/>
                    </a:cubicBezTo>
                    <a:cubicBezTo>
                      <a:pt x="20" y="40"/>
                      <a:pt x="20" y="40"/>
                      <a:pt x="20" y="40"/>
                    </a:cubicBezTo>
                    <a:cubicBezTo>
                      <a:pt x="19" y="40"/>
                      <a:pt x="19" y="40"/>
                      <a:pt x="18" y="41"/>
                    </a:cubicBezTo>
                    <a:cubicBezTo>
                      <a:pt x="18" y="41"/>
                      <a:pt x="18" y="41"/>
                      <a:pt x="17" y="41"/>
                    </a:cubicBezTo>
                    <a:cubicBezTo>
                      <a:pt x="17" y="41"/>
                      <a:pt x="17" y="41"/>
                      <a:pt x="16" y="41"/>
                    </a:cubicBezTo>
                    <a:cubicBezTo>
                      <a:pt x="14" y="41"/>
                      <a:pt x="11" y="41"/>
                      <a:pt x="10" y="41"/>
                    </a:cubicBezTo>
                    <a:cubicBezTo>
                      <a:pt x="10" y="41"/>
                      <a:pt x="10" y="41"/>
                      <a:pt x="10" y="41"/>
                    </a:cubicBezTo>
                    <a:cubicBezTo>
                      <a:pt x="9" y="41"/>
                      <a:pt x="9" y="41"/>
                      <a:pt x="9" y="41"/>
                    </a:cubicBezTo>
                    <a:cubicBezTo>
                      <a:pt x="9" y="41"/>
                      <a:pt x="9" y="41"/>
                      <a:pt x="9" y="41"/>
                    </a:cubicBezTo>
                    <a:cubicBezTo>
                      <a:pt x="5" y="42"/>
                      <a:pt x="5" y="42"/>
                      <a:pt x="5" y="42"/>
                    </a:cubicBezTo>
                    <a:cubicBezTo>
                      <a:pt x="5" y="41"/>
                      <a:pt x="5" y="41"/>
                      <a:pt x="5" y="41"/>
                    </a:cubicBezTo>
                    <a:cubicBezTo>
                      <a:pt x="5" y="41"/>
                      <a:pt x="5" y="41"/>
                      <a:pt x="5" y="41"/>
                    </a:cubicBezTo>
                    <a:cubicBezTo>
                      <a:pt x="5" y="41"/>
                      <a:pt x="5" y="41"/>
                      <a:pt x="5" y="41"/>
                    </a:cubicBezTo>
                    <a:cubicBezTo>
                      <a:pt x="5" y="41"/>
                      <a:pt x="5" y="41"/>
                      <a:pt x="5" y="41"/>
                    </a:cubicBezTo>
                    <a:cubicBezTo>
                      <a:pt x="3" y="41"/>
                      <a:pt x="1" y="43"/>
                      <a:pt x="0" y="45"/>
                    </a:cubicBezTo>
                    <a:cubicBezTo>
                      <a:pt x="1" y="45"/>
                      <a:pt x="2" y="45"/>
                      <a:pt x="3" y="45"/>
                    </a:cubicBezTo>
                    <a:cubicBezTo>
                      <a:pt x="5" y="45"/>
                      <a:pt x="6" y="44"/>
                      <a:pt x="8" y="44"/>
                    </a:cubicBezTo>
                    <a:cubicBezTo>
                      <a:pt x="11" y="44"/>
                      <a:pt x="13" y="45"/>
                      <a:pt x="14" y="46"/>
                    </a:cubicBezTo>
                    <a:cubicBezTo>
                      <a:pt x="15" y="46"/>
                      <a:pt x="16" y="46"/>
                      <a:pt x="16" y="46"/>
                    </a:cubicBezTo>
                    <a:cubicBezTo>
                      <a:pt x="17" y="46"/>
                      <a:pt x="18" y="46"/>
                      <a:pt x="18" y="46"/>
                    </a:cubicBezTo>
                    <a:cubicBezTo>
                      <a:pt x="21" y="45"/>
                      <a:pt x="24" y="45"/>
                      <a:pt x="25" y="47"/>
                    </a:cubicBezTo>
                    <a:cubicBezTo>
                      <a:pt x="25" y="47"/>
                      <a:pt x="26" y="48"/>
                      <a:pt x="28" y="48"/>
                    </a:cubicBezTo>
                    <a:cubicBezTo>
                      <a:pt x="28" y="48"/>
                      <a:pt x="29" y="48"/>
                      <a:pt x="30" y="48"/>
                    </a:cubicBezTo>
                    <a:cubicBezTo>
                      <a:pt x="30" y="47"/>
                      <a:pt x="30" y="47"/>
                      <a:pt x="31" y="47"/>
                    </a:cubicBezTo>
                    <a:cubicBezTo>
                      <a:pt x="32" y="47"/>
                      <a:pt x="33" y="48"/>
                      <a:pt x="34" y="48"/>
                    </a:cubicBezTo>
                    <a:cubicBezTo>
                      <a:pt x="34" y="48"/>
                      <a:pt x="34" y="48"/>
                      <a:pt x="34" y="48"/>
                    </a:cubicBezTo>
                    <a:cubicBezTo>
                      <a:pt x="35" y="48"/>
                      <a:pt x="35" y="48"/>
                      <a:pt x="35" y="48"/>
                    </a:cubicBezTo>
                    <a:cubicBezTo>
                      <a:pt x="36" y="48"/>
                      <a:pt x="36" y="48"/>
                      <a:pt x="37" y="48"/>
                    </a:cubicBezTo>
                    <a:cubicBezTo>
                      <a:pt x="37" y="48"/>
                      <a:pt x="37" y="48"/>
                      <a:pt x="37" y="48"/>
                    </a:cubicBezTo>
                    <a:cubicBezTo>
                      <a:pt x="38" y="48"/>
                      <a:pt x="38" y="48"/>
                      <a:pt x="39" y="48"/>
                    </a:cubicBezTo>
                    <a:cubicBezTo>
                      <a:pt x="39" y="48"/>
                      <a:pt x="39" y="48"/>
                      <a:pt x="39" y="48"/>
                    </a:cubicBezTo>
                    <a:cubicBezTo>
                      <a:pt x="40" y="48"/>
                      <a:pt x="40" y="48"/>
                      <a:pt x="40" y="48"/>
                    </a:cubicBezTo>
                    <a:cubicBezTo>
                      <a:pt x="41" y="48"/>
                      <a:pt x="41" y="48"/>
                      <a:pt x="41" y="48"/>
                    </a:cubicBezTo>
                    <a:cubicBezTo>
                      <a:pt x="42" y="47"/>
                      <a:pt x="42" y="47"/>
                      <a:pt x="42" y="47"/>
                    </a:cubicBezTo>
                    <a:cubicBezTo>
                      <a:pt x="43" y="47"/>
                      <a:pt x="43" y="47"/>
                      <a:pt x="43" y="47"/>
                    </a:cubicBezTo>
                    <a:cubicBezTo>
                      <a:pt x="44" y="47"/>
                      <a:pt x="44" y="47"/>
                      <a:pt x="44" y="47"/>
                    </a:cubicBezTo>
                    <a:cubicBezTo>
                      <a:pt x="45" y="47"/>
                      <a:pt x="45" y="47"/>
                      <a:pt x="45" y="47"/>
                    </a:cubicBezTo>
                    <a:cubicBezTo>
                      <a:pt x="45" y="47"/>
                      <a:pt x="45" y="47"/>
                      <a:pt x="46" y="47"/>
                    </a:cubicBezTo>
                    <a:cubicBezTo>
                      <a:pt x="46" y="47"/>
                      <a:pt x="46" y="47"/>
                      <a:pt x="46" y="47"/>
                    </a:cubicBezTo>
                    <a:cubicBezTo>
                      <a:pt x="46" y="47"/>
                      <a:pt x="47" y="47"/>
                      <a:pt x="47" y="47"/>
                    </a:cubicBezTo>
                    <a:cubicBezTo>
                      <a:pt x="47" y="46"/>
                      <a:pt x="47" y="46"/>
                      <a:pt x="47" y="46"/>
                    </a:cubicBezTo>
                    <a:cubicBezTo>
                      <a:pt x="47" y="46"/>
                      <a:pt x="47" y="46"/>
                      <a:pt x="47" y="45"/>
                    </a:cubicBezTo>
                    <a:cubicBezTo>
                      <a:pt x="47" y="45"/>
                      <a:pt x="47" y="45"/>
                      <a:pt x="47" y="45"/>
                    </a:cubicBezTo>
                    <a:cubicBezTo>
                      <a:pt x="47" y="45"/>
                      <a:pt x="47" y="45"/>
                      <a:pt x="47" y="44"/>
                    </a:cubicBezTo>
                    <a:cubicBezTo>
                      <a:pt x="47" y="44"/>
                      <a:pt x="47" y="44"/>
                      <a:pt x="47" y="44"/>
                    </a:cubicBezTo>
                    <a:cubicBezTo>
                      <a:pt x="47" y="44"/>
                      <a:pt x="47" y="43"/>
                      <a:pt x="47" y="43"/>
                    </a:cubicBezTo>
                    <a:cubicBezTo>
                      <a:pt x="47" y="39"/>
                      <a:pt x="51" y="39"/>
                      <a:pt x="52" y="39"/>
                    </a:cubicBezTo>
                    <a:cubicBezTo>
                      <a:pt x="53" y="38"/>
                      <a:pt x="53" y="38"/>
                      <a:pt x="54" y="38"/>
                    </a:cubicBezTo>
                    <a:cubicBezTo>
                      <a:pt x="55" y="38"/>
                      <a:pt x="55" y="37"/>
                      <a:pt x="56" y="37"/>
                    </a:cubicBezTo>
                    <a:cubicBezTo>
                      <a:pt x="57" y="35"/>
                      <a:pt x="59" y="34"/>
                      <a:pt x="61" y="34"/>
                    </a:cubicBezTo>
                    <a:cubicBezTo>
                      <a:pt x="61" y="34"/>
                      <a:pt x="62" y="34"/>
                      <a:pt x="63" y="33"/>
                    </a:cubicBezTo>
                    <a:cubicBezTo>
                      <a:pt x="64" y="32"/>
                      <a:pt x="66" y="31"/>
                      <a:pt x="68" y="32"/>
                    </a:cubicBezTo>
                    <a:cubicBezTo>
                      <a:pt x="69" y="32"/>
                      <a:pt x="70" y="33"/>
                      <a:pt x="71" y="34"/>
                    </a:cubicBezTo>
                    <a:cubicBezTo>
                      <a:pt x="71" y="34"/>
                      <a:pt x="72" y="35"/>
                      <a:pt x="73" y="35"/>
                    </a:cubicBezTo>
                    <a:cubicBezTo>
                      <a:pt x="73" y="35"/>
                      <a:pt x="73" y="35"/>
                      <a:pt x="73" y="35"/>
                    </a:cubicBezTo>
                    <a:cubicBezTo>
                      <a:pt x="74" y="34"/>
                      <a:pt x="75" y="33"/>
                      <a:pt x="76" y="33"/>
                    </a:cubicBezTo>
                    <a:cubicBezTo>
                      <a:pt x="77" y="33"/>
                      <a:pt x="78" y="33"/>
                      <a:pt x="80" y="30"/>
                    </a:cubicBezTo>
                    <a:cubicBezTo>
                      <a:pt x="83" y="27"/>
                      <a:pt x="86" y="26"/>
                      <a:pt x="90" y="27"/>
                    </a:cubicBezTo>
                    <a:cubicBezTo>
                      <a:pt x="92" y="27"/>
                      <a:pt x="92" y="27"/>
                      <a:pt x="92" y="27"/>
                    </a:cubicBezTo>
                    <a:cubicBezTo>
                      <a:pt x="96" y="27"/>
                      <a:pt x="97" y="25"/>
                      <a:pt x="99" y="23"/>
                    </a:cubicBezTo>
                    <a:cubicBezTo>
                      <a:pt x="100" y="20"/>
                      <a:pt x="102" y="19"/>
                      <a:pt x="105" y="19"/>
                    </a:cubicBezTo>
                    <a:cubicBezTo>
                      <a:pt x="106" y="18"/>
                      <a:pt x="107" y="18"/>
                      <a:pt x="108" y="17"/>
                    </a:cubicBezTo>
                    <a:cubicBezTo>
                      <a:pt x="108" y="17"/>
                      <a:pt x="109" y="17"/>
                      <a:pt x="109" y="16"/>
                    </a:cubicBezTo>
                    <a:cubicBezTo>
                      <a:pt x="109" y="16"/>
                      <a:pt x="110" y="16"/>
                      <a:pt x="110" y="16"/>
                    </a:cubicBezTo>
                    <a:cubicBezTo>
                      <a:pt x="110" y="16"/>
                      <a:pt x="110" y="16"/>
                      <a:pt x="110" y="16"/>
                    </a:cubicBezTo>
                    <a:cubicBezTo>
                      <a:pt x="111" y="15"/>
                      <a:pt x="111" y="15"/>
                      <a:pt x="111" y="15"/>
                    </a:cubicBezTo>
                    <a:cubicBezTo>
                      <a:pt x="111" y="15"/>
                      <a:pt x="112" y="15"/>
                      <a:pt x="112" y="15"/>
                    </a:cubicBezTo>
                    <a:cubicBezTo>
                      <a:pt x="112" y="15"/>
                      <a:pt x="112" y="14"/>
                      <a:pt x="113" y="14"/>
                    </a:cubicBezTo>
                    <a:cubicBezTo>
                      <a:pt x="113" y="14"/>
                      <a:pt x="113" y="14"/>
                      <a:pt x="113" y="14"/>
                    </a:cubicBezTo>
                    <a:cubicBezTo>
                      <a:pt x="113" y="14"/>
                      <a:pt x="114" y="14"/>
                      <a:pt x="114" y="14"/>
                    </a:cubicBezTo>
                    <a:cubicBezTo>
                      <a:pt x="114" y="14"/>
                      <a:pt x="114" y="14"/>
                      <a:pt x="114" y="14"/>
                    </a:cubicBezTo>
                    <a:cubicBezTo>
                      <a:pt x="116" y="13"/>
                      <a:pt x="117" y="12"/>
                      <a:pt x="118" y="12"/>
                    </a:cubicBezTo>
                    <a:cubicBezTo>
                      <a:pt x="118" y="12"/>
                      <a:pt x="118" y="12"/>
                      <a:pt x="118" y="12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106" name="Freeform 1122">
                <a:extLst>
                  <a:ext uri="{FF2B5EF4-FFF2-40B4-BE49-F238E27FC236}">
                    <a16:creationId xmlns:a16="http://schemas.microsoft.com/office/drawing/2014/main" id="{FFFA3938-80BA-4543-9BA3-3DA22EF5828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113" y="1917"/>
                <a:ext cx="21" cy="19"/>
              </a:xfrm>
              <a:custGeom>
                <a:avLst/>
                <a:gdLst>
                  <a:gd name="T0" fmla="*/ 1 w 22"/>
                  <a:gd name="T1" fmla="*/ 6 h 20"/>
                  <a:gd name="T2" fmla="*/ 1 w 22"/>
                  <a:gd name="T3" fmla="*/ 6 h 20"/>
                  <a:gd name="T4" fmla="*/ 1 w 22"/>
                  <a:gd name="T5" fmla="*/ 8 h 20"/>
                  <a:gd name="T6" fmla="*/ 1 w 22"/>
                  <a:gd name="T7" fmla="*/ 8 h 20"/>
                  <a:gd name="T8" fmla="*/ 5 w 22"/>
                  <a:gd name="T9" fmla="*/ 13 h 20"/>
                  <a:gd name="T10" fmla="*/ 7 w 22"/>
                  <a:gd name="T11" fmla="*/ 14 h 20"/>
                  <a:gd name="T12" fmla="*/ 8 w 22"/>
                  <a:gd name="T13" fmla="*/ 15 h 20"/>
                  <a:gd name="T14" fmla="*/ 9 w 22"/>
                  <a:gd name="T15" fmla="*/ 15 h 20"/>
                  <a:gd name="T16" fmla="*/ 9 w 22"/>
                  <a:gd name="T17" fmla="*/ 17 h 20"/>
                  <a:gd name="T18" fmla="*/ 9 w 22"/>
                  <a:gd name="T19" fmla="*/ 17 h 20"/>
                  <a:gd name="T20" fmla="*/ 10 w 22"/>
                  <a:gd name="T21" fmla="*/ 18 h 20"/>
                  <a:gd name="T22" fmla="*/ 10 w 22"/>
                  <a:gd name="T23" fmla="*/ 19 h 20"/>
                  <a:gd name="T24" fmla="*/ 10 w 22"/>
                  <a:gd name="T25" fmla="*/ 20 h 20"/>
                  <a:gd name="T26" fmla="*/ 10 w 22"/>
                  <a:gd name="T27" fmla="*/ 20 h 20"/>
                  <a:gd name="T28" fmla="*/ 10 w 22"/>
                  <a:gd name="T29" fmla="*/ 20 h 20"/>
                  <a:gd name="T30" fmla="*/ 11 w 22"/>
                  <a:gd name="T31" fmla="*/ 20 h 20"/>
                  <a:gd name="T32" fmla="*/ 11 w 22"/>
                  <a:gd name="T33" fmla="*/ 20 h 20"/>
                  <a:gd name="T34" fmla="*/ 12 w 22"/>
                  <a:gd name="T35" fmla="*/ 20 h 20"/>
                  <a:gd name="T36" fmla="*/ 22 w 22"/>
                  <a:gd name="T37" fmla="*/ 8 h 20"/>
                  <a:gd name="T38" fmla="*/ 10 w 22"/>
                  <a:gd name="T39" fmla="*/ 0 h 20"/>
                  <a:gd name="T40" fmla="*/ 10 w 22"/>
                  <a:gd name="T41" fmla="*/ 0 h 20"/>
                  <a:gd name="T42" fmla="*/ 9 w 22"/>
                  <a:gd name="T43" fmla="*/ 0 h 20"/>
                  <a:gd name="T44" fmla="*/ 8 w 22"/>
                  <a:gd name="T45" fmla="*/ 0 h 20"/>
                  <a:gd name="T46" fmla="*/ 7 w 22"/>
                  <a:gd name="T47" fmla="*/ 0 h 20"/>
                  <a:gd name="T48" fmla="*/ 7 w 22"/>
                  <a:gd name="T49" fmla="*/ 0 h 20"/>
                  <a:gd name="T50" fmla="*/ 6 w 22"/>
                  <a:gd name="T51" fmla="*/ 1 h 20"/>
                  <a:gd name="T52" fmla="*/ 5 w 22"/>
                  <a:gd name="T53" fmla="*/ 1 h 20"/>
                  <a:gd name="T54" fmla="*/ 4 w 22"/>
                  <a:gd name="T55" fmla="*/ 2 h 20"/>
                  <a:gd name="T56" fmla="*/ 3 w 22"/>
                  <a:gd name="T57" fmla="*/ 2 h 20"/>
                  <a:gd name="T58" fmla="*/ 3 w 22"/>
                  <a:gd name="T59" fmla="*/ 2 h 20"/>
                  <a:gd name="T60" fmla="*/ 2 w 22"/>
                  <a:gd name="T61" fmla="*/ 3 h 20"/>
                  <a:gd name="T62" fmla="*/ 1 w 22"/>
                  <a:gd name="T63" fmla="*/ 3 h 20"/>
                  <a:gd name="T64" fmla="*/ 1 w 22"/>
                  <a:gd name="T65" fmla="*/ 4 h 20"/>
                  <a:gd name="T66" fmla="*/ 0 w 22"/>
                  <a:gd name="T67" fmla="*/ 4 h 20"/>
                  <a:gd name="T68" fmla="*/ 0 w 22"/>
                  <a:gd name="T69" fmla="*/ 5 h 20"/>
                  <a:gd name="T70" fmla="*/ 0 w 22"/>
                  <a:gd name="T71" fmla="*/ 5 h 20"/>
                  <a:gd name="T72" fmla="*/ 0 w 22"/>
                  <a:gd name="T73" fmla="*/ 5 h 20"/>
                  <a:gd name="T74" fmla="*/ 1 w 22"/>
                  <a:gd name="T75" fmla="*/ 6 h 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22" h="20">
                    <a:moveTo>
                      <a:pt x="1" y="6"/>
                    </a:moveTo>
                    <a:cubicBezTo>
                      <a:pt x="1" y="6"/>
                      <a:pt x="1" y="6"/>
                      <a:pt x="1" y="6"/>
                    </a:cubicBezTo>
                    <a:cubicBezTo>
                      <a:pt x="1" y="7"/>
                      <a:pt x="1" y="7"/>
                      <a:pt x="1" y="8"/>
                    </a:cubicBezTo>
                    <a:cubicBezTo>
                      <a:pt x="1" y="8"/>
                      <a:pt x="1" y="8"/>
                      <a:pt x="1" y="8"/>
                    </a:cubicBezTo>
                    <a:cubicBezTo>
                      <a:pt x="2" y="9"/>
                      <a:pt x="3" y="11"/>
                      <a:pt x="5" y="13"/>
                    </a:cubicBezTo>
                    <a:cubicBezTo>
                      <a:pt x="6" y="13"/>
                      <a:pt x="6" y="14"/>
                      <a:pt x="7" y="14"/>
                    </a:cubicBezTo>
                    <a:cubicBezTo>
                      <a:pt x="8" y="14"/>
                      <a:pt x="8" y="15"/>
                      <a:pt x="8" y="15"/>
                    </a:cubicBezTo>
                    <a:cubicBezTo>
                      <a:pt x="9" y="15"/>
                      <a:pt x="9" y="15"/>
                      <a:pt x="9" y="15"/>
                    </a:cubicBezTo>
                    <a:cubicBezTo>
                      <a:pt x="9" y="16"/>
                      <a:pt x="9" y="16"/>
                      <a:pt x="9" y="17"/>
                    </a:cubicBezTo>
                    <a:cubicBezTo>
                      <a:pt x="9" y="17"/>
                      <a:pt x="9" y="17"/>
                      <a:pt x="9" y="17"/>
                    </a:cubicBezTo>
                    <a:cubicBezTo>
                      <a:pt x="10" y="17"/>
                      <a:pt x="10" y="18"/>
                      <a:pt x="10" y="18"/>
                    </a:cubicBezTo>
                    <a:cubicBezTo>
                      <a:pt x="10" y="18"/>
                      <a:pt x="10" y="18"/>
                      <a:pt x="10" y="19"/>
                    </a:cubicBezTo>
                    <a:cubicBezTo>
                      <a:pt x="10" y="19"/>
                      <a:pt x="10" y="20"/>
                      <a:pt x="10" y="20"/>
                    </a:cubicBezTo>
                    <a:cubicBezTo>
                      <a:pt x="10" y="20"/>
                      <a:pt x="10" y="20"/>
                      <a:pt x="10" y="20"/>
                    </a:cubicBezTo>
                    <a:cubicBezTo>
                      <a:pt x="10" y="20"/>
                      <a:pt x="10" y="20"/>
                      <a:pt x="10" y="20"/>
                    </a:cubicBezTo>
                    <a:cubicBezTo>
                      <a:pt x="10" y="20"/>
                      <a:pt x="10" y="20"/>
                      <a:pt x="11" y="20"/>
                    </a:cubicBezTo>
                    <a:cubicBezTo>
                      <a:pt x="11" y="20"/>
                      <a:pt x="11" y="20"/>
                      <a:pt x="11" y="20"/>
                    </a:cubicBezTo>
                    <a:cubicBezTo>
                      <a:pt x="11" y="20"/>
                      <a:pt x="12" y="20"/>
                      <a:pt x="12" y="20"/>
                    </a:cubicBezTo>
                    <a:cubicBezTo>
                      <a:pt x="14" y="19"/>
                      <a:pt x="21" y="11"/>
                      <a:pt x="22" y="8"/>
                    </a:cubicBezTo>
                    <a:cubicBezTo>
                      <a:pt x="21" y="6"/>
                      <a:pt x="14" y="0"/>
                      <a:pt x="10" y="0"/>
                    </a:cubicBezTo>
                    <a:cubicBezTo>
                      <a:pt x="10" y="0"/>
                      <a:pt x="10" y="0"/>
                      <a:pt x="10" y="0"/>
                    </a:cubicBezTo>
                    <a:cubicBezTo>
                      <a:pt x="10" y="0"/>
                      <a:pt x="9" y="0"/>
                      <a:pt x="9" y="0"/>
                    </a:cubicBezTo>
                    <a:cubicBezTo>
                      <a:pt x="9" y="0"/>
                      <a:pt x="9" y="0"/>
                      <a:pt x="8" y="0"/>
                    </a:cubicBezTo>
                    <a:cubicBezTo>
                      <a:pt x="8" y="0"/>
                      <a:pt x="8" y="0"/>
                      <a:pt x="7" y="0"/>
                    </a:cubicBezTo>
                    <a:cubicBezTo>
                      <a:pt x="7" y="0"/>
                      <a:pt x="7" y="0"/>
                      <a:pt x="7" y="0"/>
                    </a:cubicBezTo>
                    <a:cubicBezTo>
                      <a:pt x="6" y="1"/>
                      <a:pt x="6" y="1"/>
                      <a:pt x="6" y="1"/>
                    </a:cubicBezTo>
                    <a:cubicBezTo>
                      <a:pt x="5" y="1"/>
                      <a:pt x="5" y="1"/>
                      <a:pt x="5" y="1"/>
                    </a:cubicBezTo>
                    <a:cubicBezTo>
                      <a:pt x="5" y="1"/>
                      <a:pt x="4" y="1"/>
                      <a:pt x="4" y="2"/>
                    </a:cubicBezTo>
                    <a:cubicBezTo>
                      <a:pt x="4" y="2"/>
                      <a:pt x="4" y="2"/>
                      <a:pt x="3" y="2"/>
                    </a:cubicBezTo>
                    <a:cubicBezTo>
                      <a:pt x="3" y="2"/>
                      <a:pt x="3" y="2"/>
                      <a:pt x="3" y="2"/>
                    </a:cubicBezTo>
                    <a:cubicBezTo>
                      <a:pt x="2" y="3"/>
                      <a:pt x="2" y="3"/>
                      <a:pt x="2" y="3"/>
                    </a:cubicBezTo>
                    <a:cubicBezTo>
                      <a:pt x="2" y="3"/>
                      <a:pt x="2" y="3"/>
                      <a:pt x="1" y="3"/>
                    </a:cubicBezTo>
                    <a:cubicBezTo>
                      <a:pt x="1" y="3"/>
                      <a:pt x="1" y="4"/>
                      <a:pt x="1" y="4"/>
                    </a:cubicBezTo>
                    <a:cubicBezTo>
                      <a:pt x="1" y="4"/>
                      <a:pt x="0" y="4"/>
                      <a:pt x="0" y="4"/>
                    </a:cubicBezTo>
                    <a:cubicBezTo>
                      <a:pt x="0" y="4"/>
                      <a:pt x="0" y="5"/>
                      <a:pt x="0" y="5"/>
                    </a:cubicBezTo>
                    <a:cubicBezTo>
                      <a:pt x="0" y="5"/>
                      <a:pt x="0" y="5"/>
                      <a:pt x="0" y="5"/>
                    </a:cubicBezTo>
                    <a:cubicBezTo>
                      <a:pt x="0" y="5"/>
                      <a:pt x="0" y="5"/>
                      <a:pt x="0" y="5"/>
                    </a:cubicBezTo>
                    <a:cubicBezTo>
                      <a:pt x="0" y="5"/>
                      <a:pt x="1" y="6"/>
                      <a:pt x="1" y="6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107" name="Freeform 1123">
                <a:extLst>
                  <a:ext uri="{FF2B5EF4-FFF2-40B4-BE49-F238E27FC236}">
                    <a16:creationId xmlns:a16="http://schemas.microsoft.com/office/drawing/2014/main" id="{6814ED94-4917-41C7-98B2-3990258EBBA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600" y="1827"/>
                <a:ext cx="66" cy="65"/>
              </a:xfrm>
              <a:custGeom>
                <a:avLst/>
                <a:gdLst>
                  <a:gd name="T0" fmla="*/ 11 w 69"/>
                  <a:gd name="T1" fmla="*/ 46 h 68"/>
                  <a:gd name="T2" fmla="*/ 7 w 69"/>
                  <a:gd name="T3" fmla="*/ 58 h 68"/>
                  <a:gd name="T4" fmla="*/ 4 w 69"/>
                  <a:gd name="T5" fmla="*/ 60 h 68"/>
                  <a:gd name="T6" fmla="*/ 4 w 69"/>
                  <a:gd name="T7" fmla="*/ 61 h 68"/>
                  <a:gd name="T8" fmla="*/ 5 w 69"/>
                  <a:gd name="T9" fmla="*/ 62 h 68"/>
                  <a:gd name="T10" fmla="*/ 7 w 69"/>
                  <a:gd name="T11" fmla="*/ 66 h 68"/>
                  <a:gd name="T12" fmla="*/ 9 w 69"/>
                  <a:gd name="T13" fmla="*/ 68 h 68"/>
                  <a:gd name="T14" fmla="*/ 9 w 69"/>
                  <a:gd name="T15" fmla="*/ 68 h 68"/>
                  <a:gd name="T16" fmla="*/ 14 w 69"/>
                  <a:gd name="T17" fmla="*/ 65 h 68"/>
                  <a:gd name="T18" fmla="*/ 16 w 69"/>
                  <a:gd name="T19" fmla="*/ 65 h 68"/>
                  <a:gd name="T20" fmla="*/ 22 w 69"/>
                  <a:gd name="T21" fmla="*/ 66 h 68"/>
                  <a:gd name="T22" fmla="*/ 22 w 69"/>
                  <a:gd name="T23" fmla="*/ 66 h 68"/>
                  <a:gd name="T24" fmla="*/ 25 w 69"/>
                  <a:gd name="T25" fmla="*/ 64 h 68"/>
                  <a:gd name="T26" fmla="*/ 27 w 69"/>
                  <a:gd name="T27" fmla="*/ 62 h 68"/>
                  <a:gd name="T28" fmla="*/ 39 w 69"/>
                  <a:gd name="T29" fmla="*/ 59 h 68"/>
                  <a:gd name="T30" fmla="*/ 40 w 69"/>
                  <a:gd name="T31" fmla="*/ 59 h 68"/>
                  <a:gd name="T32" fmla="*/ 41 w 69"/>
                  <a:gd name="T33" fmla="*/ 59 h 68"/>
                  <a:gd name="T34" fmla="*/ 41 w 69"/>
                  <a:gd name="T35" fmla="*/ 59 h 68"/>
                  <a:gd name="T36" fmla="*/ 42 w 69"/>
                  <a:gd name="T37" fmla="*/ 59 h 68"/>
                  <a:gd name="T38" fmla="*/ 34 w 69"/>
                  <a:gd name="T39" fmla="*/ 51 h 68"/>
                  <a:gd name="T40" fmla="*/ 31 w 69"/>
                  <a:gd name="T41" fmla="*/ 45 h 68"/>
                  <a:gd name="T42" fmla="*/ 37 w 69"/>
                  <a:gd name="T43" fmla="*/ 38 h 68"/>
                  <a:gd name="T44" fmla="*/ 51 w 69"/>
                  <a:gd name="T45" fmla="*/ 29 h 68"/>
                  <a:gd name="T46" fmla="*/ 57 w 69"/>
                  <a:gd name="T47" fmla="*/ 26 h 68"/>
                  <a:gd name="T48" fmla="*/ 58 w 69"/>
                  <a:gd name="T49" fmla="*/ 21 h 68"/>
                  <a:gd name="T50" fmla="*/ 60 w 69"/>
                  <a:gd name="T51" fmla="*/ 13 h 68"/>
                  <a:gd name="T52" fmla="*/ 69 w 69"/>
                  <a:gd name="T53" fmla="*/ 4 h 68"/>
                  <a:gd name="T54" fmla="*/ 69 w 69"/>
                  <a:gd name="T55" fmla="*/ 3 h 68"/>
                  <a:gd name="T56" fmla="*/ 64 w 69"/>
                  <a:gd name="T57" fmla="*/ 1 h 68"/>
                  <a:gd name="T58" fmla="*/ 62 w 69"/>
                  <a:gd name="T59" fmla="*/ 0 h 68"/>
                  <a:gd name="T60" fmla="*/ 60 w 69"/>
                  <a:gd name="T61" fmla="*/ 3 h 68"/>
                  <a:gd name="T62" fmla="*/ 55 w 69"/>
                  <a:gd name="T63" fmla="*/ 8 h 68"/>
                  <a:gd name="T64" fmla="*/ 53 w 69"/>
                  <a:gd name="T65" fmla="*/ 10 h 68"/>
                  <a:gd name="T66" fmla="*/ 47 w 69"/>
                  <a:gd name="T67" fmla="*/ 14 h 68"/>
                  <a:gd name="T68" fmla="*/ 47 w 69"/>
                  <a:gd name="T69" fmla="*/ 14 h 68"/>
                  <a:gd name="T70" fmla="*/ 44 w 69"/>
                  <a:gd name="T71" fmla="*/ 15 h 68"/>
                  <a:gd name="T72" fmla="*/ 44 w 69"/>
                  <a:gd name="T73" fmla="*/ 16 h 68"/>
                  <a:gd name="T74" fmla="*/ 45 w 69"/>
                  <a:gd name="T75" fmla="*/ 19 h 68"/>
                  <a:gd name="T76" fmla="*/ 41 w 69"/>
                  <a:gd name="T77" fmla="*/ 21 h 68"/>
                  <a:gd name="T78" fmla="*/ 38 w 69"/>
                  <a:gd name="T79" fmla="*/ 21 h 68"/>
                  <a:gd name="T80" fmla="*/ 35 w 69"/>
                  <a:gd name="T81" fmla="*/ 21 h 68"/>
                  <a:gd name="T82" fmla="*/ 30 w 69"/>
                  <a:gd name="T83" fmla="*/ 19 h 68"/>
                  <a:gd name="T84" fmla="*/ 28 w 69"/>
                  <a:gd name="T85" fmla="*/ 18 h 68"/>
                  <a:gd name="T86" fmla="*/ 24 w 69"/>
                  <a:gd name="T87" fmla="*/ 22 h 68"/>
                  <a:gd name="T88" fmla="*/ 23 w 69"/>
                  <a:gd name="T89" fmla="*/ 25 h 68"/>
                  <a:gd name="T90" fmla="*/ 4 w 69"/>
                  <a:gd name="T91" fmla="*/ 36 h 68"/>
                  <a:gd name="T92" fmla="*/ 1 w 69"/>
                  <a:gd name="T93" fmla="*/ 37 h 68"/>
                  <a:gd name="T94" fmla="*/ 1 w 69"/>
                  <a:gd name="T95" fmla="*/ 37 h 68"/>
                  <a:gd name="T96" fmla="*/ 1 w 69"/>
                  <a:gd name="T97" fmla="*/ 37 h 68"/>
                  <a:gd name="T98" fmla="*/ 0 w 69"/>
                  <a:gd name="T99" fmla="*/ 38 h 68"/>
                  <a:gd name="T100" fmla="*/ 0 w 69"/>
                  <a:gd name="T101" fmla="*/ 38 h 68"/>
                  <a:gd name="T102" fmla="*/ 0 w 69"/>
                  <a:gd name="T103" fmla="*/ 38 h 68"/>
                  <a:gd name="T104" fmla="*/ 0 w 69"/>
                  <a:gd name="T105" fmla="*/ 38 h 68"/>
                  <a:gd name="T106" fmla="*/ 0 w 69"/>
                  <a:gd name="T107" fmla="*/ 39 h 68"/>
                  <a:gd name="T108" fmla="*/ 0 w 69"/>
                  <a:gd name="T109" fmla="*/ 39 h 68"/>
                  <a:gd name="T110" fmla="*/ 11 w 69"/>
                  <a:gd name="T111" fmla="*/ 46 h 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</a:cxnLst>
                <a:rect l="0" t="0" r="r" b="b"/>
                <a:pathLst>
                  <a:path w="69" h="68">
                    <a:moveTo>
                      <a:pt x="11" y="46"/>
                    </a:moveTo>
                    <a:cubicBezTo>
                      <a:pt x="15" y="50"/>
                      <a:pt x="10" y="54"/>
                      <a:pt x="7" y="58"/>
                    </a:cubicBezTo>
                    <a:cubicBezTo>
                      <a:pt x="6" y="58"/>
                      <a:pt x="5" y="59"/>
                      <a:pt x="4" y="60"/>
                    </a:cubicBezTo>
                    <a:cubicBezTo>
                      <a:pt x="4" y="61"/>
                      <a:pt x="4" y="61"/>
                      <a:pt x="4" y="61"/>
                    </a:cubicBezTo>
                    <a:cubicBezTo>
                      <a:pt x="4" y="61"/>
                      <a:pt x="4" y="61"/>
                      <a:pt x="5" y="62"/>
                    </a:cubicBezTo>
                    <a:cubicBezTo>
                      <a:pt x="5" y="62"/>
                      <a:pt x="7" y="64"/>
                      <a:pt x="7" y="66"/>
                    </a:cubicBezTo>
                    <a:cubicBezTo>
                      <a:pt x="7" y="67"/>
                      <a:pt x="8" y="68"/>
                      <a:pt x="9" y="68"/>
                    </a:cubicBezTo>
                    <a:cubicBezTo>
                      <a:pt x="9" y="68"/>
                      <a:pt x="9" y="68"/>
                      <a:pt x="9" y="68"/>
                    </a:cubicBezTo>
                    <a:cubicBezTo>
                      <a:pt x="10" y="65"/>
                      <a:pt x="12" y="65"/>
                      <a:pt x="14" y="65"/>
                    </a:cubicBezTo>
                    <a:cubicBezTo>
                      <a:pt x="15" y="65"/>
                      <a:pt x="16" y="65"/>
                      <a:pt x="16" y="65"/>
                    </a:cubicBezTo>
                    <a:cubicBezTo>
                      <a:pt x="18" y="65"/>
                      <a:pt x="21" y="65"/>
                      <a:pt x="22" y="66"/>
                    </a:cubicBezTo>
                    <a:cubicBezTo>
                      <a:pt x="22" y="66"/>
                      <a:pt x="22" y="66"/>
                      <a:pt x="22" y="66"/>
                    </a:cubicBezTo>
                    <a:cubicBezTo>
                      <a:pt x="23" y="65"/>
                      <a:pt x="24" y="64"/>
                      <a:pt x="25" y="64"/>
                    </a:cubicBezTo>
                    <a:cubicBezTo>
                      <a:pt x="26" y="63"/>
                      <a:pt x="27" y="62"/>
                      <a:pt x="27" y="62"/>
                    </a:cubicBezTo>
                    <a:cubicBezTo>
                      <a:pt x="29" y="60"/>
                      <a:pt x="33" y="59"/>
                      <a:pt x="39" y="59"/>
                    </a:cubicBezTo>
                    <a:cubicBezTo>
                      <a:pt x="39" y="59"/>
                      <a:pt x="40" y="59"/>
                      <a:pt x="40" y="59"/>
                    </a:cubicBezTo>
                    <a:cubicBezTo>
                      <a:pt x="40" y="59"/>
                      <a:pt x="40" y="59"/>
                      <a:pt x="41" y="59"/>
                    </a:cubicBezTo>
                    <a:cubicBezTo>
                      <a:pt x="41" y="59"/>
                      <a:pt x="41" y="59"/>
                      <a:pt x="41" y="59"/>
                    </a:cubicBezTo>
                    <a:cubicBezTo>
                      <a:pt x="42" y="59"/>
                      <a:pt x="42" y="59"/>
                      <a:pt x="42" y="59"/>
                    </a:cubicBezTo>
                    <a:cubicBezTo>
                      <a:pt x="38" y="55"/>
                      <a:pt x="35" y="52"/>
                      <a:pt x="34" y="51"/>
                    </a:cubicBezTo>
                    <a:cubicBezTo>
                      <a:pt x="32" y="50"/>
                      <a:pt x="30" y="48"/>
                      <a:pt x="31" y="45"/>
                    </a:cubicBezTo>
                    <a:cubicBezTo>
                      <a:pt x="31" y="41"/>
                      <a:pt x="34" y="38"/>
                      <a:pt x="37" y="38"/>
                    </a:cubicBezTo>
                    <a:cubicBezTo>
                      <a:pt x="40" y="37"/>
                      <a:pt x="47" y="32"/>
                      <a:pt x="51" y="29"/>
                    </a:cubicBezTo>
                    <a:cubicBezTo>
                      <a:pt x="54" y="28"/>
                      <a:pt x="55" y="26"/>
                      <a:pt x="57" y="26"/>
                    </a:cubicBezTo>
                    <a:cubicBezTo>
                      <a:pt x="57" y="25"/>
                      <a:pt x="58" y="24"/>
                      <a:pt x="58" y="21"/>
                    </a:cubicBezTo>
                    <a:cubicBezTo>
                      <a:pt x="58" y="19"/>
                      <a:pt x="58" y="16"/>
                      <a:pt x="60" y="13"/>
                    </a:cubicBezTo>
                    <a:cubicBezTo>
                      <a:pt x="61" y="11"/>
                      <a:pt x="65" y="7"/>
                      <a:pt x="69" y="4"/>
                    </a:cubicBezTo>
                    <a:cubicBezTo>
                      <a:pt x="69" y="4"/>
                      <a:pt x="69" y="3"/>
                      <a:pt x="69" y="3"/>
                    </a:cubicBezTo>
                    <a:cubicBezTo>
                      <a:pt x="67" y="3"/>
                      <a:pt x="65" y="2"/>
                      <a:pt x="64" y="1"/>
                    </a:cubicBezTo>
                    <a:cubicBezTo>
                      <a:pt x="63" y="0"/>
                      <a:pt x="62" y="0"/>
                      <a:pt x="62" y="0"/>
                    </a:cubicBezTo>
                    <a:cubicBezTo>
                      <a:pt x="61" y="0"/>
                      <a:pt x="61" y="2"/>
                      <a:pt x="60" y="3"/>
                    </a:cubicBezTo>
                    <a:cubicBezTo>
                      <a:pt x="59" y="5"/>
                      <a:pt x="58" y="8"/>
                      <a:pt x="55" y="8"/>
                    </a:cubicBezTo>
                    <a:cubicBezTo>
                      <a:pt x="55" y="8"/>
                      <a:pt x="54" y="9"/>
                      <a:pt x="53" y="10"/>
                    </a:cubicBezTo>
                    <a:cubicBezTo>
                      <a:pt x="52" y="11"/>
                      <a:pt x="51" y="14"/>
                      <a:pt x="47" y="14"/>
                    </a:cubicBezTo>
                    <a:cubicBezTo>
                      <a:pt x="47" y="14"/>
                      <a:pt x="47" y="14"/>
                      <a:pt x="47" y="14"/>
                    </a:cubicBezTo>
                    <a:cubicBezTo>
                      <a:pt x="46" y="14"/>
                      <a:pt x="45" y="15"/>
                      <a:pt x="44" y="15"/>
                    </a:cubicBezTo>
                    <a:cubicBezTo>
                      <a:pt x="44" y="15"/>
                      <a:pt x="44" y="15"/>
                      <a:pt x="44" y="16"/>
                    </a:cubicBezTo>
                    <a:cubicBezTo>
                      <a:pt x="45" y="16"/>
                      <a:pt x="46" y="18"/>
                      <a:pt x="45" y="19"/>
                    </a:cubicBezTo>
                    <a:cubicBezTo>
                      <a:pt x="44" y="21"/>
                      <a:pt x="42" y="21"/>
                      <a:pt x="41" y="21"/>
                    </a:cubicBezTo>
                    <a:cubicBezTo>
                      <a:pt x="40" y="21"/>
                      <a:pt x="39" y="21"/>
                      <a:pt x="38" y="21"/>
                    </a:cubicBezTo>
                    <a:cubicBezTo>
                      <a:pt x="37" y="21"/>
                      <a:pt x="36" y="21"/>
                      <a:pt x="35" y="21"/>
                    </a:cubicBezTo>
                    <a:cubicBezTo>
                      <a:pt x="32" y="21"/>
                      <a:pt x="31" y="20"/>
                      <a:pt x="30" y="19"/>
                    </a:cubicBezTo>
                    <a:cubicBezTo>
                      <a:pt x="29" y="18"/>
                      <a:pt x="29" y="18"/>
                      <a:pt x="28" y="18"/>
                    </a:cubicBezTo>
                    <a:cubicBezTo>
                      <a:pt x="27" y="18"/>
                      <a:pt x="25" y="21"/>
                      <a:pt x="24" y="22"/>
                    </a:cubicBezTo>
                    <a:cubicBezTo>
                      <a:pt x="24" y="23"/>
                      <a:pt x="23" y="24"/>
                      <a:pt x="23" y="25"/>
                    </a:cubicBezTo>
                    <a:cubicBezTo>
                      <a:pt x="21" y="28"/>
                      <a:pt x="13" y="32"/>
                      <a:pt x="4" y="36"/>
                    </a:cubicBezTo>
                    <a:cubicBezTo>
                      <a:pt x="3" y="36"/>
                      <a:pt x="2" y="37"/>
                      <a:pt x="1" y="37"/>
                    </a:cubicBezTo>
                    <a:cubicBezTo>
                      <a:pt x="1" y="37"/>
                      <a:pt x="1" y="37"/>
                      <a:pt x="1" y="37"/>
                    </a:cubicBezTo>
                    <a:cubicBezTo>
                      <a:pt x="1" y="37"/>
                      <a:pt x="1" y="37"/>
                      <a:pt x="1" y="37"/>
                    </a:cubicBezTo>
                    <a:cubicBezTo>
                      <a:pt x="1" y="37"/>
                      <a:pt x="0" y="37"/>
                      <a:pt x="0" y="38"/>
                    </a:cubicBezTo>
                    <a:cubicBezTo>
                      <a:pt x="0" y="38"/>
                      <a:pt x="0" y="38"/>
                      <a:pt x="0" y="38"/>
                    </a:cubicBezTo>
                    <a:cubicBezTo>
                      <a:pt x="0" y="38"/>
                      <a:pt x="0" y="38"/>
                      <a:pt x="0" y="38"/>
                    </a:cubicBezTo>
                    <a:cubicBezTo>
                      <a:pt x="0" y="38"/>
                      <a:pt x="0" y="38"/>
                      <a:pt x="0" y="38"/>
                    </a:cubicBezTo>
                    <a:cubicBezTo>
                      <a:pt x="0" y="38"/>
                      <a:pt x="0" y="38"/>
                      <a:pt x="0" y="39"/>
                    </a:cubicBezTo>
                    <a:cubicBezTo>
                      <a:pt x="0" y="39"/>
                      <a:pt x="0" y="39"/>
                      <a:pt x="0" y="39"/>
                    </a:cubicBezTo>
                    <a:cubicBezTo>
                      <a:pt x="5" y="40"/>
                      <a:pt x="9" y="43"/>
                      <a:pt x="11" y="46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108" name="Freeform 1124">
                <a:extLst>
                  <a:ext uri="{FF2B5EF4-FFF2-40B4-BE49-F238E27FC236}">
                    <a16:creationId xmlns:a16="http://schemas.microsoft.com/office/drawing/2014/main" id="{5F4098BF-55BC-43D8-84C9-6151F035CA4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256" y="2007"/>
                <a:ext cx="85" cy="194"/>
              </a:xfrm>
              <a:custGeom>
                <a:avLst/>
                <a:gdLst>
                  <a:gd name="T0" fmla="*/ 84 w 89"/>
                  <a:gd name="T1" fmla="*/ 92 h 204"/>
                  <a:gd name="T2" fmla="*/ 86 w 89"/>
                  <a:gd name="T3" fmla="*/ 90 h 204"/>
                  <a:gd name="T4" fmla="*/ 87 w 89"/>
                  <a:gd name="T5" fmla="*/ 89 h 204"/>
                  <a:gd name="T6" fmla="*/ 88 w 89"/>
                  <a:gd name="T7" fmla="*/ 86 h 204"/>
                  <a:gd name="T8" fmla="*/ 89 w 89"/>
                  <a:gd name="T9" fmla="*/ 84 h 204"/>
                  <a:gd name="T10" fmla="*/ 85 w 89"/>
                  <a:gd name="T11" fmla="*/ 85 h 204"/>
                  <a:gd name="T12" fmla="*/ 83 w 89"/>
                  <a:gd name="T13" fmla="*/ 84 h 204"/>
                  <a:gd name="T14" fmla="*/ 76 w 89"/>
                  <a:gd name="T15" fmla="*/ 77 h 204"/>
                  <a:gd name="T16" fmla="*/ 74 w 89"/>
                  <a:gd name="T17" fmla="*/ 67 h 204"/>
                  <a:gd name="T18" fmla="*/ 67 w 89"/>
                  <a:gd name="T19" fmla="*/ 61 h 204"/>
                  <a:gd name="T20" fmla="*/ 59 w 89"/>
                  <a:gd name="T21" fmla="*/ 53 h 204"/>
                  <a:gd name="T22" fmla="*/ 54 w 89"/>
                  <a:gd name="T23" fmla="*/ 47 h 204"/>
                  <a:gd name="T24" fmla="*/ 66 w 89"/>
                  <a:gd name="T25" fmla="*/ 14 h 204"/>
                  <a:gd name="T26" fmla="*/ 56 w 89"/>
                  <a:gd name="T27" fmla="*/ 0 h 204"/>
                  <a:gd name="T28" fmla="*/ 54 w 89"/>
                  <a:gd name="T29" fmla="*/ 1 h 204"/>
                  <a:gd name="T30" fmla="*/ 53 w 89"/>
                  <a:gd name="T31" fmla="*/ 3 h 204"/>
                  <a:gd name="T32" fmla="*/ 51 w 89"/>
                  <a:gd name="T33" fmla="*/ 6 h 204"/>
                  <a:gd name="T34" fmla="*/ 52 w 89"/>
                  <a:gd name="T35" fmla="*/ 12 h 204"/>
                  <a:gd name="T36" fmla="*/ 43 w 89"/>
                  <a:gd name="T37" fmla="*/ 14 h 204"/>
                  <a:gd name="T38" fmla="*/ 30 w 89"/>
                  <a:gd name="T39" fmla="*/ 26 h 204"/>
                  <a:gd name="T40" fmla="*/ 24 w 89"/>
                  <a:gd name="T41" fmla="*/ 49 h 204"/>
                  <a:gd name="T42" fmla="*/ 20 w 89"/>
                  <a:gd name="T43" fmla="*/ 56 h 204"/>
                  <a:gd name="T44" fmla="*/ 13 w 89"/>
                  <a:gd name="T45" fmla="*/ 57 h 204"/>
                  <a:gd name="T46" fmla="*/ 11 w 89"/>
                  <a:gd name="T47" fmla="*/ 72 h 204"/>
                  <a:gd name="T48" fmla="*/ 10 w 89"/>
                  <a:gd name="T49" fmla="*/ 74 h 204"/>
                  <a:gd name="T50" fmla="*/ 10 w 89"/>
                  <a:gd name="T51" fmla="*/ 76 h 204"/>
                  <a:gd name="T52" fmla="*/ 9 w 89"/>
                  <a:gd name="T53" fmla="*/ 77 h 204"/>
                  <a:gd name="T54" fmla="*/ 8 w 89"/>
                  <a:gd name="T55" fmla="*/ 78 h 204"/>
                  <a:gd name="T56" fmla="*/ 7 w 89"/>
                  <a:gd name="T57" fmla="*/ 78 h 204"/>
                  <a:gd name="T58" fmla="*/ 4 w 89"/>
                  <a:gd name="T59" fmla="*/ 85 h 204"/>
                  <a:gd name="T60" fmla="*/ 4 w 89"/>
                  <a:gd name="T61" fmla="*/ 86 h 204"/>
                  <a:gd name="T62" fmla="*/ 3 w 89"/>
                  <a:gd name="T63" fmla="*/ 87 h 204"/>
                  <a:gd name="T64" fmla="*/ 1 w 89"/>
                  <a:gd name="T65" fmla="*/ 88 h 204"/>
                  <a:gd name="T66" fmla="*/ 9 w 89"/>
                  <a:gd name="T67" fmla="*/ 97 h 204"/>
                  <a:gd name="T68" fmla="*/ 21 w 89"/>
                  <a:gd name="T69" fmla="*/ 142 h 204"/>
                  <a:gd name="T70" fmla="*/ 34 w 89"/>
                  <a:gd name="T71" fmla="*/ 144 h 204"/>
                  <a:gd name="T72" fmla="*/ 46 w 89"/>
                  <a:gd name="T73" fmla="*/ 130 h 204"/>
                  <a:gd name="T74" fmla="*/ 57 w 89"/>
                  <a:gd name="T75" fmla="*/ 150 h 204"/>
                  <a:gd name="T76" fmla="*/ 67 w 89"/>
                  <a:gd name="T77" fmla="*/ 193 h 204"/>
                  <a:gd name="T78" fmla="*/ 71 w 89"/>
                  <a:gd name="T79" fmla="*/ 198 h 204"/>
                  <a:gd name="T80" fmla="*/ 73 w 89"/>
                  <a:gd name="T81" fmla="*/ 194 h 204"/>
                  <a:gd name="T82" fmla="*/ 70 w 89"/>
                  <a:gd name="T83" fmla="*/ 182 h 204"/>
                  <a:gd name="T84" fmla="*/ 62 w 89"/>
                  <a:gd name="T85" fmla="*/ 155 h 204"/>
                  <a:gd name="T86" fmla="*/ 64 w 89"/>
                  <a:gd name="T87" fmla="*/ 146 h 204"/>
                  <a:gd name="T88" fmla="*/ 65 w 89"/>
                  <a:gd name="T89" fmla="*/ 145 h 204"/>
                  <a:gd name="T90" fmla="*/ 53 w 89"/>
                  <a:gd name="T91" fmla="*/ 125 h 204"/>
                  <a:gd name="T92" fmla="*/ 64 w 89"/>
                  <a:gd name="T93" fmla="*/ 102 h 204"/>
                  <a:gd name="T94" fmla="*/ 77 w 89"/>
                  <a:gd name="T95" fmla="*/ 96 h 204"/>
                  <a:gd name="T96" fmla="*/ 81 w 89"/>
                  <a:gd name="T97" fmla="*/ 93 h 2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</a:cxnLst>
                <a:rect l="0" t="0" r="r" b="b"/>
                <a:pathLst>
                  <a:path w="89" h="204">
                    <a:moveTo>
                      <a:pt x="81" y="93"/>
                    </a:moveTo>
                    <a:cubicBezTo>
                      <a:pt x="83" y="92"/>
                      <a:pt x="83" y="92"/>
                      <a:pt x="83" y="92"/>
                    </a:cubicBezTo>
                    <a:cubicBezTo>
                      <a:pt x="83" y="92"/>
                      <a:pt x="84" y="92"/>
                      <a:pt x="84" y="92"/>
                    </a:cubicBezTo>
                    <a:cubicBezTo>
                      <a:pt x="85" y="91"/>
                      <a:pt x="85" y="91"/>
                      <a:pt x="85" y="91"/>
                    </a:cubicBezTo>
                    <a:cubicBezTo>
                      <a:pt x="85" y="91"/>
                      <a:pt x="85" y="91"/>
                      <a:pt x="85" y="91"/>
                    </a:cubicBezTo>
                    <a:cubicBezTo>
                      <a:pt x="85" y="91"/>
                      <a:pt x="86" y="91"/>
                      <a:pt x="86" y="90"/>
                    </a:cubicBezTo>
                    <a:cubicBezTo>
                      <a:pt x="86" y="90"/>
                      <a:pt x="86" y="90"/>
                      <a:pt x="86" y="90"/>
                    </a:cubicBezTo>
                    <a:cubicBezTo>
                      <a:pt x="86" y="90"/>
                      <a:pt x="86" y="90"/>
                      <a:pt x="86" y="89"/>
                    </a:cubicBezTo>
                    <a:cubicBezTo>
                      <a:pt x="86" y="89"/>
                      <a:pt x="87" y="89"/>
                      <a:pt x="87" y="89"/>
                    </a:cubicBezTo>
                    <a:cubicBezTo>
                      <a:pt x="87" y="88"/>
                      <a:pt x="87" y="88"/>
                      <a:pt x="87" y="88"/>
                    </a:cubicBezTo>
                    <a:cubicBezTo>
                      <a:pt x="87" y="87"/>
                      <a:pt x="87" y="87"/>
                      <a:pt x="87" y="87"/>
                    </a:cubicBezTo>
                    <a:cubicBezTo>
                      <a:pt x="87" y="87"/>
                      <a:pt x="88" y="86"/>
                      <a:pt x="88" y="86"/>
                    </a:cubicBezTo>
                    <a:cubicBezTo>
                      <a:pt x="88" y="86"/>
                      <a:pt x="88" y="86"/>
                      <a:pt x="88" y="85"/>
                    </a:cubicBezTo>
                    <a:cubicBezTo>
                      <a:pt x="88" y="85"/>
                      <a:pt x="89" y="85"/>
                      <a:pt x="89" y="85"/>
                    </a:cubicBezTo>
                    <a:cubicBezTo>
                      <a:pt x="89" y="84"/>
                      <a:pt x="89" y="84"/>
                      <a:pt x="89" y="84"/>
                    </a:cubicBezTo>
                    <a:cubicBezTo>
                      <a:pt x="89" y="84"/>
                      <a:pt x="88" y="84"/>
                      <a:pt x="88" y="85"/>
                    </a:cubicBezTo>
                    <a:cubicBezTo>
                      <a:pt x="88" y="85"/>
                      <a:pt x="87" y="85"/>
                      <a:pt x="87" y="85"/>
                    </a:cubicBezTo>
                    <a:cubicBezTo>
                      <a:pt x="87" y="85"/>
                      <a:pt x="86" y="85"/>
                      <a:pt x="85" y="85"/>
                    </a:cubicBezTo>
                    <a:cubicBezTo>
                      <a:pt x="85" y="85"/>
                      <a:pt x="85" y="85"/>
                      <a:pt x="85" y="85"/>
                    </a:cubicBezTo>
                    <a:cubicBezTo>
                      <a:pt x="84" y="85"/>
                      <a:pt x="84" y="84"/>
                      <a:pt x="83" y="84"/>
                    </a:cubicBezTo>
                    <a:cubicBezTo>
                      <a:pt x="83" y="84"/>
                      <a:pt x="83" y="84"/>
                      <a:pt x="83" y="84"/>
                    </a:cubicBezTo>
                    <a:cubicBezTo>
                      <a:pt x="82" y="84"/>
                      <a:pt x="82" y="83"/>
                      <a:pt x="81" y="83"/>
                    </a:cubicBezTo>
                    <a:cubicBezTo>
                      <a:pt x="80" y="82"/>
                      <a:pt x="80" y="80"/>
                      <a:pt x="80" y="78"/>
                    </a:cubicBezTo>
                    <a:cubicBezTo>
                      <a:pt x="80" y="77"/>
                      <a:pt x="77" y="77"/>
                      <a:pt x="76" y="77"/>
                    </a:cubicBezTo>
                    <a:cubicBezTo>
                      <a:pt x="75" y="77"/>
                      <a:pt x="74" y="77"/>
                      <a:pt x="73" y="76"/>
                    </a:cubicBezTo>
                    <a:cubicBezTo>
                      <a:pt x="72" y="74"/>
                      <a:pt x="73" y="71"/>
                      <a:pt x="74" y="68"/>
                    </a:cubicBezTo>
                    <a:cubicBezTo>
                      <a:pt x="74" y="67"/>
                      <a:pt x="74" y="67"/>
                      <a:pt x="74" y="67"/>
                    </a:cubicBezTo>
                    <a:cubicBezTo>
                      <a:pt x="74" y="67"/>
                      <a:pt x="74" y="66"/>
                      <a:pt x="74" y="66"/>
                    </a:cubicBezTo>
                    <a:cubicBezTo>
                      <a:pt x="74" y="65"/>
                      <a:pt x="73" y="65"/>
                      <a:pt x="72" y="65"/>
                    </a:cubicBezTo>
                    <a:cubicBezTo>
                      <a:pt x="70" y="65"/>
                      <a:pt x="68" y="64"/>
                      <a:pt x="67" y="61"/>
                    </a:cubicBezTo>
                    <a:cubicBezTo>
                      <a:pt x="66" y="59"/>
                      <a:pt x="65" y="56"/>
                      <a:pt x="66" y="54"/>
                    </a:cubicBezTo>
                    <a:cubicBezTo>
                      <a:pt x="65" y="53"/>
                      <a:pt x="64" y="53"/>
                      <a:pt x="62" y="53"/>
                    </a:cubicBezTo>
                    <a:cubicBezTo>
                      <a:pt x="61" y="53"/>
                      <a:pt x="59" y="53"/>
                      <a:pt x="59" y="53"/>
                    </a:cubicBezTo>
                    <a:cubicBezTo>
                      <a:pt x="57" y="54"/>
                      <a:pt x="56" y="54"/>
                      <a:pt x="55" y="53"/>
                    </a:cubicBezTo>
                    <a:cubicBezTo>
                      <a:pt x="54" y="52"/>
                      <a:pt x="54" y="51"/>
                      <a:pt x="54" y="49"/>
                    </a:cubicBezTo>
                    <a:cubicBezTo>
                      <a:pt x="54" y="48"/>
                      <a:pt x="54" y="47"/>
                      <a:pt x="54" y="47"/>
                    </a:cubicBezTo>
                    <a:cubicBezTo>
                      <a:pt x="52" y="42"/>
                      <a:pt x="61" y="32"/>
                      <a:pt x="64" y="29"/>
                    </a:cubicBezTo>
                    <a:cubicBezTo>
                      <a:pt x="67" y="26"/>
                      <a:pt x="66" y="22"/>
                      <a:pt x="66" y="18"/>
                    </a:cubicBezTo>
                    <a:cubicBezTo>
                      <a:pt x="66" y="17"/>
                      <a:pt x="66" y="15"/>
                      <a:pt x="66" y="14"/>
                    </a:cubicBezTo>
                    <a:cubicBezTo>
                      <a:pt x="66" y="10"/>
                      <a:pt x="65" y="10"/>
                      <a:pt x="63" y="10"/>
                    </a:cubicBezTo>
                    <a:cubicBezTo>
                      <a:pt x="59" y="10"/>
                      <a:pt x="59" y="5"/>
                      <a:pt x="59" y="2"/>
                    </a:cubicBezTo>
                    <a:cubicBezTo>
                      <a:pt x="59" y="1"/>
                      <a:pt x="57" y="0"/>
                      <a:pt x="56" y="0"/>
                    </a:cubicBezTo>
                    <a:cubicBezTo>
                      <a:pt x="55" y="0"/>
                      <a:pt x="55" y="0"/>
                      <a:pt x="55" y="1"/>
                    </a:cubicBezTo>
                    <a:cubicBezTo>
                      <a:pt x="54" y="1"/>
                      <a:pt x="54" y="1"/>
                      <a:pt x="54" y="1"/>
                    </a:cubicBezTo>
                    <a:cubicBezTo>
                      <a:pt x="54" y="1"/>
                      <a:pt x="54" y="1"/>
                      <a:pt x="54" y="1"/>
                    </a:cubicBezTo>
                    <a:cubicBezTo>
                      <a:pt x="54" y="1"/>
                      <a:pt x="54" y="1"/>
                      <a:pt x="53" y="1"/>
                    </a:cubicBezTo>
                    <a:cubicBezTo>
                      <a:pt x="53" y="2"/>
                      <a:pt x="53" y="2"/>
                      <a:pt x="53" y="3"/>
                    </a:cubicBezTo>
                    <a:cubicBezTo>
                      <a:pt x="53" y="3"/>
                      <a:pt x="53" y="3"/>
                      <a:pt x="53" y="3"/>
                    </a:cubicBezTo>
                    <a:cubicBezTo>
                      <a:pt x="53" y="3"/>
                      <a:pt x="53" y="4"/>
                      <a:pt x="52" y="4"/>
                    </a:cubicBezTo>
                    <a:cubicBezTo>
                      <a:pt x="52" y="4"/>
                      <a:pt x="52" y="4"/>
                      <a:pt x="52" y="5"/>
                    </a:cubicBezTo>
                    <a:cubicBezTo>
                      <a:pt x="52" y="5"/>
                      <a:pt x="52" y="6"/>
                      <a:pt x="51" y="6"/>
                    </a:cubicBezTo>
                    <a:cubicBezTo>
                      <a:pt x="51" y="6"/>
                      <a:pt x="51" y="6"/>
                      <a:pt x="51" y="6"/>
                    </a:cubicBezTo>
                    <a:cubicBezTo>
                      <a:pt x="51" y="7"/>
                      <a:pt x="50" y="7"/>
                      <a:pt x="50" y="7"/>
                    </a:cubicBezTo>
                    <a:cubicBezTo>
                      <a:pt x="50" y="7"/>
                      <a:pt x="50" y="9"/>
                      <a:pt x="52" y="12"/>
                    </a:cubicBezTo>
                    <a:cubicBezTo>
                      <a:pt x="53" y="13"/>
                      <a:pt x="53" y="15"/>
                      <a:pt x="52" y="16"/>
                    </a:cubicBezTo>
                    <a:cubicBezTo>
                      <a:pt x="52" y="16"/>
                      <a:pt x="51" y="17"/>
                      <a:pt x="49" y="17"/>
                    </a:cubicBezTo>
                    <a:cubicBezTo>
                      <a:pt x="48" y="17"/>
                      <a:pt x="45" y="16"/>
                      <a:pt x="43" y="14"/>
                    </a:cubicBezTo>
                    <a:cubicBezTo>
                      <a:pt x="42" y="15"/>
                      <a:pt x="40" y="16"/>
                      <a:pt x="37" y="18"/>
                    </a:cubicBezTo>
                    <a:cubicBezTo>
                      <a:pt x="36" y="19"/>
                      <a:pt x="35" y="20"/>
                      <a:pt x="34" y="20"/>
                    </a:cubicBezTo>
                    <a:cubicBezTo>
                      <a:pt x="32" y="22"/>
                      <a:pt x="30" y="23"/>
                      <a:pt x="30" y="26"/>
                    </a:cubicBezTo>
                    <a:cubicBezTo>
                      <a:pt x="30" y="29"/>
                      <a:pt x="29" y="31"/>
                      <a:pt x="28" y="33"/>
                    </a:cubicBezTo>
                    <a:cubicBezTo>
                      <a:pt x="27" y="36"/>
                      <a:pt x="27" y="38"/>
                      <a:pt x="27" y="39"/>
                    </a:cubicBezTo>
                    <a:cubicBezTo>
                      <a:pt x="28" y="42"/>
                      <a:pt x="26" y="46"/>
                      <a:pt x="24" y="49"/>
                    </a:cubicBezTo>
                    <a:cubicBezTo>
                      <a:pt x="24" y="51"/>
                      <a:pt x="23" y="53"/>
                      <a:pt x="23" y="53"/>
                    </a:cubicBezTo>
                    <a:cubicBezTo>
                      <a:pt x="23" y="54"/>
                      <a:pt x="23" y="55"/>
                      <a:pt x="22" y="55"/>
                    </a:cubicBezTo>
                    <a:cubicBezTo>
                      <a:pt x="22" y="56"/>
                      <a:pt x="20" y="56"/>
                      <a:pt x="20" y="56"/>
                    </a:cubicBezTo>
                    <a:cubicBezTo>
                      <a:pt x="18" y="56"/>
                      <a:pt x="16" y="56"/>
                      <a:pt x="14" y="55"/>
                    </a:cubicBezTo>
                    <a:cubicBezTo>
                      <a:pt x="14" y="55"/>
                      <a:pt x="14" y="55"/>
                      <a:pt x="13" y="55"/>
                    </a:cubicBezTo>
                    <a:cubicBezTo>
                      <a:pt x="13" y="56"/>
                      <a:pt x="13" y="57"/>
                      <a:pt x="13" y="57"/>
                    </a:cubicBezTo>
                    <a:cubicBezTo>
                      <a:pt x="13" y="60"/>
                      <a:pt x="13" y="63"/>
                      <a:pt x="12" y="65"/>
                    </a:cubicBezTo>
                    <a:cubicBezTo>
                      <a:pt x="11" y="66"/>
                      <a:pt x="11" y="69"/>
                      <a:pt x="11" y="70"/>
                    </a:cubicBezTo>
                    <a:cubicBezTo>
                      <a:pt x="11" y="71"/>
                      <a:pt x="11" y="71"/>
                      <a:pt x="11" y="72"/>
                    </a:cubicBezTo>
                    <a:cubicBezTo>
                      <a:pt x="11" y="72"/>
                      <a:pt x="11" y="72"/>
                      <a:pt x="11" y="72"/>
                    </a:cubicBezTo>
                    <a:cubicBezTo>
                      <a:pt x="11" y="72"/>
                      <a:pt x="10" y="73"/>
                      <a:pt x="10" y="73"/>
                    </a:cubicBezTo>
                    <a:cubicBezTo>
                      <a:pt x="10" y="73"/>
                      <a:pt x="10" y="73"/>
                      <a:pt x="10" y="74"/>
                    </a:cubicBezTo>
                    <a:cubicBezTo>
                      <a:pt x="10" y="74"/>
                      <a:pt x="10" y="74"/>
                      <a:pt x="10" y="74"/>
                    </a:cubicBezTo>
                    <a:cubicBezTo>
                      <a:pt x="10" y="75"/>
                      <a:pt x="10" y="75"/>
                      <a:pt x="10" y="75"/>
                    </a:cubicBezTo>
                    <a:cubicBezTo>
                      <a:pt x="10" y="75"/>
                      <a:pt x="10" y="75"/>
                      <a:pt x="10" y="76"/>
                    </a:cubicBezTo>
                    <a:cubicBezTo>
                      <a:pt x="10" y="76"/>
                      <a:pt x="10" y="76"/>
                      <a:pt x="10" y="76"/>
                    </a:cubicBezTo>
                    <a:cubicBezTo>
                      <a:pt x="10" y="76"/>
                      <a:pt x="10" y="76"/>
                      <a:pt x="9" y="77"/>
                    </a:cubicBezTo>
                    <a:cubicBezTo>
                      <a:pt x="9" y="77"/>
                      <a:pt x="9" y="77"/>
                      <a:pt x="9" y="77"/>
                    </a:cubicBezTo>
                    <a:cubicBezTo>
                      <a:pt x="9" y="77"/>
                      <a:pt x="9" y="77"/>
                      <a:pt x="9" y="77"/>
                    </a:cubicBezTo>
                    <a:cubicBezTo>
                      <a:pt x="9" y="78"/>
                      <a:pt x="9" y="78"/>
                      <a:pt x="8" y="78"/>
                    </a:cubicBezTo>
                    <a:cubicBezTo>
                      <a:pt x="8" y="78"/>
                      <a:pt x="8" y="78"/>
                      <a:pt x="8" y="78"/>
                    </a:cubicBezTo>
                    <a:cubicBezTo>
                      <a:pt x="8" y="78"/>
                      <a:pt x="8" y="78"/>
                      <a:pt x="7" y="78"/>
                    </a:cubicBezTo>
                    <a:cubicBezTo>
                      <a:pt x="7" y="78"/>
                      <a:pt x="7" y="78"/>
                      <a:pt x="7" y="78"/>
                    </a:cubicBezTo>
                    <a:cubicBezTo>
                      <a:pt x="7" y="78"/>
                      <a:pt x="7" y="78"/>
                      <a:pt x="7" y="78"/>
                    </a:cubicBezTo>
                    <a:cubicBezTo>
                      <a:pt x="7" y="78"/>
                      <a:pt x="7" y="78"/>
                      <a:pt x="7" y="79"/>
                    </a:cubicBezTo>
                    <a:cubicBezTo>
                      <a:pt x="7" y="79"/>
                      <a:pt x="7" y="79"/>
                      <a:pt x="7" y="79"/>
                    </a:cubicBezTo>
                    <a:cubicBezTo>
                      <a:pt x="6" y="80"/>
                      <a:pt x="4" y="83"/>
                      <a:pt x="4" y="85"/>
                    </a:cubicBezTo>
                    <a:cubicBezTo>
                      <a:pt x="4" y="85"/>
                      <a:pt x="4" y="85"/>
                      <a:pt x="4" y="85"/>
                    </a:cubicBezTo>
                    <a:cubicBezTo>
                      <a:pt x="4" y="85"/>
                      <a:pt x="4" y="85"/>
                      <a:pt x="4" y="85"/>
                    </a:cubicBezTo>
                    <a:cubicBezTo>
                      <a:pt x="4" y="86"/>
                      <a:pt x="4" y="86"/>
                      <a:pt x="4" y="86"/>
                    </a:cubicBezTo>
                    <a:cubicBezTo>
                      <a:pt x="3" y="86"/>
                      <a:pt x="3" y="86"/>
                      <a:pt x="3" y="86"/>
                    </a:cubicBezTo>
                    <a:cubicBezTo>
                      <a:pt x="3" y="86"/>
                      <a:pt x="3" y="86"/>
                      <a:pt x="3" y="87"/>
                    </a:cubicBezTo>
                    <a:cubicBezTo>
                      <a:pt x="3" y="87"/>
                      <a:pt x="3" y="87"/>
                      <a:pt x="3" y="87"/>
                    </a:cubicBezTo>
                    <a:cubicBezTo>
                      <a:pt x="2" y="87"/>
                      <a:pt x="2" y="87"/>
                      <a:pt x="2" y="87"/>
                    </a:cubicBezTo>
                    <a:cubicBezTo>
                      <a:pt x="2" y="87"/>
                      <a:pt x="2" y="87"/>
                      <a:pt x="2" y="87"/>
                    </a:cubicBezTo>
                    <a:cubicBezTo>
                      <a:pt x="1" y="87"/>
                      <a:pt x="1" y="88"/>
                      <a:pt x="1" y="88"/>
                    </a:cubicBezTo>
                    <a:cubicBezTo>
                      <a:pt x="1" y="88"/>
                      <a:pt x="1" y="88"/>
                      <a:pt x="0" y="88"/>
                    </a:cubicBezTo>
                    <a:cubicBezTo>
                      <a:pt x="0" y="88"/>
                      <a:pt x="0" y="88"/>
                      <a:pt x="0" y="88"/>
                    </a:cubicBezTo>
                    <a:cubicBezTo>
                      <a:pt x="2" y="92"/>
                      <a:pt x="6" y="96"/>
                      <a:pt x="9" y="97"/>
                    </a:cubicBezTo>
                    <a:cubicBezTo>
                      <a:pt x="15" y="99"/>
                      <a:pt x="19" y="108"/>
                      <a:pt x="23" y="121"/>
                    </a:cubicBezTo>
                    <a:cubicBezTo>
                      <a:pt x="25" y="129"/>
                      <a:pt x="24" y="137"/>
                      <a:pt x="21" y="141"/>
                    </a:cubicBezTo>
                    <a:cubicBezTo>
                      <a:pt x="21" y="142"/>
                      <a:pt x="21" y="142"/>
                      <a:pt x="21" y="142"/>
                    </a:cubicBezTo>
                    <a:cubicBezTo>
                      <a:pt x="21" y="143"/>
                      <a:pt x="22" y="143"/>
                      <a:pt x="23" y="143"/>
                    </a:cubicBezTo>
                    <a:cubicBezTo>
                      <a:pt x="24" y="144"/>
                      <a:pt x="24" y="144"/>
                      <a:pt x="25" y="144"/>
                    </a:cubicBezTo>
                    <a:cubicBezTo>
                      <a:pt x="29" y="146"/>
                      <a:pt x="32" y="146"/>
                      <a:pt x="34" y="144"/>
                    </a:cubicBezTo>
                    <a:cubicBezTo>
                      <a:pt x="35" y="142"/>
                      <a:pt x="36" y="141"/>
                      <a:pt x="38" y="139"/>
                    </a:cubicBezTo>
                    <a:cubicBezTo>
                      <a:pt x="40" y="137"/>
                      <a:pt x="42" y="135"/>
                      <a:pt x="43" y="133"/>
                    </a:cubicBezTo>
                    <a:cubicBezTo>
                      <a:pt x="43" y="131"/>
                      <a:pt x="45" y="130"/>
                      <a:pt x="46" y="130"/>
                    </a:cubicBezTo>
                    <a:cubicBezTo>
                      <a:pt x="47" y="130"/>
                      <a:pt x="49" y="132"/>
                      <a:pt x="50" y="134"/>
                    </a:cubicBezTo>
                    <a:cubicBezTo>
                      <a:pt x="51" y="135"/>
                      <a:pt x="51" y="136"/>
                      <a:pt x="52" y="137"/>
                    </a:cubicBezTo>
                    <a:cubicBezTo>
                      <a:pt x="55" y="139"/>
                      <a:pt x="57" y="144"/>
                      <a:pt x="57" y="150"/>
                    </a:cubicBezTo>
                    <a:cubicBezTo>
                      <a:pt x="57" y="153"/>
                      <a:pt x="57" y="153"/>
                      <a:pt x="57" y="153"/>
                    </a:cubicBezTo>
                    <a:cubicBezTo>
                      <a:pt x="58" y="158"/>
                      <a:pt x="59" y="170"/>
                      <a:pt x="62" y="173"/>
                    </a:cubicBezTo>
                    <a:cubicBezTo>
                      <a:pt x="68" y="179"/>
                      <a:pt x="69" y="190"/>
                      <a:pt x="67" y="193"/>
                    </a:cubicBezTo>
                    <a:cubicBezTo>
                      <a:pt x="67" y="195"/>
                      <a:pt x="67" y="197"/>
                      <a:pt x="68" y="199"/>
                    </a:cubicBezTo>
                    <a:cubicBezTo>
                      <a:pt x="68" y="200"/>
                      <a:pt x="69" y="202"/>
                      <a:pt x="69" y="204"/>
                    </a:cubicBezTo>
                    <a:cubicBezTo>
                      <a:pt x="70" y="202"/>
                      <a:pt x="70" y="200"/>
                      <a:pt x="71" y="198"/>
                    </a:cubicBezTo>
                    <a:cubicBezTo>
                      <a:pt x="71" y="198"/>
                      <a:pt x="71" y="198"/>
                      <a:pt x="71" y="197"/>
                    </a:cubicBezTo>
                    <a:cubicBezTo>
                      <a:pt x="72" y="197"/>
                      <a:pt x="72" y="196"/>
                      <a:pt x="72" y="195"/>
                    </a:cubicBezTo>
                    <a:cubicBezTo>
                      <a:pt x="72" y="194"/>
                      <a:pt x="73" y="194"/>
                      <a:pt x="73" y="194"/>
                    </a:cubicBezTo>
                    <a:cubicBezTo>
                      <a:pt x="73" y="193"/>
                      <a:pt x="73" y="192"/>
                      <a:pt x="74" y="190"/>
                    </a:cubicBezTo>
                    <a:cubicBezTo>
                      <a:pt x="74" y="189"/>
                      <a:pt x="73" y="188"/>
                      <a:pt x="72" y="187"/>
                    </a:cubicBezTo>
                    <a:cubicBezTo>
                      <a:pt x="71" y="186"/>
                      <a:pt x="70" y="184"/>
                      <a:pt x="70" y="182"/>
                    </a:cubicBezTo>
                    <a:cubicBezTo>
                      <a:pt x="70" y="179"/>
                      <a:pt x="70" y="173"/>
                      <a:pt x="66" y="170"/>
                    </a:cubicBezTo>
                    <a:cubicBezTo>
                      <a:pt x="63" y="167"/>
                      <a:pt x="61" y="162"/>
                      <a:pt x="61" y="159"/>
                    </a:cubicBezTo>
                    <a:cubicBezTo>
                      <a:pt x="61" y="157"/>
                      <a:pt x="61" y="156"/>
                      <a:pt x="62" y="155"/>
                    </a:cubicBezTo>
                    <a:cubicBezTo>
                      <a:pt x="63" y="154"/>
                      <a:pt x="63" y="152"/>
                      <a:pt x="63" y="150"/>
                    </a:cubicBezTo>
                    <a:cubicBezTo>
                      <a:pt x="63" y="149"/>
                      <a:pt x="63" y="148"/>
                      <a:pt x="64" y="147"/>
                    </a:cubicBezTo>
                    <a:cubicBezTo>
                      <a:pt x="64" y="146"/>
                      <a:pt x="64" y="146"/>
                      <a:pt x="64" y="146"/>
                    </a:cubicBezTo>
                    <a:cubicBezTo>
                      <a:pt x="65" y="146"/>
                      <a:pt x="65" y="146"/>
                      <a:pt x="65" y="146"/>
                    </a:cubicBezTo>
                    <a:cubicBezTo>
                      <a:pt x="65" y="146"/>
                      <a:pt x="65" y="146"/>
                      <a:pt x="65" y="145"/>
                    </a:cubicBezTo>
                    <a:cubicBezTo>
                      <a:pt x="65" y="145"/>
                      <a:pt x="65" y="145"/>
                      <a:pt x="65" y="145"/>
                    </a:cubicBezTo>
                    <a:cubicBezTo>
                      <a:pt x="63" y="143"/>
                      <a:pt x="63" y="141"/>
                      <a:pt x="63" y="139"/>
                    </a:cubicBezTo>
                    <a:cubicBezTo>
                      <a:pt x="63" y="138"/>
                      <a:pt x="63" y="137"/>
                      <a:pt x="63" y="137"/>
                    </a:cubicBezTo>
                    <a:cubicBezTo>
                      <a:pt x="60" y="136"/>
                      <a:pt x="53" y="128"/>
                      <a:pt x="53" y="125"/>
                    </a:cubicBezTo>
                    <a:cubicBezTo>
                      <a:pt x="53" y="123"/>
                      <a:pt x="54" y="115"/>
                      <a:pt x="55" y="108"/>
                    </a:cubicBezTo>
                    <a:cubicBezTo>
                      <a:pt x="56" y="107"/>
                      <a:pt x="56" y="107"/>
                      <a:pt x="56" y="107"/>
                    </a:cubicBezTo>
                    <a:cubicBezTo>
                      <a:pt x="56" y="103"/>
                      <a:pt x="61" y="102"/>
                      <a:pt x="64" y="102"/>
                    </a:cubicBezTo>
                    <a:cubicBezTo>
                      <a:pt x="65" y="102"/>
                      <a:pt x="65" y="102"/>
                      <a:pt x="65" y="102"/>
                    </a:cubicBezTo>
                    <a:cubicBezTo>
                      <a:pt x="69" y="102"/>
                      <a:pt x="70" y="101"/>
                      <a:pt x="70" y="100"/>
                    </a:cubicBezTo>
                    <a:cubicBezTo>
                      <a:pt x="72" y="98"/>
                      <a:pt x="75" y="97"/>
                      <a:pt x="77" y="96"/>
                    </a:cubicBezTo>
                    <a:cubicBezTo>
                      <a:pt x="79" y="95"/>
                      <a:pt x="80" y="95"/>
                      <a:pt x="81" y="94"/>
                    </a:cubicBezTo>
                    <a:cubicBezTo>
                      <a:pt x="81" y="94"/>
                      <a:pt x="81" y="94"/>
                      <a:pt x="81" y="94"/>
                    </a:cubicBezTo>
                    <a:lnTo>
                      <a:pt x="81" y="9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109" name="Freeform 1125">
                <a:extLst>
                  <a:ext uri="{FF2B5EF4-FFF2-40B4-BE49-F238E27FC236}">
                    <a16:creationId xmlns:a16="http://schemas.microsoft.com/office/drawing/2014/main" id="{B1A0EA92-EFB3-4C45-964E-29F6CF23FAF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361" y="2067"/>
                <a:ext cx="73" cy="159"/>
              </a:xfrm>
              <a:custGeom>
                <a:avLst/>
                <a:gdLst>
                  <a:gd name="T0" fmla="*/ 1 w 77"/>
                  <a:gd name="T1" fmla="*/ 11 h 167"/>
                  <a:gd name="T2" fmla="*/ 2 w 77"/>
                  <a:gd name="T3" fmla="*/ 12 h 167"/>
                  <a:gd name="T4" fmla="*/ 3 w 77"/>
                  <a:gd name="T5" fmla="*/ 14 h 167"/>
                  <a:gd name="T6" fmla="*/ 8 w 77"/>
                  <a:gd name="T7" fmla="*/ 23 h 167"/>
                  <a:gd name="T8" fmla="*/ 9 w 77"/>
                  <a:gd name="T9" fmla="*/ 24 h 167"/>
                  <a:gd name="T10" fmla="*/ 9 w 77"/>
                  <a:gd name="T11" fmla="*/ 24 h 167"/>
                  <a:gd name="T12" fmla="*/ 10 w 77"/>
                  <a:gd name="T13" fmla="*/ 25 h 167"/>
                  <a:gd name="T14" fmla="*/ 14 w 77"/>
                  <a:gd name="T15" fmla="*/ 26 h 167"/>
                  <a:gd name="T16" fmla="*/ 20 w 77"/>
                  <a:gd name="T17" fmla="*/ 25 h 167"/>
                  <a:gd name="T18" fmla="*/ 27 w 77"/>
                  <a:gd name="T19" fmla="*/ 34 h 167"/>
                  <a:gd name="T20" fmla="*/ 23 w 77"/>
                  <a:gd name="T21" fmla="*/ 43 h 167"/>
                  <a:gd name="T22" fmla="*/ 26 w 77"/>
                  <a:gd name="T23" fmla="*/ 48 h 167"/>
                  <a:gd name="T24" fmla="*/ 35 w 77"/>
                  <a:gd name="T25" fmla="*/ 59 h 167"/>
                  <a:gd name="T26" fmla="*/ 42 w 77"/>
                  <a:gd name="T27" fmla="*/ 68 h 167"/>
                  <a:gd name="T28" fmla="*/ 53 w 77"/>
                  <a:gd name="T29" fmla="*/ 81 h 167"/>
                  <a:gd name="T30" fmla="*/ 59 w 77"/>
                  <a:gd name="T31" fmla="*/ 97 h 167"/>
                  <a:gd name="T32" fmla="*/ 59 w 77"/>
                  <a:gd name="T33" fmla="*/ 104 h 167"/>
                  <a:gd name="T34" fmla="*/ 59 w 77"/>
                  <a:gd name="T35" fmla="*/ 107 h 167"/>
                  <a:gd name="T36" fmla="*/ 60 w 77"/>
                  <a:gd name="T37" fmla="*/ 110 h 167"/>
                  <a:gd name="T38" fmla="*/ 62 w 77"/>
                  <a:gd name="T39" fmla="*/ 114 h 167"/>
                  <a:gd name="T40" fmla="*/ 54 w 77"/>
                  <a:gd name="T41" fmla="*/ 129 h 167"/>
                  <a:gd name="T42" fmla="*/ 46 w 77"/>
                  <a:gd name="T43" fmla="*/ 137 h 167"/>
                  <a:gd name="T44" fmla="*/ 42 w 77"/>
                  <a:gd name="T45" fmla="*/ 136 h 167"/>
                  <a:gd name="T46" fmla="*/ 43 w 77"/>
                  <a:gd name="T47" fmla="*/ 139 h 167"/>
                  <a:gd name="T48" fmla="*/ 41 w 77"/>
                  <a:gd name="T49" fmla="*/ 147 h 167"/>
                  <a:gd name="T50" fmla="*/ 32 w 77"/>
                  <a:gd name="T51" fmla="*/ 146 h 167"/>
                  <a:gd name="T52" fmla="*/ 31 w 77"/>
                  <a:gd name="T53" fmla="*/ 147 h 167"/>
                  <a:gd name="T54" fmla="*/ 30 w 77"/>
                  <a:gd name="T55" fmla="*/ 148 h 167"/>
                  <a:gd name="T56" fmla="*/ 29 w 77"/>
                  <a:gd name="T57" fmla="*/ 149 h 167"/>
                  <a:gd name="T58" fmla="*/ 26 w 77"/>
                  <a:gd name="T59" fmla="*/ 150 h 167"/>
                  <a:gd name="T60" fmla="*/ 29 w 77"/>
                  <a:gd name="T61" fmla="*/ 152 h 167"/>
                  <a:gd name="T62" fmla="*/ 29 w 77"/>
                  <a:gd name="T63" fmla="*/ 158 h 167"/>
                  <a:gd name="T64" fmla="*/ 29 w 77"/>
                  <a:gd name="T65" fmla="*/ 167 h 167"/>
                  <a:gd name="T66" fmla="*/ 40 w 77"/>
                  <a:gd name="T67" fmla="*/ 158 h 167"/>
                  <a:gd name="T68" fmla="*/ 40 w 77"/>
                  <a:gd name="T69" fmla="*/ 158 h 167"/>
                  <a:gd name="T70" fmla="*/ 44 w 77"/>
                  <a:gd name="T71" fmla="*/ 152 h 167"/>
                  <a:gd name="T72" fmla="*/ 49 w 77"/>
                  <a:gd name="T73" fmla="*/ 146 h 167"/>
                  <a:gd name="T74" fmla="*/ 53 w 77"/>
                  <a:gd name="T75" fmla="*/ 147 h 167"/>
                  <a:gd name="T76" fmla="*/ 67 w 77"/>
                  <a:gd name="T77" fmla="*/ 140 h 167"/>
                  <a:gd name="T78" fmla="*/ 75 w 77"/>
                  <a:gd name="T79" fmla="*/ 126 h 167"/>
                  <a:gd name="T80" fmla="*/ 73 w 77"/>
                  <a:gd name="T81" fmla="*/ 100 h 167"/>
                  <a:gd name="T82" fmla="*/ 64 w 77"/>
                  <a:gd name="T83" fmla="*/ 84 h 167"/>
                  <a:gd name="T84" fmla="*/ 45 w 77"/>
                  <a:gd name="T85" fmla="*/ 69 h 167"/>
                  <a:gd name="T86" fmla="*/ 40 w 77"/>
                  <a:gd name="T87" fmla="*/ 60 h 167"/>
                  <a:gd name="T88" fmla="*/ 42 w 77"/>
                  <a:gd name="T89" fmla="*/ 36 h 167"/>
                  <a:gd name="T90" fmla="*/ 46 w 77"/>
                  <a:gd name="T91" fmla="*/ 26 h 167"/>
                  <a:gd name="T92" fmla="*/ 57 w 77"/>
                  <a:gd name="T93" fmla="*/ 20 h 167"/>
                  <a:gd name="T94" fmla="*/ 56 w 77"/>
                  <a:gd name="T95" fmla="*/ 20 h 167"/>
                  <a:gd name="T96" fmla="*/ 54 w 77"/>
                  <a:gd name="T97" fmla="*/ 19 h 167"/>
                  <a:gd name="T98" fmla="*/ 52 w 77"/>
                  <a:gd name="T99" fmla="*/ 17 h 167"/>
                  <a:gd name="T100" fmla="*/ 50 w 77"/>
                  <a:gd name="T101" fmla="*/ 16 h 167"/>
                  <a:gd name="T102" fmla="*/ 48 w 77"/>
                  <a:gd name="T103" fmla="*/ 14 h 167"/>
                  <a:gd name="T104" fmla="*/ 46 w 77"/>
                  <a:gd name="T105" fmla="*/ 13 h 167"/>
                  <a:gd name="T106" fmla="*/ 45 w 77"/>
                  <a:gd name="T107" fmla="*/ 11 h 167"/>
                  <a:gd name="T108" fmla="*/ 45 w 77"/>
                  <a:gd name="T109" fmla="*/ 7 h 167"/>
                  <a:gd name="T110" fmla="*/ 46 w 77"/>
                  <a:gd name="T111" fmla="*/ 6 h 167"/>
                  <a:gd name="T112" fmla="*/ 33 w 77"/>
                  <a:gd name="T113" fmla="*/ 0 h 167"/>
                  <a:gd name="T114" fmla="*/ 27 w 77"/>
                  <a:gd name="T115" fmla="*/ 5 h 167"/>
                  <a:gd name="T116" fmla="*/ 22 w 77"/>
                  <a:gd name="T117" fmla="*/ 7 h 167"/>
                  <a:gd name="T118" fmla="*/ 11 w 77"/>
                  <a:gd name="T119" fmla="*/ 7 h 167"/>
                  <a:gd name="T120" fmla="*/ 6 w 77"/>
                  <a:gd name="T121" fmla="*/ 8 h 167"/>
                  <a:gd name="T122" fmla="*/ 1 w 77"/>
                  <a:gd name="T123" fmla="*/ 7 h 167"/>
                  <a:gd name="T124" fmla="*/ 0 w 77"/>
                  <a:gd name="T125" fmla="*/ 9 h 1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77" h="167">
                    <a:moveTo>
                      <a:pt x="0" y="10"/>
                    </a:moveTo>
                    <a:cubicBezTo>
                      <a:pt x="1" y="10"/>
                      <a:pt x="1" y="10"/>
                      <a:pt x="1" y="11"/>
                    </a:cubicBezTo>
                    <a:cubicBezTo>
                      <a:pt x="1" y="11"/>
                      <a:pt x="1" y="11"/>
                      <a:pt x="1" y="11"/>
                    </a:cubicBezTo>
                    <a:cubicBezTo>
                      <a:pt x="2" y="12"/>
                      <a:pt x="2" y="12"/>
                      <a:pt x="2" y="12"/>
                    </a:cubicBezTo>
                    <a:cubicBezTo>
                      <a:pt x="2" y="13"/>
                      <a:pt x="2" y="13"/>
                      <a:pt x="2" y="13"/>
                    </a:cubicBezTo>
                    <a:cubicBezTo>
                      <a:pt x="2" y="13"/>
                      <a:pt x="3" y="14"/>
                      <a:pt x="3" y="14"/>
                    </a:cubicBezTo>
                    <a:cubicBezTo>
                      <a:pt x="3" y="15"/>
                      <a:pt x="4" y="16"/>
                      <a:pt x="5" y="17"/>
                    </a:cubicBezTo>
                    <a:cubicBezTo>
                      <a:pt x="6" y="18"/>
                      <a:pt x="8" y="20"/>
                      <a:pt x="8" y="23"/>
                    </a:cubicBezTo>
                    <a:cubicBezTo>
                      <a:pt x="8" y="23"/>
                      <a:pt x="8" y="23"/>
                      <a:pt x="8" y="23"/>
                    </a:cubicBezTo>
                    <a:cubicBezTo>
                      <a:pt x="8" y="24"/>
                      <a:pt x="9" y="24"/>
                      <a:pt x="9" y="24"/>
                    </a:cubicBezTo>
                    <a:cubicBezTo>
                      <a:pt x="9" y="24"/>
                      <a:pt x="9" y="24"/>
                      <a:pt x="9" y="24"/>
                    </a:cubicBezTo>
                    <a:cubicBezTo>
                      <a:pt x="9" y="24"/>
                      <a:pt x="9" y="24"/>
                      <a:pt x="9" y="24"/>
                    </a:cubicBezTo>
                    <a:cubicBezTo>
                      <a:pt x="9" y="24"/>
                      <a:pt x="9" y="24"/>
                      <a:pt x="9" y="24"/>
                    </a:cubicBezTo>
                    <a:cubicBezTo>
                      <a:pt x="10" y="25"/>
                      <a:pt x="10" y="25"/>
                      <a:pt x="10" y="25"/>
                    </a:cubicBezTo>
                    <a:cubicBezTo>
                      <a:pt x="10" y="25"/>
                      <a:pt x="10" y="25"/>
                      <a:pt x="10" y="25"/>
                    </a:cubicBezTo>
                    <a:cubicBezTo>
                      <a:pt x="11" y="26"/>
                      <a:pt x="13" y="26"/>
                      <a:pt x="14" y="26"/>
                    </a:cubicBezTo>
                    <a:cubicBezTo>
                      <a:pt x="14" y="26"/>
                      <a:pt x="15" y="26"/>
                      <a:pt x="15" y="26"/>
                    </a:cubicBezTo>
                    <a:cubicBezTo>
                      <a:pt x="16" y="25"/>
                      <a:pt x="18" y="25"/>
                      <a:pt x="20" y="25"/>
                    </a:cubicBezTo>
                    <a:cubicBezTo>
                      <a:pt x="23" y="25"/>
                      <a:pt x="25" y="27"/>
                      <a:pt x="25" y="30"/>
                    </a:cubicBezTo>
                    <a:cubicBezTo>
                      <a:pt x="26" y="32"/>
                      <a:pt x="26" y="33"/>
                      <a:pt x="27" y="34"/>
                    </a:cubicBezTo>
                    <a:cubicBezTo>
                      <a:pt x="28" y="35"/>
                      <a:pt x="29" y="36"/>
                      <a:pt x="29" y="39"/>
                    </a:cubicBezTo>
                    <a:cubicBezTo>
                      <a:pt x="29" y="42"/>
                      <a:pt x="26" y="43"/>
                      <a:pt x="23" y="43"/>
                    </a:cubicBezTo>
                    <a:cubicBezTo>
                      <a:pt x="22" y="43"/>
                      <a:pt x="21" y="44"/>
                      <a:pt x="20" y="44"/>
                    </a:cubicBezTo>
                    <a:cubicBezTo>
                      <a:pt x="21" y="45"/>
                      <a:pt x="24" y="47"/>
                      <a:pt x="26" y="48"/>
                    </a:cubicBezTo>
                    <a:cubicBezTo>
                      <a:pt x="30" y="50"/>
                      <a:pt x="33" y="52"/>
                      <a:pt x="33" y="54"/>
                    </a:cubicBezTo>
                    <a:cubicBezTo>
                      <a:pt x="33" y="55"/>
                      <a:pt x="34" y="57"/>
                      <a:pt x="35" y="59"/>
                    </a:cubicBezTo>
                    <a:cubicBezTo>
                      <a:pt x="36" y="60"/>
                      <a:pt x="37" y="62"/>
                      <a:pt x="38" y="64"/>
                    </a:cubicBezTo>
                    <a:cubicBezTo>
                      <a:pt x="39" y="65"/>
                      <a:pt x="40" y="67"/>
                      <a:pt x="42" y="68"/>
                    </a:cubicBezTo>
                    <a:cubicBezTo>
                      <a:pt x="44" y="71"/>
                      <a:pt x="47" y="73"/>
                      <a:pt x="47" y="76"/>
                    </a:cubicBezTo>
                    <a:cubicBezTo>
                      <a:pt x="48" y="78"/>
                      <a:pt x="51" y="80"/>
                      <a:pt x="53" y="81"/>
                    </a:cubicBezTo>
                    <a:cubicBezTo>
                      <a:pt x="54" y="82"/>
                      <a:pt x="55" y="83"/>
                      <a:pt x="56" y="84"/>
                    </a:cubicBezTo>
                    <a:cubicBezTo>
                      <a:pt x="59" y="87"/>
                      <a:pt x="60" y="93"/>
                      <a:pt x="59" y="97"/>
                    </a:cubicBezTo>
                    <a:cubicBezTo>
                      <a:pt x="59" y="98"/>
                      <a:pt x="59" y="99"/>
                      <a:pt x="59" y="101"/>
                    </a:cubicBezTo>
                    <a:cubicBezTo>
                      <a:pt x="59" y="102"/>
                      <a:pt x="59" y="103"/>
                      <a:pt x="59" y="104"/>
                    </a:cubicBezTo>
                    <a:cubicBezTo>
                      <a:pt x="59" y="104"/>
                      <a:pt x="59" y="104"/>
                      <a:pt x="59" y="104"/>
                    </a:cubicBezTo>
                    <a:cubicBezTo>
                      <a:pt x="59" y="105"/>
                      <a:pt x="59" y="106"/>
                      <a:pt x="59" y="107"/>
                    </a:cubicBezTo>
                    <a:cubicBezTo>
                      <a:pt x="59" y="107"/>
                      <a:pt x="59" y="107"/>
                      <a:pt x="59" y="107"/>
                    </a:cubicBezTo>
                    <a:cubicBezTo>
                      <a:pt x="60" y="108"/>
                      <a:pt x="60" y="109"/>
                      <a:pt x="60" y="110"/>
                    </a:cubicBezTo>
                    <a:cubicBezTo>
                      <a:pt x="60" y="110"/>
                      <a:pt x="61" y="111"/>
                      <a:pt x="61" y="111"/>
                    </a:cubicBezTo>
                    <a:cubicBezTo>
                      <a:pt x="61" y="112"/>
                      <a:pt x="62" y="113"/>
                      <a:pt x="62" y="114"/>
                    </a:cubicBezTo>
                    <a:cubicBezTo>
                      <a:pt x="66" y="120"/>
                      <a:pt x="61" y="124"/>
                      <a:pt x="57" y="127"/>
                    </a:cubicBezTo>
                    <a:cubicBezTo>
                      <a:pt x="56" y="127"/>
                      <a:pt x="55" y="128"/>
                      <a:pt x="54" y="129"/>
                    </a:cubicBezTo>
                    <a:cubicBezTo>
                      <a:pt x="54" y="130"/>
                      <a:pt x="53" y="131"/>
                      <a:pt x="53" y="132"/>
                    </a:cubicBezTo>
                    <a:cubicBezTo>
                      <a:pt x="52" y="134"/>
                      <a:pt x="51" y="137"/>
                      <a:pt x="46" y="137"/>
                    </a:cubicBezTo>
                    <a:cubicBezTo>
                      <a:pt x="45" y="137"/>
                      <a:pt x="44" y="137"/>
                      <a:pt x="42" y="136"/>
                    </a:cubicBezTo>
                    <a:cubicBezTo>
                      <a:pt x="42" y="136"/>
                      <a:pt x="42" y="136"/>
                      <a:pt x="42" y="136"/>
                    </a:cubicBezTo>
                    <a:cubicBezTo>
                      <a:pt x="42" y="137"/>
                      <a:pt x="42" y="138"/>
                      <a:pt x="43" y="138"/>
                    </a:cubicBezTo>
                    <a:cubicBezTo>
                      <a:pt x="43" y="138"/>
                      <a:pt x="43" y="139"/>
                      <a:pt x="43" y="139"/>
                    </a:cubicBezTo>
                    <a:cubicBezTo>
                      <a:pt x="44" y="141"/>
                      <a:pt x="45" y="143"/>
                      <a:pt x="44" y="145"/>
                    </a:cubicBezTo>
                    <a:cubicBezTo>
                      <a:pt x="44" y="146"/>
                      <a:pt x="43" y="147"/>
                      <a:pt x="41" y="147"/>
                    </a:cubicBezTo>
                    <a:cubicBezTo>
                      <a:pt x="39" y="147"/>
                      <a:pt x="37" y="147"/>
                      <a:pt x="35" y="146"/>
                    </a:cubicBezTo>
                    <a:cubicBezTo>
                      <a:pt x="34" y="146"/>
                      <a:pt x="33" y="146"/>
                      <a:pt x="32" y="146"/>
                    </a:cubicBezTo>
                    <a:cubicBezTo>
                      <a:pt x="32" y="146"/>
                      <a:pt x="31" y="146"/>
                      <a:pt x="31" y="146"/>
                    </a:cubicBezTo>
                    <a:cubicBezTo>
                      <a:pt x="31" y="146"/>
                      <a:pt x="31" y="147"/>
                      <a:pt x="31" y="147"/>
                    </a:cubicBezTo>
                    <a:cubicBezTo>
                      <a:pt x="31" y="147"/>
                      <a:pt x="31" y="147"/>
                      <a:pt x="30" y="148"/>
                    </a:cubicBezTo>
                    <a:cubicBezTo>
                      <a:pt x="30" y="148"/>
                      <a:pt x="30" y="148"/>
                      <a:pt x="30" y="148"/>
                    </a:cubicBezTo>
                    <a:cubicBezTo>
                      <a:pt x="30" y="148"/>
                      <a:pt x="29" y="148"/>
                      <a:pt x="29" y="149"/>
                    </a:cubicBezTo>
                    <a:cubicBezTo>
                      <a:pt x="29" y="149"/>
                      <a:pt x="29" y="149"/>
                      <a:pt x="29" y="149"/>
                    </a:cubicBezTo>
                    <a:cubicBezTo>
                      <a:pt x="28" y="149"/>
                      <a:pt x="27" y="150"/>
                      <a:pt x="27" y="150"/>
                    </a:cubicBezTo>
                    <a:cubicBezTo>
                      <a:pt x="27" y="150"/>
                      <a:pt x="26" y="150"/>
                      <a:pt x="26" y="150"/>
                    </a:cubicBezTo>
                    <a:cubicBezTo>
                      <a:pt x="27" y="151"/>
                      <a:pt x="27" y="151"/>
                      <a:pt x="28" y="151"/>
                    </a:cubicBezTo>
                    <a:cubicBezTo>
                      <a:pt x="29" y="152"/>
                      <a:pt x="29" y="152"/>
                      <a:pt x="29" y="152"/>
                    </a:cubicBezTo>
                    <a:cubicBezTo>
                      <a:pt x="30" y="153"/>
                      <a:pt x="30" y="153"/>
                      <a:pt x="31" y="154"/>
                    </a:cubicBezTo>
                    <a:cubicBezTo>
                      <a:pt x="31" y="156"/>
                      <a:pt x="30" y="157"/>
                      <a:pt x="29" y="158"/>
                    </a:cubicBezTo>
                    <a:cubicBezTo>
                      <a:pt x="28" y="160"/>
                      <a:pt x="27" y="161"/>
                      <a:pt x="27" y="163"/>
                    </a:cubicBezTo>
                    <a:cubicBezTo>
                      <a:pt x="27" y="166"/>
                      <a:pt x="28" y="167"/>
                      <a:pt x="29" y="167"/>
                    </a:cubicBezTo>
                    <a:cubicBezTo>
                      <a:pt x="29" y="167"/>
                      <a:pt x="29" y="167"/>
                      <a:pt x="29" y="167"/>
                    </a:cubicBezTo>
                    <a:cubicBezTo>
                      <a:pt x="30" y="164"/>
                      <a:pt x="37" y="159"/>
                      <a:pt x="40" y="158"/>
                    </a:cubicBezTo>
                    <a:cubicBezTo>
                      <a:pt x="40" y="158"/>
                      <a:pt x="40" y="158"/>
                      <a:pt x="40" y="158"/>
                    </a:cubicBezTo>
                    <a:cubicBezTo>
                      <a:pt x="40" y="158"/>
                      <a:pt x="40" y="158"/>
                      <a:pt x="40" y="158"/>
                    </a:cubicBezTo>
                    <a:cubicBezTo>
                      <a:pt x="40" y="154"/>
                      <a:pt x="42" y="154"/>
                      <a:pt x="43" y="154"/>
                    </a:cubicBezTo>
                    <a:cubicBezTo>
                      <a:pt x="43" y="154"/>
                      <a:pt x="43" y="153"/>
                      <a:pt x="44" y="152"/>
                    </a:cubicBezTo>
                    <a:cubicBezTo>
                      <a:pt x="44" y="151"/>
                      <a:pt x="44" y="150"/>
                      <a:pt x="44" y="149"/>
                    </a:cubicBezTo>
                    <a:cubicBezTo>
                      <a:pt x="46" y="147"/>
                      <a:pt x="48" y="146"/>
                      <a:pt x="49" y="146"/>
                    </a:cubicBezTo>
                    <a:cubicBezTo>
                      <a:pt x="50" y="146"/>
                      <a:pt x="50" y="146"/>
                      <a:pt x="51" y="146"/>
                    </a:cubicBezTo>
                    <a:cubicBezTo>
                      <a:pt x="52" y="146"/>
                      <a:pt x="52" y="147"/>
                      <a:pt x="53" y="147"/>
                    </a:cubicBezTo>
                    <a:cubicBezTo>
                      <a:pt x="53" y="147"/>
                      <a:pt x="53" y="147"/>
                      <a:pt x="53" y="147"/>
                    </a:cubicBezTo>
                    <a:cubicBezTo>
                      <a:pt x="57" y="147"/>
                      <a:pt x="62" y="143"/>
                      <a:pt x="67" y="140"/>
                    </a:cubicBezTo>
                    <a:cubicBezTo>
                      <a:pt x="67" y="140"/>
                      <a:pt x="67" y="140"/>
                      <a:pt x="67" y="140"/>
                    </a:cubicBezTo>
                    <a:cubicBezTo>
                      <a:pt x="73" y="136"/>
                      <a:pt x="73" y="136"/>
                      <a:pt x="75" y="126"/>
                    </a:cubicBezTo>
                    <a:cubicBezTo>
                      <a:pt x="77" y="119"/>
                      <a:pt x="75" y="110"/>
                      <a:pt x="74" y="105"/>
                    </a:cubicBezTo>
                    <a:cubicBezTo>
                      <a:pt x="73" y="103"/>
                      <a:pt x="73" y="101"/>
                      <a:pt x="73" y="100"/>
                    </a:cubicBezTo>
                    <a:cubicBezTo>
                      <a:pt x="73" y="98"/>
                      <a:pt x="66" y="85"/>
                      <a:pt x="64" y="84"/>
                    </a:cubicBezTo>
                    <a:cubicBezTo>
                      <a:pt x="64" y="84"/>
                      <a:pt x="64" y="84"/>
                      <a:pt x="64" y="84"/>
                    </a:cubicBezTo>
                    <a:cubicBezTo>
                      <a:pt x="62" y="84"/>
                      <a:pt x="57" y="81"/>
                      <a:pt x="47" y="70"/>
                    </a:cubicBezTo>
                    <a:cubicBezTo>
                      <a:pt x="46" y="70"/>
                      <a:pt x="45" y="69"/>
                      <a:pt x="45" y="69"/>
                    </a:cubicBezTo>
                    <a:cubicBezTo>
                      <a:pt x="43" y="67"/>
                      <a:pt x="43" y="66"/>
                      <a:pt x="42" y="64"/>
                    </a:cubicBezTo>
                    <a:cubicBezTo>
                      <a:pt x="42" y="63"/>
                      <a:pt x="41" y="61"/>
                      <a:pt x="40" y="60"/>
                    </a:cubicBezTo>
                    <a:cubicBezTo>
                      <a:pt x="36" y="56"/>
                      <a:pt x="35" y="49"/>
                      <a:pt x="36" y="43"/>
                    </a:cubicBezTo>
                    <a:cubicBezTo>
                      <a:pt x="37" y="39"/>
                      <a:pt x="39" y="37"/>
                      <a:pt x="42" y="36"/>
                    </a:cubicBezTo>
                    <a:cubicBezTo>
                      <a:pt x="43" y="35"/>
                      <a:pt x="44" y="34"/>
                      <a:pt x="44" y="33"/>
                    </a:cubicBezTo>
                    <a:cubicBezTo>
                      <a:pt x="44" y="30"/>
                      <a:pt x="45" y="28"/>
                      <a:pt x="46" y="26"/>
                    </a:cubicBezTo>
                    <a:cubicBezTo>
                      <a:pt x="47" y="25"/>
                      <a:pt x="48" y="25"/>
                      <a:pt x="50" y="25"/>
                    </a:cubicBezTo>
                    <a:cubicBezTo>
                      <a:pt x="53" y="24"/>
                      <a:pt x="56" y="22"/>
                      <a:pt x="57" y="20"/>
                    </a:cubicBezTo>
                    <a:cubicBezTo>
                      <a:pt x="57" y="20"/>
                      <a:pt x="57" y="20"/>
                      <a:pt x="57" y="20"/>
                    </a:cubicBezTo>
                    <a:cubicBezTo>
                      <a:pt x="57" y="20"/>
                      <a:pt x="56" y="20"/>
                      <a:pt x="56" y="20"/>
                    </a:cubicBezTo>
                    <a:cubicBezTo>
                      <a:pt x="56" y="20"/>
                      <a:pt x="56" y="19"/>
                      <a:pt x="56" y="19"/>
                    </a:cubicBezTo>
                    <a:cubicBezTo>
                      <a:pt x="55" y="19"/>
                      <a:pt x="55" y="19"/>
                      <a:pt x="54" y="19"/>
                    </a:cubicBezTo>
                    <a:cubicBezTo>
                      <a:pt x="54" y="19"/>
                      <a:pt x="54" y="19"/>
                      <a:pt x="54" y="19"/>
                    </a:cubicBezTo>
                    <a:cubicBezTo>
                      <a:pt x="53" y="18"/>
                      <a:pt x="53" y="18"/>
                      <a:pt x="52" y="17"/>
                    </a:cubicBezTo>
                    <a:cubicBezTo>
                      <a:pt x="52" y="17"/>
                      <a:pt x="52" y="17"/>
                      <a:pt x="52" y="17"/>
                    </a:cubicBezTo>
                    <a:cubicBezTo>
                      <a:pt x="51" y="17"/>
                      <a:pt x="50" y="16"/>
                      <a:pt x="50" y="16"/>
                    </a:cubicBezTo>
                    <a:cubicBezTo>
                      <a:pt x="50" y="16"/>
                      <a:pt x="50" y="16"/>
                      <a:pt x="49" y="16"/>
                    </a:cubicBezTo>
                    <a:cubicBezTo>
                      <a:pt x="49" y="15"/>
                      <a:pt x="48" y="15"/>
                      <a:pt x="48" y="14"/>
                    </a:cubicBezTo>
                    <a:cubicBezTo>
                      <a:pt x="48" y="14"/>
                      <a:pt x="48" y="14"/>
                      <a:pt x="47" y="14"/>
                    </a:cubicBezTo>
                    <a:cubicBezTo>
                      <a:pt x="47" y="13"/>
                      <a:pt x="47" y="13"/>
                      <a:pt x="46" y="13"/>
                    </a:cubicBezTo>
                    <a:cubicBezTo>
                      <a:pt x="46" y="12"/>
                      <a:pt x="46" y="12"/>
                      <a:pt x="46" y="12"/>
                    </a:cubicBezTo>
                    <a:cubicBezTo>
                      <a:pt x="45" y="12"/>
                      <a:pt x="45" y="11"/>
                      <a:pt x="45" y="11"/>
                    </a:cubicBezTo>
                    <a:cubicBezTo>
                      <a:pt x="45" y="11"/>
                      <a:pt x="45" y="10"/>
                      <a:pt x="45" y="10"/>
                    </a:cubicBezTo>
                    <a:cubicBezTo>
                      <a:pt x="45" y="9"/>
                      <a:pt x="45" y="8"/>
                      <a:pt x="45" y="7"/>
                    </a:cubicBezTo>
                    <a:cubicBezTo>
                      <a:pt x="46" y="7"/>
                      <a:pt x="46" y="6"/>
                      <a:pt x="46" y="6"/>
                    </a:cubicBezTo>
                    <a:cubicBezTo>
                      <a:pt x="46" y="6"/>
                      <a:pt x="46" y="6"/>
                      <a:pt x="46" y="6"/>
                    </a:cubicBezTo>
                    <a:cubicBezTo>
                      <a:pt x="46" y="6"/>
                      <a:pt x="45" y="5"/>
                      <a:pt x="43" y="5"/>
                    </a:cubicBezTo>
                    <a:cubicBezTo>
                      <a:pt x="37" y="4"/>
                      <a:pt x="35" y="2"/>
                      <a:pt x="33" y="0"/>
                    </a:cubicBezTo>
                    <a:cubicBezTo>
                      <a:pt x="33" y="0"/>
                      <a:pt x="33" y="0"/>
                      <a:pt x="33" y="0"/>
                    </a:cubicBezTo>
                    <a:cubicBezTo>
                      <a:pt x="32" y="0"/>
                      <a:pt x="28" y="3"/>
                      <a:pt x="27" y="5"/>
                    </a:cubicBezTo>
                    <a:cubicBezTo>
                      <a:pt x="26" y="6"/>
                      <a:pt x="25" y="7"/>
                      <a:pt x="24" y="7"/>
                    </a:cubicBezTo>
                    <a:cubicBezTo>
                      <a:pt x="23" y="7"/>
                      <a:pt x="22" y="7"/>
                      <a:pt x="22" y="7"/>
                    </a:cubicBezTo>
                    <a:cubicBezTo>
                      <a:pt x="21" y="6"/>
                      <a:pt x="20" y="6"/>
                      <a:pt x="19" y="7"/>
                    </a:cubicBezTo>
                    <a:cubicBezTo>
                      <a:pt x="16" y="8"/>
                      <a:pt x="13" y="7"/>
                      <a:pt x="11" y="7"/>
                    </a:cubicBezTo>
                    <a:cubicBezTo>
                      <a:pt x="11" y="6"/>
                      <a:pt x="10" y="6"/>
                      <a:pt x="10" y="6"/>
                    </a:cubicBezTo>
                    <a:cubicBezTo>
                      <a:pt x="9" y="8"/>
                      <a:pt x="8" y="8"/>
                      <a:pt x="6" y="8"/>
                    </a:cubicBezTo>
                    <a:cubicBezTo>
                      <a:pt x="5" y="8"/>
                      <a:pt x="4" y="8"/>
                      <a:pt x="3" y="8"/>
                    </a:cubicBezTo>
                    <a:cubicBezTo>
                      <a:pt x="3" y="7"/>
                      <a:pt x="2" y="7"/>
                      <a:pt x="1" y="7"/>
                    </a:cubicBezTo>
                    <a:cubicBezTo>
                      <a:pt x="1" y="8"/>
                      <a:pt x="0" y="8"/>
                      <a:pt x="0" y="9"/>
                    </a:cubicBezTo>
                    <a:cubicBezTo>
                      <a:pt x="0" y="9"/>
                      <a:pt x="0" y="9"/>
                      <a:pt x="0" y="9"/>
                    </a:cubicBezTo>
                    <a:cubicBezTo>
                      <a:pt x="0" y="9"/>
                      <a:pt x="0" y="10"/>
                      <a:pt x="0" y="1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110" name="Freeform 1126">
                <a:extLst>
                  <a:ext uri="{FF2B5EF4-FFF2-40B4-BE49-F238E27FC236}">
                    <a16:creationId xmlns:a16="http://schemas.microsoft.com/office/drawing/2014/main" id="{E65D409D-2EA0-419D-9EF9-A5AE85102E2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340" y="2077"/>
                <a:ext cx="73" cy="91"/>
              </a:xfrm>
              <a:custGeom>
                <a:avLst/>
                <a:gdLst>
                  <a:gd name="T0" fmla="*/ 16 w 77"/>
                  <a:gd name="T1" fmla="*/ 0 h 95"/>
                  <a:gd name="T2" fmla="*/ 14 w 77"/>
                  <a:gd name="T3" fmla="*/ 0 h 95"/>
                  <a:gd name="T4" fmla="*/ 14 w 77"/>
                  <a:gd name="T5" fmla="*/ 2 h 95"/>
                  <a:gd name="T6" fmla="*/ 11 w 77"/>
                  <a:gd name="T7" fmla="*/ 14 h 95"/>
                  <a:gd name="T8" fmla="*/ 6 w 77"/>
                  <a:gd name="T9" fmla="*/ 10 h 95"/>
                  <a:gd name="T10" fmla="*/ 5 w 77"/>
                  <a:gd name="T11" fmla="*/ 12 h 95"/>
                  <a:gd name="T12" fmla="*/ 4 w 77"/>
                  <a:gd name="T13" fmla="*/ 14 h 95"/>
                  <a:gd name="T14" fmla="*/ 3 w 77"/>
                  <a:gd name="T15" fmla="*/ 15 h 95"/>
                  <a:gd name="T16" fmla="*/ 2 w 77"/>
                  <a:gd name="T17" fmla="*/ 18 h 95"/>
                  <a:gd name="T18" fmla="*/ 2 w 77"/>
                  <a:gd name="T19" fmla="*/ 19 h 95"/>
                  <a:gd name="T20" fmla="*/ 1 w 77"/>
                  <a:gd name="T21" fmla="*/ 20 h 95"/>
                  <a:gd name="T22" fmla="*/ 0 w 77"/>
                  <a:gd name="T23" fmla="*/ 20 h 95"/>
                  <a:gd name="T24" fmla="*/ 0 w 77"/>
                  <a:gd name="T25" fmla="*/ 20 h 95"/>
                  <a:gd name="T26" fmla="*/ 1 w 77"/>
                  <a:gd name="T27" fmla="*/ 25 h 95"/>
                  <a:gd name="T28" fmla="*/ 3 w 77"/>
                  <a:gd name="T29" fmla="*/ 30 h 95"/>
                  <a:gd name="T30" fmla="*/ 6 w 77"/>
                  <a:gd name="T31" fmla="*/ 30 h 95"/>
                  <a:gd name="T32" fmla="*/ 7 w 77"/>
                  <a:gd name="T33" fmla="*/ 30 h 95"/>
                  <a:gd name="T34" fmla="*/ 8 w 77"/>
                  <a:gd name="T35" fmla="*/ 31 h 95"/>
                  <a:gd name="T36" fmla="*/ 9 w 77"/>
                  <a:gd name="T37" fmla="*/ 41 h 95"/>
                  <a:gd name="T38" fmla="*/ 8 w 77"/>
                  <a:gd name="T39" fmla="*/ 47 h 95"/>
                  <a:gd name="T40" fmla="*/ 5 w 77"/>
                  <a:gd name="T41" fmla="*/ 53 h 95"/>
                  <a:gd name="T42" fmla="*/ 5 w 77"/>
                  <a:gd name="T43" fmla="*/ 54 h 95"/>
                  <a:gd name="T44" fmla="*/ 12 w 77"/>
                  <a:gd name="T45" fmla="*/ 49 h 95"/>
                  <a:gd name="T46" fmla="*/ 24 w 77"/>
                  <a:gd name="T47" fmla="*/ 49 h 95"/>
                  <a:gd name="T48" fmla="*/ 34 w 77"/>
                  <a:gd name="T49" fmla="*/ 44 h 95"/>
                  <a:gd name="T50" fmla="*/ 41 w 77"/>
                  <a:gd name="T51" fmla="*/ 46 h 95"/>
                  <a:gd name="T52" fmla="*/ 49 w 77"/>
                  <a:gd name="T53" fmla="*/ 54 h 95"/>
                  <a:gd name="T54" fmla="*/ 49 w 77"/>
                  <a:gd name="T55" fmla="*/ 67 h 95"/>
                  <a:gd name="T56" fmla="*/ 58 w 77"/>
                  <a:gd name="T57" fmla="*/ 85 h 95"/>
                  <a:gd name="T58" fmla="*/ 59 w 77"/>
                  <a:gd name="T59" fmla="*/ 87 h 95"/>
                  <a:gd name="T60" fmla="*/ 59 w 77"/>
                  <a:gd name="T61" fmla="*/ 89 h 95"/>
                  <a:gd name="T62" fmla="*/ 59 w 77"/>
                  <a:gd name="T63" fmla="*/ 91 h 95"/>
                  <a:gd name="T64" fmla="*/ 58 w 77"/>
                  <a:gd name="T65" fmla="*/ 93 h 95"/>
                  <a:gd name="T66" fmla="*/ 58 w 77"/>
                  <a:gd name="T67" fmla="*/ 93 h 95"/>
                  <a:gd name="T68" fmla="*/ 61 w 77"/>
                  <a:gd name="T69" fmla="*/ 94 h 95"/>
                  <a:gd name="T70" fmla="*/ 71 w 77"/>
                  <a:gd name="T71" fmla="*/ 90 h 95"/>
                  <a:gd name="T72" fmla="*/ 74 w 77"/>
                  <a:gd name="T73" fmla="*/ 90 h 95"/>
                  <a:gd name="T74" fmla="*/ 75 w 77"/>
                  <a:gd name="T75" fmla="*/ 90 h 95"/>
                  <a:gd name="T76" fmla="*/ 76 w 77"/>
                  <a:gd name="T77" fmla="*/ 89 h 95"/>
                  <a:gd name="T78" fmla="*/ 77 w 77"/>
                  <a:gd name="T79" fmla="*/ 89 h 95"/>
                  <a:gd name="T80" fmla="*/ 77 w 77"/>
                  <a:gd name="T81" fmla="*/ 87 h 95"/>
                  <a:gd name="T82" fmla="*/ 77 w 77"/>
                  <a:gd name="T83" fmla="*/ 85 h 95"/>
                  <a:gd name="T84" fmla="*/ 77 w 77"/>
                  <a:gd name="T85" fmla="*/ 82 h 95"/>
                  <a:gd name="T86" fmla="*/ 75 w 77"/>
                  <a:gd name="T87" fmla="*/ 76 h 95"/>
                  <a:gd name="T88" fmla="*/ 66 w 77"/>
                  <a:gd name="T89" fmla="*/ 66 h 95"/>
                  <a:gd name="T90" fmla="*/ 56 w 77"/>
                  <a:gd name="T91" fmla="*/ 54 h 95"/>
                  <a:gd name="T92" fmla="*/ 51 w 77"/>
                  <a:gd name="T93" fmla="*/ 43 h 95"/>
                  <a:gd name="T94" fmla="*/ 39 w 77"/>
                  <a:gd name="T95" fmla="*/ 32 h 95"/>
                  <a:gd name="T96" fmla="*/ 47 w 77"/>
                  <a:gd name="T97" fmla="*/ 28 h 95"/>
                  <a:gd name="T98" fmla="*/ 43 w 77"/>
                  <a:gd name="T99" fmla="*/ 19 h 95"/>
                  <a:gd name="T100" fmla="*/ 39 w 77"/>
                  <a:gd name="T101" fmla="*/ 19 h 95"/>
                  <a:gd name="T102" fmla="*/ 37 w 77"/>
                  <a:gd name="T103" fmla="*/ 19 h 95"/>
                  <a:gd name="T104" fmla="*/ 32 w 77"/>
                  <a:gd name="T105" fmla="*/ 19 h 95"/>
                  <a:gd name="T106" fmla="*/ 30 w 77"/>
                  <a:gd name="T107" fmla="*/ 17 h 95"/>
                  <a:gd name="T108" fmla="*/ 30 w 77"/>
                  <a:gd name="T109" fmla="*/ 17 h 95"/>
                  <a:gd name="T110" fmla="*/ 28 w 77"/>
                  <a:gd name="T111" fmla="*/ 16 h 95"/>
                  <a:gd name="T112" fmla="*/ 27 w 77"/>
                  <a:gd name="T113" fmla="*/ 14 h 95"/>
                  <a:gd name="T114" fmla="*/ 26 w 77"/>
                  <a:gd name="T115" fmla="*/ 12 h 95"/>
                  <a:gd name="T116" fmla="*/ 21 w 77"/>
                  <a:gd name="T117" fmla="*/ 3 h 95"/>
                  <a:gd name="T118" fmla="*/ 20 w 77"/>
                  <a:gd name="T119" fmla="*/ 2 h 95"/>
                  <a:gd name="T120" fmla="*/ 19 w 77"/>
                  <a:gd name="T121" fmla="*/ 1 h 95"/>
                  <a:gd name="T122" fmla="*/ 18 w 77"/>
                  <a:gd name="T123" fmla="*/ 0 h 95"/>
                  <a:gd name="T124" fmla="*/ 18 w 77"/>
                  <a:gd name="T125" fmla="*/ 0 h 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77" h="95">
                    <a:moveTo>
                      <a:pt x="16" y="0"/>
                    </a:moveTo>
                    <a:cubicBezTo>
                      <a:pt x="16" y="0"/>
                      <a:pt x="16" y="0"/>
                      <a:pt x="16" y="0"/>
                    </a:cubicBezTo>
                    <a:cubicBezTo>
                      <a:pt x="16" y="0"/>
                      <a:pt x="16" y="0"/>
                      <a:pt x="16" y="0"/>
                    </a:cubicBezTo>
                    <a:cubicBezTo>
                      <a:pt x="15" y="0"/>
                      <a:pt x="15" y="0"/>
                      <a:pt x="14" y="0"/>
                    </a:cubicBezTo>
                    <a:cubicBezTo>
                      <a:pt x="14" y="1"/>
                      <a:pt x="14" y="1"/>
                      <a:pt x="14" y="2"/>
                    </a:cubicBezTo>
                    <a:cubicBezTo>
                      <a:pt x="14" y="2"/>
                      <a:pt x="14" y="2"/>
                      <a:pt x="14" y="2"/>
                    </a:cubicBezTo>
                    <a:cubicBezTo>
                      <a:pt x="15" y="4"/>
                      <a:pt x="17" y="9"/>
                      <a:pt x="15" y="12"/>
                    </a:cubicBezTo>
                    <a:cubicBezTo>
                      <a:pt x="15" y="14"/>
                      <a:pt x="13" y="15"/>
                      <a:pt x="11" y="14"/>
                    </a:cubicBezTo>
                    <a:cubicBezTo>
                      <a:pt x="9" y="14"/>
                      <a:pt x="7" y="12"/>
                      <a:pt x="7" y="10"/>
                    </a:cubicBezTo>
                    <a:cubicBezTo>
                      <a:pt x="6" y="10"/>
                      <a:pt x="6" y="10"/>
                      <a:pt x="6" y="10"/>
                    </a:cubicBezTo>
                    <a:cubicBezTo>
                      <a:pt x="6" y="10"/>
                      <a:pt x="6" y="10"/>
                      <a:pt x="6" y="11"/>
                    </a:cubicBezTo>
                    <a:cubicBezTo>
                      <a:pt x="5" y="11"/>
                      <a:pt x="5" y="11"/>
                      <a:pt x="5" y="12"/>
                    </a:cubicBezTo>
                    <a:cubicBezTo>
                      <a:pt x="5" y="12"/>
                      <a:pt x="4" y="12"/>
                      <a:pt x="4" y="13"/>
                    </a:cubicBezTo>
                    <a:cubicBezTo>
                      <a:pt x="4" y="13"/>
                      <a:pt x="4" y="13"/>
                      <a:pt x="4" y="14"/>
                    </a:cubicBezTo>
                    <a:cubicBezTo>
                      <a:pt x="3" y="14"/>
                      <a:pt x="3" y="14"/>
                      <a:pt x="3" y="15"/>
                    </a:cubicBezTo>
                    <a:cubicBezTo>
                      <a:pt x="3" y="15"/>
                      <a:pt x="3" y="15"/>
                      <a:pt x="3" y="15"/>
                    </a:cubicBezTo>
                    <a:cubicBezTo>
                      <a:pt x="2" y="16"/>
                      <a:pt x="2" y="16"/>
                      <a:pt x="2" y="16"/>
                    </a:cubicBezTo>
                    <a:cubicBezTo>
                      <a:pt x="2" y="17"/>
                      <a:pt x="2" y="17"/>
                      <a:pt x="2" y="18"/>
                    </a:cubicBezTo>
                    <a:cubicBezTo>
                      <a:pt x="2" y="18"/>
                      <a:pt x="2" y="18"/>
                      <a:pt x="2" y="18"/>
                    </a:cubicBezTo>
                    <a:cubicBezTo>
                      <a:pt x="2" y="18"/>
                      <a:pt x="2" y="18"/>
                      <a:pt x="2" y="19"/>
                    </a:cubicBezTo>
                    <a:cubicBezTo>
                      <a:pt x="1" y="19"/>
                      <a:pt x="1" y="19"/>
                      <a:pt x="1" y="19"/>
                    </a:cubicBezTo>
                    <a:cubicBezTo>
                      <a:pt x="1" y="19"/>
                      <a:pt x="1" y="19"/>
                      <a:pt x="1" y="20"/>
                    </a:cubicBezTo>
                    <a:cubicBezTo>
                      <a:pt x="1" y="20"/>
                      <a:pt x="1" y="20"/>
                      <a:pt x="0" y="20"/>
                    </a:cubicBezTo>
                    <a:cubicBezTo>
                      <a:pt x="0" y="20"/>
                      <a:pt x="0" y="20"/>
                      <a:pt x="0" y="20"/>
                    </a:cubicBezTo>
                    <a:cubicBezTo>
                      <a:pt x="0" y="20"/>
                      <a:pt x="0" y="20"/>
                      <a:pt x="0" y="20"/>
                    </a:cubicBezTo>
                    <a:cubicBezTo>
                      <a:pt x="0" y="20"/>
                      <a:pt x="0" y="20"/>
                      <a:pt x="0" y="20"/>
                    </a:cubicBezTo>
                    <a:cubicBezTo>
                      <a:pt x="0" y="20"/>
                      <a:pt x="0" y="21"/>
                      <a:pt x="0" y="21"/>
                    </a:cubicBezTo>
                    <a:cubicBezTo>
                      <a:pt x="1" y="22"/>
                      <a:pt x="1" y="23"/>
                      <a:pt x="1" y="25"/>
                    </a:cubicBezTo>
                    <a:cubicBezTo>
                      <a:pt x="1" y="27"/>
                      <a:pt x="1" y="28"/>
                      <a:pt x="1" y="30"/>
                    </a:cubicBezTo>
                    <a:cubicBezTo>
                      <a:pt x="2" y="30"/>
                      <a:pt x="2" y="30"/>
                      <a:pt x="3" y="30"/>
                    </a:cubicBezTo>
                    <a:cubicBezTo>
                      <a:pt x="3" y="29"/>
                      <a:pt x="4" y="29"/>
                      <a:pt x="5" y="29"/>
                    </a:cubicBezTo>
                    <a:cubicBezTo>
                      <a:pt x="5" y="29"/>
                      <a:pt x="6" y="29"/>
                      <a:pt x="6" y="30"/>
                    </a:cubicBezTo>
                    <a:cubicBezTo>
                      <a:pt x="6" y="30"/>
                      <a:pt x="6" y="30"/>
                      <a:pt x="6" y="30"/>
                    </a:cubicBezTo>
                    <a:cubicBezTo>
                      <a:pt x="7" y="30"/>
                      <a:pt x="7" y="30"/>
                      <a:pt x="7" y="30"/>
                    </a:cubicBezTo>
                    <a:cubicBezTo>
                      <a:pt x="7" y="30"/>
                      <a:pt x="8" y="30"/>
                      <a:pt x="8" y="31"/>
                    </a:cubicBezTo>
                    <a:cubicBezTo>
                      <a:pt x="8" y="31"/>
                      <a:pt x="8" y="31"/>
                      <a:pt x="8" y="31"/>
                    </a:cubicBezTo>
                    <a:cubicBezTo>
                      <a:pt x="9" y="32"/>
                      <a:pt x="9" y="32"/>
                      <a:pt x="9" y="33"/>
                    </a:cubicBezTo>
                    <a:cubicBezTo>
                      <a:pt x="10" y="36"/>
                      <a:pt x="9" y="39"/>
                      <a:pt x="9" y="41"/>
                    </a:cubicBezTo>
                    <a:cubicBezTo>
                      <a:pt x="9" y="42"/>
                      <a:pt x="8" y="44"/>
                      <a:pt x="8" y="45"/>
                    </a:cubicBezTo>
                    <a:cubicBezTo>
                      <a:pt x="8" y="46"/>
                      <a:pt x="8" y="47"/>
                      <a:pt x="8" y="47"/>
                    </a:cubicBezTo>
                    <a:cubicBezTo>
                      <a:pt x="8" y="49"/>
                      <a:pt x="7" y="50"/>
                      <a:pt x="6" y="51"/>
                    </a:cubicBezTo>
                    <a:cubicBezTo>
                      <a:pt x="5" y="52"/>
                      <a:pt x="5" y="52"/>
                      <a:pt x="5" y="53"/>
                    </a:cubicBezTo>
                    <a:cubicBezTo>
                      <a:pt x="5" y="53"/>
                      <a:pt x="5" y="53"/>
                      <a:pt x="5" y="54"/>
                    </a:cubicBezTo>
                    <a:cubicBezTo>
                      <a:pt x="5" y="54"/>
                      <a:pt x="5" y="54"/>
                      <a:pt x="5" y="54"/>
                    </a:cubicBezTo>
                    <a:cubicBezTo>
                      <a:pt x="6" y="53"/>
                      <a:pt x="9" y="51"/>
                      <a:pt x="10" y="50"/>
                    </a:cubicBezTo>
                    <a:cubicBezTo>
                      <a:pt x="11" y="50"/>
                      <a:pt x="12" y="49"/>
                      <a:pt x="12" y="49"/>
                    </a:cubicBezTo>
                    <a:cubicBezTo>
                      <a:pt x="17" y="45"/>
                      <a:pt x="21" y="46"/>
                      <a:pt x="23" y="49"/>
                    </a:cubicBezTo>
                    <a:cubicBezTo>
                      <a:pt x="23" y="49"/>
                      <a:pt x="23" y="49"/>
                      <a:pt x="24" y="49"/>
                    </a:cubicBezTo>
                    <a:cubicBezTo>
                      <a:pt x="25" y="49"/>
                      <a:pt x="27" y="48"/>
                      <a:pt x="27" y="47"/>
                    </a:cubicBezTo>
                    <a:cubicBezTo>
                      <a:pt x="28" y="45"/>
                      <a:pt x="31" y="44"/>
                      <a:pt x="34" y="44"/>
                    </a:cubicBezTo>
                    <a:cubicBezTo>
                      <a:pt x="35" y="44"/>
                      <a:pt x="36" y="44"/>
                      <a:pt x="36" y="44"/>
                    </a:cubicBezTo>
                    <a:cubicBezTo>
                      <a:pt x="38" y="44"/>
                      <a:pt x="40" y="45"/>
                      <a:pt x="41" y="46"/>
                    </a:cubicBezTo>
                    <a:cubicBezTo>
                      <a:pt x="42" y="48"/>
                      <a:pt x="42" y="48"/>
                      <a:pt x="42" y="48"/>
                    </a:cubicBezTo>
                    <a:cubicBezTo>
                      <a:pt x="44" y="50"/>
                      <a:pt x="46" y="52"/>
                      <a:pt x="49" y="54"/>
                    </a:cubicBezTo>
                    <a:cubicBezTo>
                      <a:pt x="52" y="56"/>
                      <a:pt x="51" y="60"/>
                      <a:pt x="50" y="63"/>
                    </a:cubicBezTo>
                    <a:cubicBezTo>
                      <a:pt x="50" y="64"/>
                      <a:pt x="49" y="66"/>
                      <a:pt x="49" y="67"/>
                    </a:cubicBezTo>
                    <a:cubicBezTo>
                      <a:pt x="53" y="69"/>
                      <a:pt x="59" y="75"/>
                      <a:pt x="58" y="81"/>
                    </a:cubicBezTo>
                    <a:cubicBezTo>
                      <a:pt x="58" y="83"/>
                      <a:pt x="58" y="84"/>
                      <a:pt x="58" y="85"/>
                    </a:cubicBezTo>
                    <a:cubicBezTo>
                      <a:pt x="59" y="86"/>
                      <a:pt x="59" y="86"/>
                      <a:pt x="59" y="87"/>
                    </a:cubicBezTo>
                    <a:cubicBezTo>
                      <a:pt x="59" y="87"/>
                      <a:pt x="59" y="87"/>
                      <a:pt x="59" y="87"/>
                    </a:cubicBezTo>
                    <a:cubicBezTo>
                      <a:pt x="59" y="88"/>
                      <a:pt x="59" y="88"/>
                      <a:pt x="59" y="89"/>
                    </a:cubicBezTo>
                    <a:cubicBezTo>
                      <a:pt x="59" y="89"/>
                      <a:pt x="59" y="89"/>
                      <a:pt x="59" y="89"/>
                    </a:cubicBezTo>
                    <a:cubicBezTo>
                      <a:pt x="59" y="90"/>
                      <a:pt x="59" y="90"/>
                      <a:pt x="59" y="91"/>
                    </a:cubicBezTo>
                    <a:cubicBezTo>
                      <a:pt x="59" y="91"/>
                      <a:pt x="59" y="91"/>
                      <a:pt x="59" y="91"/>
                    </a:cubicBezTo>
                    <a:cubicBezTo>
                      <a:pt x="58" y="92"/>
                      <a:pt x="58" y="92"/>
                      <a:pt x="58" y="93"/>
                    </a:cubicBezTo>
                    <a:cubicBezTo>
                      <a:pt x="58" y="93"/>
                      <a:pt x="58" y="93"/>
                      <a:pt x="58" y="93"/>
                    </a:cubicBezTo>
                    <a:cubicBezTo>
                      <a:pt x="58" y="93"/>
                      <a:pt x="58" y="93"/>
                      <a:pt x="58" y="93"/>
                    </a:cubicBezTo>
                    <a:cubicBezTo>
                      <a:pt x="58" y="93"/>
                      <a:pt x="58" y="93"/>
                      <a:pt x="58" y="93"/>
                    </a:cubicBezTo>
                    <a:cubicBezTo>
                      <a:pt x="59" y="94"/>
                      <a:pt x="60" y="94"/>
                      <a:pt x="61" y="95"/>
                    </a:cubicBezTo>
                    <a:cubicBezTo>
                      <a:pt x="61" y="95"/>
                      <a:pt x="61" y="94"/>
                      <a:pt x="61" y="94"/>
                    </a:cubicBezTo>
                    <a:cubicBezTo>
                      <a:pt x="61" y="91"/>
                      <a:pt x="63" y="89"/>
                      <a:pt x="67" y="89"/>
                    </a:cubicBezTo>
                    <a:cubicBezTo>
                      <a:pt x="68" y="89"/>
                      <a:pt x="70" y="89"/>
                      <a:pt x="71" y="90"/>
                    </a:cubicBezTo>
                    <a:cubicBezTo>
                      <a:pt x="72" y="90"/>
                      <a:pt x="72" y="90"/>
                      <a:pt x="73" y="90"/>
                    </a:cubicBezTo>
                    <a:cubicBezTo>
                      <a:pt x="73" y="90"/>
                      <a:pt x="73" y="90"/>
                      <a:pt x="74" y="90"/>
                    </a:cubicBezTo>
                    <a:cubicBezTo>
                      <a:pt x="74" y="90"/>
                      <a:pt x="74" y="90"/>
                      <a:pt x="74" y="90"/>
                    </a:cubicBezTo>
                    <a:cubicBezTo>
                      <a:pt x="74" y="90"/>
                      <a:pt x="74" y="90"/>
                      <a:pt x="75" y="90"/>
                    </a:cubicBezTo>
                    <a:cubicBezTo>
                      <a:pt x="75" y="90"/>
                      <a:pt x="75" y="90"/>
                      <a:pt x="75" y="90"/>
                    </a:cubicBezTo>
                    <a:cubicBezTo>
                      <a:pt x="75" y="90"/>
                      <a:pt x="76" y="90"/>
                      <a:pt x="76" y="89"/>
                    </a:cubicBezTo>
                    <a:cubicBezTo>
                      <a:pt x="76" y="89"/>
                      <a:pt x="76" y="89"/>
                      <a:pt x="76" y="89"/>
                    </a:cubicBezTo>
                    <a:cubicBezTo>
                      <a:pt x="76" y="89"/>
                      <a:pt x="77" y="89"/>
                      <a:pt x="77" y="89"/>
                    </a:cubicBezTo>
                    <a:cubicBezTo>
                      <a:pt x="77" y="89"/>
                      <a:pt x="77" y="89"/>
                      <a:pt x="77" y="89"/>
                    </a:cubicBezTo>
                    <a:cubicBezTo>
                      <a:pt x="77" y="88"/>
                      <a:pt x="77" y="88"/>
                      <a:pt x="77" y="87"/>
                    </a:cubicBezTo>
                    <a:cubicBezTo>
                      <a:pt x="77" y="87"/>
                      <a:pt x="77" y="87"/>
                      <a:pt x="77" y="87"/>
                    </a:cubicBezTo>
                    <a:cubicBezTo>
                      <a:pt x="77" y="86"/>
                      <a:pt x="77" y="86"/>
                      <a:pt x="77" y="85"/>
                    </a:cubicBezTo>
                    <a:cubicBezTo>
                      <a:pt x="77" y="85"/>
                      <a:pt x="77" y="85"/>
                      <a:pt x="77" y="85"/>
                    </a:cubicBezTo>
                    <a:cubicBezTo>
                      <a:pt x="77" y="84"/>
                      <a:pt x="77" y="83"/>
                      <a:pt x="77" y="82"/>
                    </a:cubicBezTo>
                    <a:cubicBezTo>
                      <a:pt x="77" y="80"/>
                      <a:pt x="77" y="78"/>
                      <a:pt x="76" y="77"/>
                    </a:cubicBezTo>
                    <a:cubicBezTo>
                      <a:pt x="76" y="76"/>
                      <a:pt x="76" y="76"/>
                      <a:pt x="75" y="76"/>
                    </a:cubicBezTo>
                    <a:cubicBezTo>
                      <a:pt x="75" y="75"/>
                      <a:pt x="74" y="74"/>
                      <a:pt x="73" y="74"/>
                    </a:cubicBezTo>
                    <a:cubicBezTo>
                      <a:pt x="70" y="72"/>
                      <a:pt x="67" y="70"/>
                      <a:pt x="66" y="66"/>
                    </a:cubicBezTo>
                    <a:cubicBezTo>
                      <a:pt x="65" y="64"/>
                      <a:pt x="63" y="62"/>
                      <a:pt x="61" y="60"/>
                    </a:cubicBezTo>
                    <a:cubicBezTo>
                      <a:pt x="59" y="58"/>
                      <a:pt x="57" y="56"/>
                      <a:pt x="56" y="54"/>
                    </a:cubicBezTo>
                    <a:cubicBezTo>
                      <a:pt x="56" y="53"/>
                      <a:pt x="55" y="51"/>
                      <a:pt x="54" y="50"/>
                    </a:cubicBezTo>
                    <a:cubicBezTo>
                      <a:pt x="52" y="48"/>
                      <a:pt x="51" y="46"/>
                      <a:pt x="51" y="43"/>
                    </a:cubicBezTo>
                    <a:cubicBezTo>
                      <a:pt x="50" y="43"/>
                      <a:pt x="48" y="42"/>
                      <a:pt x="46" y="41"/>
                    </a:cubicBezTo>
                    <a:cubicBezTo>
                      <a:pt x="42" y="38"/>
                      <a:pt x="37" y="36"/>
                      <a:pt x="39" y="32"/>
                    </a:cubicBezTo>
                    <a:cubicBezTo>
                      <a:pt x="40" y="29"/>
                      <a:pt x="43" y="29"/>
                      <a:pt x="45" y="28"/>
                    </a:cubicBezTo>
                    <a:cubicBezTo>
                      <a:pt x="46" y="28"/>
                      <a:pt x="47" y="28"/>
                      <a:pt x="47" y="28"/>
                    </a:cubicBezTo>
                    <a:cubicBezTo>
                      <a:pt x="47" y="27"/>
                      <a:pt x="47" y="26"/>
                      <a:pt x="46" y="25"/>
                    </a:cubicBezTo>
                    <a:cubicBezTo>
                      <a:pt x="45" y="24"/>
                      <a:pt x="44" y="22"/>
                      <a:pt x="43" y="19"/>
                    </a:cubicBezTo>
                    <a:cubicBezTo>
                      <a:pt x="43" y="18"/>
                      <a:pt x="43" y="18"/>
                      <a:pt x="42" y="18"/>
                    </a:cubicBezTo>
                    <a:cubicBezTo>
                      <a:pt x="41" y="18"/>
                      <a:pt x="39" y="18"/>
                      <a:pt x="39" y="19"/>
                    </a:cubicBezTo>
                    <a:cubicBezTo>
                      <a:pt x="38" y="19"/>
                      <a:pt x="38" y="19"/>
                      <a:pt x="37" y="19"/>
                    </a:cubicBezTo>
                    <a:cubicBezTo>
                      <a:pt x="37" y="19"/>
                      <a:pt x="37" y="19"/>
                      <a:pt x="37" y="19"/>
                    </a:cubicBezTo>
                    <a:cubicBezTo>
                      <a:pt x="37" y="19"/>
                      <a:pt x="36" y="19"/>
                      <a:pt x="36" y="19"/>
                    </a:cubicBezTo>
                    <a:cubicBezTo>
                      <a:pt x="35" y="19"/>
                      <a:pt x="34" y="19"/>
                      <a:pt x="32" y="19"/>
                    </a:cubicBezTo>
                    <a:cubicBezTo>
                      <a:pt x="32" y="19"/>
                      <a:pt x="32" y="19"/>
                      <a:pt x="32" y="19"/>
                    </a:cubicBezTo>
                    <a:cubicBezTo>
                      <a:pt x="32" y="18"/>
                      <a:pt x="31" y="18"/>
                      <a:pt x="30" y="17"/>
                    </a:cubicBezTo>
                    <a:cubicBezTo>
                      <a:pt x="30" y="17"/>
                      <a:pt x="30" y="17"/>
                      <a:pt x="30" y="17"/>
                    </a:cubicBezTo>
                    <a:cubicBezTo>
                      <a:pt x="30" y="17"/>
                      <a:pt x="30" y="17"/>
                      <a:pt x="30" y="17"/>
                    </a:cubicBezTo>
                    <a:cubicBezTo>
                      <a:pt x="29" y="17"/>
                      <a:pt x="29" y="17"/>
                      <a:pt x="29" y="16"/>
                    </a:cubicBezTo>
                    <a:cubicBezTo>
                      <a:pt x="29" y="16"/>
                      <a:pt x="28" y="16"/>
                      <a:pt x="28" y="16"/>
                    </a:cubicBezTo>
                    <a:cubicBezTo>
                      <a:pt x="28" y="16"/>
                      <a:pt x="28" y="15"/>
                      <a:pt x="27" y="15"/>
                    </a:cubicBezTo>
                    <a:cubicBezTo>
                      <a:pt x="27" y="15"/>
                      <a:pt x="27" y="14"/>
                      <a:pt x="27" y="14"/>
                    </a:cubicBezTo>
                    <a:cubicBezTo>
                      <a:pt x="27" y="14"/>
                      <a:pt x="27" y="14"/>
                      <a:pt x="27" y="13"/>
                    </a:cubicBezTo>
                    <a:cubicBezTo>
                      <a:pt x="26" y="13"/>
                      <a:pt x="26" y="12"/>
                      <a:pt x="26" y="12"/>
                    </a:cubicBezTo>
                    <a:cubicBezTo>
                      <a:pt x="26" y="11"/>
                      <a:pt x="25" y="10"/>
                      <a:pt x="24" y="9"/>
                    </a:cubicBezTo>
                    <a:cubicBezTo>
                      <a:pt x="22" y="7"/>
                      <a:pt x="21" y="6"/>
                      <a:pt x="21" y="3"/>
                    </a:cubicBezTo>
                    <a:cubicBezTo>
                      <a:pt x="21" y="3"/>
                      <a:pt x="20" y="3"/>
                      <a:pt x="20" y="3"/>
                    </a:cubicBezTo>
                    <a:cubicBezTo>
                      <a:pt x="20" y="3"/>
                      <a:pt x="20" y="2"/>
                      <a:pt x="20" y="2"/>
                    </a:cubicBezTo>
                    <a:cubicBezTo>
                      <a:pt x="20" y="2"/>
                      <a:pt x="20" y="2"/>
                      <a:pt x="20" y="2"/>
                    </a:cubicBezTo>
                    <a:cubicBezTo>
                      <a:pt x="19" y="2"/>
                      <a:pt x="19" y="1"/>
                      <a:pt x="19" y="1"/>
                    </a:cubicBezTo>
                    <a:cubicBezTo>
                      <a:pt x="19" y="1"/>
                      <a:pt x="19" y="1"/>
                      <a:pt x="19" y="1"/>
                    </a:cubicBezTo>
                    <a:cubicBezTo>
                      <a:pt x="18" y="0"/>
                      <a:pt x="18" y="0"/>
                      <a:pt x="18" y="0"/>
                    </a:cubicBezTo>
                    <a:cubicBezTo>
                      <a:pt x="18" y="0"/>
                      <a:pt x="18" y="0"/>
                      <a:pt x="18" y="0"/>
                    </a:cubicBezTo>
                    <a:cubicBezTo>
                      <a:pt x="18" y="0"/>
                      <a:pt x="18" y="0"/>
                      <a:pt x="18" y="0"/>
                    </a:cubicBezTo>
                    <a:cubicBezTo>
                      <a:pt x="17" y="0"/>
                      <a:pt x="17" y="0"/>
                      <a:pt x="16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111" name="Freeform 1127">
                <a:extLst>
                  <a:ext uri="{FF2B5EF4-FFF2-40B4-BE49-F238E27FC236}">
                    <a16:creationId xmlns:a16="http://schemas.microsoft.com/office/drawing/2014/main" id="{8E52604A-ADB8-43AF-AD4F-2407C570C4F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310" y="2098"/>
                <a:ext cx="82" cy="159"/>
              </a:xfrm>
              <a:custGeom>
                <a:avLst/>
                <a:gdLst>
                  <a:gd name="T0" fmla="*/ 86 w 86"/>
                  <a:gd name="T1" fmla="*/ 67 h 166"/>
                  <a:gd name="T2" fmla="*/ 86 w 86"/>
                  <a:gd name="T3" fmla="*/ 66 h 166"/>
                  <a:gd name="T4" fmla="*/ 85 w 86"/>
                  <a:gd name="T5" fmla="*/ 59 h 166"/>
                  <a:gd name="T6" fmla="*/ 77 w 86"/>
                  <a:gd name="T7" fmla="*/ 40 h 166"/>
                  <a:gd name="T8" fmla="*/ 70 w 86"/>
                  <a:gd name="T9" fmla="*/ 28 h 166"/>
                  <a:gd name="T10" fmla="*/ 65 w 86"/>
                  <a:gd name="T11" fmla="*/ 26 h 166"/>
                  <a:gd name="T12" fmla="*/ 55 w 86"/>
                  <a:gd name="T13" fmla="*/ 31 h 166"/>
                  <a:gd name="T14" fmla="*/ 49 w 86"/>
                  <a:gd name="T15" fmla="*/ 28 h 166"/>
                  <a:gd name="T16" fmla="*/ 44 w 86"/>
                  <a:gd name="T17" fmla="*/ 31 h 166"/>
                  <a:gd name="T18" fmla="*/ 32 w 86"/>
                  <a:gd name="T19" fmla="*/ 33 h 166"/>
                  <a:gd name="T20" fmla="*/ 34 w 86"/>
                  <a:gd name="T21" fmla="*/ 27 h 166"/>
                  <a:gd name="T22" fmla="*/ 35 w 86"/>
                  <a:gd name="T23" fmla="*/ 23 h 166"/>
                  <a:gd name="T24" fmla="*/ 36 w 86"/>
                  <a:gd name="T25" fmla="*/ 12 h 166"/>
                  <a:gd name="T26" fmla="*/ 34 w 86"/>
                  <a:gd name="T27" fmla="*/ 11 h 166"/>
                  <a:gd name="T28" fmla="*/ 28 w 86"/>
                  <a:gd name="T29" fmla="*/ 3 h 166"/>
                  <a:gd name="T30" fmla="*/ 28 w 86"/>
                  <a:gd name="T31" fmla="*/ 1 h 166"/>
                  <a:gd name="T32" fmla="*/ 27 w 86"/>
                  <a:gd name="T33" fmla="*/ 0 h 166"/>
                  <a:gd name="T34" fmla="*/ 26 w 86"/>
                  <a:gd name="T35" fmla="*/ 1 h 166"/>
                  <a:gd name="T36" fmla="*/ 25 w 86"/>
                  <a:gd name="T37" fmla="*/ 2 h 166"/>
                  <a:gd name="T38" fmla="*/ 24 w 86"/>
                  <a:gd name="T39" fmla="*/ 3 h 166"/>
                  <a:gd name="T40" fmla="*/ 17 w 86"/>
                  <a:gd name="T41" fmla="*/ 6 h 166"/>
                  <a:gd name="T42" fmla="*/ 7 w 86"/>
                  <a:gd name="T43" fmla="*/ 10 h 166"/>
                  <a:gd name="T44" fmla="*/ 2 w 86"/>
                  <a:gd name="T45" fmla="*/ 12 h 166"/>
                  <a:gd name="T46" fmla="*/ 7 w 86"/>
                  <a:gd name="T47" fmla="*/ 38 h 166"/>
                  <a:gd name="T48" fmla="*/ 10 w 86"/>
                  <a:gd name="T49" fmla="*/ 45 h 166"/>
                  <a:gd name="T50" fmla="*/ 10 w 86"/>
                  <a:gd name="T51" fmla="*/ 54 h 166"/>
                  <a:gd name="T52" fmla="*/ 8 w 86"/>
                  <a:gd name="T53" fmla="*/ 62 h 166"/>
                  <a:gd name="T54" fmla="*/ 12 w 86"/>
                  <a:gd name="T55" fmla="*/ 71 h 166"/>
                  <a:gd name="T56" fmla="*/ 18 w 86"/>
                  <a:gd name="T57" fmla="*/ 89 h 166"/>
                  <a:gd name="T58" fmla="*/ 21 w 86"/>
                  <a:gd name="T59" fmla="*/ 95 h 166"/>
                  <a:gd name="T60" fmla="*/ 20 w 86"/>
                  <a:gd name="T61" fmla="*/ 98 h 166"/>
                  <a:gd name="T62" fmla="*/ 19 w 86"/>
                  <a:gd name="T63" fmla="*/ 101 h 166"/>
                  <a:gd name="T64" fmla="*/ 18 w 86"/>
                  <a:gd name="T65" fmla="*/ 104 h 166"/>
                  <a:gd name="T66" fmla="*/ 17 w 86"/>
                  <a:gd name="T67" fmla="*/ 107 h 166"/>
                  <a:gd name="T68" fmla="*/ 14 w 86"/>
                  <a:gd name="T69" fmla="*/ 112 h 166"/>
                  <a:gd name="T70" fmla="*/ 12 w 86"/>
                  <a:gd name="T71" fmla="*/ 114 h 166"/>
                  <a:gd name="T72" fmla="*/ 11 w 86"/>
                  <a:gd name="T73" fmla="*/ 115 h 166"/>
                  <a:gd name="T74" fmla="*/ 8 w 86"/>
                  <a:gd name="T75" fmla="*/ 130 h 166"/>
                  <a:gd name="T76" fmla="*/ 23 w 86"/>
                  <a:gd name="T77" fmla="*/ 153 h 166"/>
                  <a:gd name="T78" fmla="*/ 32 w 86"/>
                  <a:gd name="T79" fmla="*/ 158 h 166"/>
                  <a:gd name="T80" fmla="*/ 36 w 86"/>
                  <a:gd name="T81" fmla="*/ 160 h 166"/>
                  <a:gd name="T82" fmla="*/ 41 w 86"/>
                  <a:gd name="T83" fmla="*/ 166 h 166"/>
                  <a:gd name="T84" fmla="*/ 45 w 86"/>
                  <a:gd name="T85" fmla="*/ 165 h 166"/>
                  <a:gd name="T86" fmla="*/ 45 w 86"/>
                  <a:gd name="T87" fmla="*/ 164 h 166"/>
                  <a:gd name="T88" fmla="*/ 46 w 86"/>
                  <a:gd name="T89" fmla="*/ 163 h 166"/>
                  <a:gd name="T90" fmla="*/ 30 w 86"/>
                  <a:gd name="T91" fmla="*/ 154 h 166"/>
                  <a:gd name="T92" fmla="*/ 25 w 86"/>
                  <a:gd name="T93" fmla="*/ 138 h 166"/>
                  <a:gd name="T94" fmla="*/ 19 w 86"/>
                  <a:gd name="T95" fmla="*/ 130 h 166"/>
                  <a:gd name="T96" fmla="*/ 15 w 86"/>
                  <a:gd name="T97" fmla="*/ 114 h 166"/>
                  <a:gd name="T98" fmla="*/ 19 w 86"/>
                  <a:gd name="T99" fmla="*/ 100 h 166"/>
                  <a:gd name="T100" fmla="*/ 23 w 86"/>
                  <a:gd name="T101" fmla="*/ 83 h 166"/>
                  <a:gd name="T102" fmla="*/ 36 w 86"/>
                  <a:gd name="T103" fmla="*/ 83 h 166"/>
                  <a:gd name="T104" fmla="*/ 43 w 86"/>
                  <a:gd name="T105" fmla="*/ 88 h 166"/>
                  <a:gd name="T106" fmla="*/ 54 w 86"/>
                  <a:gd name="T107" fmla="*/ 94 h 166"/>
                  <a:gd name="T108" fmla="*/ 53 w 86"/>
                  <a:gd name="T109" fmla="*/ 93 h 166"/>
                  <a:gd name="T110" fmla="*/ 51 w 86"/>
                  <a:gd name="T111" fmla="*/ 85 h 166"/>
                  <a:gd name="T112" fmla="*/ 70 w 86"/>
                  <a:gd name="T113" fmla="*/ 68 h 166"/>
                  <a:gd name="T114" fmla="*/ 76 w 86"/>
                  <a:gd name="T115" fmla="*/ 68 h 166"/>
                  <a:gd name="T116" fmla="*/ 82 w 86"/>
                  <a:gd name="T117" fmla="*/ 68 h 166"/>
                  <a:gd name="T118" fmla="*/ 83 w 86"/>
                  <a:gd name="T119" fmla="*/ 68 h 166"/>
                  <a:gd name="T120" fmla="*/ 84 w 86"/>
                  <a:gd name="T121" fmla="*/ 68 h 166"/>
                  <a:gd name="T122" fmla="*/ 85 w 86"/>
                  <a:gd name="T123" fmla="*/ 69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</a:cxnLst>
                <a:rect l="0" t="0" r="r" b="b"/>
                <a:pathLst>
                  <a:path w="86" h="166">
                    <a:moveTo>
                      <a:pt x="86" y="68"/>
                    </a:moveTo>
                    <a:cubicBezTo>
                      <a:pt x="86" y="67"/>
                      <a:pt x="86" y="67"/>
                      <a:pt x="86" y="67"/>
                    </a:cubicBezTo>
                    <a:cubicBezTo>
                      <a:pt x="86" y="67"/>
                      <a:pt x="86" y="66"/>
                      <a:pt x="86" y="66"/>
                    </a:cubicBezTo>
                    <a:cubicBezTo>
                      <a:pt x="86" y="66"/>
                      <a:pt x="86" y="66"/>
                      <a:pt x="86" y="66"/>
                    </a:cubicBezTo>
                    <a:cubicBezTo>
                      <a:pt x="86" y="65"/>
                      <a:pt x="86" y="65"/>
                      <a:pt x="86" y="64"/>
                    </a:cubicBezTo>
                    <a:cubicBezTo>
                      <a:pt x="85" y="62"/>
                      <a:pt x="85" y="61"/>
                      <a:pt x="85" y="59"/>
                    </a:cubicBezTo>
                    <a:cubicBezTo>
                      <a:pt x="86" y="54"/>
                      <a:pt x="81" y="50"/>
                      <a:pt x="79" y="49"/>
                    </a:cubicBezTo>
                    <a:cubicBezTo>
                      <a:pt x="76" y="48"/>
                      <a:pt x="76" y="44"/>
                      <a:pt x="77" y="40"/>
                    </a:cubicBezTo>
                    <a:cubicBezTo>
                      <a:pt x="77" y="39"/>
                      <a:pt x="78" y="36"/>
                      <a:pt x="78" y="35"/>
                    </a:cubicBezTo>
                    <a:cubicBezTo>
                      <a:pt x="74" y="33"/>
                      <a:pt x="72" y="31"/>
                      <a:pt x="70" y="28"/>
                    </a:cubicBezTo>
                    <a:cubicBezTo>
                      <a:pt x="69" y="27"/>
                      <a:pt x="69" y="27"/>
                      <a:pt x="69" y="27"/>
                    </a:cubicBezTo>
                    <a:cubicBezTo>
                      <a:pt x="68" y="26"/>
                      <a:pt x="67" y="26"/>
                      <a:pt x="65" y="26"/>
                    </a:cubicBezTo>
                    <a:cubicBezTo>
                      <a:pt x="63" y="26"/>
                      <a:pt x="62" y="26"/>
                      <a:pt x="62" y="27"/>
                    </a:cubicBezTo>
                    <a:cubicBezTo>
                      <a:pt x="61" y="29"/>
                      <a:pt x="57" y="31"/>
                      <a:pt x="55" y="31"/>
                    </a:cubicBezTo>
                    <a:cubicBezTo>
                      <a:pt x="53" y="31"/>
                      <a:pt x="52" y="30"/>
                      <a:pt x="51" y="29"/>
                    </a:cubicBezTo>
                    <a:cubicBezTo>
                      <a:pt x="51" y="28"/>
                      <a:pt x="50" y="28"/>
                      <a:pt x="49" y="28"/>
                    </a:cubicBezTo>
                    <a:cubicBezTo>
                      <a:pt x="49" y="28"/>
                      <a:pt x="47" y="29"/>
                      <a:pt x="46" y="30"/>
                    </a:cubicBezTo>
                    <a:cubicBezTo>
                      <a:pt x="45" y="30"/>
                      <a:pt x="44" y="31"/>
                      <a:pt x="44" y="31"/>
                    </a:cubicBezTo>
                    <a:cubicBezTo>
                      <a:pt x="41" y="34"/>
                      <a:pt x="38" y="36"/>
                      <a:pt x="36" y="36"/>
                    </a:cubicBezTo>
                    <a:cubicBezTo>
                      <a:pt x="35" y="36"/>
                      <a:pt x="33" y="36"/>
                      <a:pt x="32" y="33"/>
                    </a:cubicBezTo>
                    <a:cubicBezTo>
                      <a:pt x="32" y="32"/>
                      <a:pt x="32" y="31"/>
                      <a:pt x="32" y="30"/>
                    </a:cubicBezTo>
                    <a:cubicBezTo>
                      <a:pt x="32" y="29"/>
                      <a:pt x="33" y="27"/>
                      <a:pt x="34" y="27"/>
                    </a:cubicBezTo>
                    <a:cubicBezTo>
                      <a:pt x="34" y="26"/>
                      <a:pt x="35" y="25"/>
                      <a:pt x="35" y="25"/>
                    </a:cubicBezTo>
                    <a:cubicBezTo>
                      <a:pt x="35" y="24"/>
                      <a:pt x="35" y="24"/>
                      <a:pt x="35" y="23"/>
                    </a:cubicBezTo>
                    <a:cubicBezTo>
                      <a:pt x="35" y="21"/>
                      <a:pt x="36" y="20"/>
                      <a:pt x="36" y="18"/>
                    </a:cubicBezTo>
                    <a:cubicBezTo>
                      <a:pt x="37" y="16"/>
                      <a:pt x="37" y="14"/>
                      <a:pt x="36" y="12"/>
                    </a:cubicBezTo>
                    <a:cubicBezTo>
                      <a:pt x="36" y="11"/>
                      <a:pt x="36" y="11"/>
                      <a:pt x="36" y="11"/>
                    </a:cubicBezTo>
                    <a:cubicBezTo>
                      <a:pt x="35" y="11"/>
                      <a:pt x="35" y="11"/>
                      <a:pt x="34" y="11"/>
                    </a:cubicBezTo>
                    <a:cubicBezTo>
                      <a:pt x="32" y="12"/>
                      <a:pt x="30" y="11"/>
                      <a:pt x="29" y="9"/>
                    </a:cubicBezTo>
                    <a:cubicBezTo>
                      <a:pt x="28" y="7"/>
                      <a:pt x="28" y="5"/>
                      <a:pt x="28" y="3"/>
                    </a:cubicBezTo>
                    <a:cubicBezTo>
                      <a:pt x="28" y="2"/>
                      <a:pt x="28" y="1"/>
                      <a:pt x="28" y="1"/>
                    </a:cubicBezTo>
                    <a:cubicBezTo>
                      <a:pt x="28" y="1"/>
                      <a:pt x="28" y="1"/>
                      <a:pt x="28" y="1"/>
                    </a:cubicBezTo>
                    <a:cubicBezTo>
                      <a:pt x="28" y="1"/>
                      <a:pt x="27" y="1"/>
                      <a:pt x="27" y="0"/>
                    </a:cubicBezTo>
                    <a:cubicBezTo>
                      <a:pt x="27" y="0"/>
                      <a:pt x="27" y="0"/>
                      <a:pt x="27" y="0"/>
                    </a:cubicBezTo>
                    <a:cubicBezTo>
                      <a:pt x="27" y="1"/>
                      <a:pt x="27" y="1"/>
                      <a:pt x="27" y="1"/>
                    </a:cubicBezTo>
                    <a:cubicBezTo>
                      <a:pt x="27" y="1"/>
                      <a:pt x="27" y="1"/>
                      <a:pt x="26" y="1"/>
                    </a:cubicBezTo>
                    <a:cubicBezTo>
                      <a:pt x="26" y="2"/>
                      <a:pt x="26" y="2"/>
                      <a:pt x="26" y="2"/>
                    </a:cubicBezTo>
                    <a:cubicBezTo>
                      <a:pt x="25" y="2"/>
                      <a:pt x="25" y="2"/>
                      <a:pt x="25" y="2"/>
                    </a:cubicBezTo>
                    <a:cubicBezTo>
                      <a:pt x="25" y="2"/>
                      <a:pt x="24" y="3"/>
                      <a:pt x="24" y="3"/>
                    </a:cubicBezTo>
                    <a:cubicBezTo>
                      <a:pt x="24" y="3"/>
                      <a:pt x="24" y="3"/>
                      <a:pt x="24" y="3"/>
                    </a:cubicBezTo>
                    <a:cubicBezTo>
                      <a:pt x="23" y="3"/>
                      <a:pt x="22" y="3"/>
                      <a:pt x="22" y="4"/>
                    </a:cubicBezTo>
                    <a:cubicBezTo>
                      <a:pt x="20" y="4"/>
                      <a:pt x="18" y="5"/>
                      <a:pt x="17" y="6"/>
                    </a:cubicBezTo>
                    <a:cubicBezTo>
                      <a:pt x="16" y="9"/>
                      <a:pt x="13" y="10"/>
                      <a:pt x="8" y="10"/>
                    </a:cubicBezTo>
                    <a:cubicBezTo>
                      <a:pt x="7" y="10"/>
                      <a:pt x="7" y="10"/>
                      <a:pt x="7" y="10"/>
                    </a:cubicBezTo>
                    <a:cubicBezTo>
                      <a:pt x="5" y="10"/>
                      <a:pt x="3" y="10"/>
                      <a:pt x="2" y="12"/>
                    </a:cubicBezTo>
                    <a:cubicBezTo>
                      <a:pt x="2" y="12"/>
                      <a:pt x="2" y="12"/>
                      <a:pt x="2" y="12"/>
                    </a:cubicBezTo>
                    <a:cubicBezTo>
                      <a:pt x="1" y="22"/>
                      <a:pt x="0" y="28"/>
                      <a:pt x="0" y="29"/>
                    </a:cubicBezTo>
                    <a:cubicBezTo>
                      <a:pt x="1" y="31"/>
                      <a:pt x="6" y="37"/>
                      <a:pt x="7" y="38"/>
                    </a:cubicBezTo>
                    <a:cubicBezTo>
                      <a:pt x="10" y="38"/>
                      <a:pt x="10" y="41"/>
                      <a:pt x="10" y="43"/>
                    </a:cubicBezTo>
                    <a:cubicBezTo>
                      <a:pt x="10" y="43"/>
                      <a:pt x="10" y="45"/>
                      <a:pt x="10" y="45"/>
                    </a:cubicBezTo>
                    <a:cubicBezTo>
                      <a:pt x="12" y="46"/>
                      <a:pt x="13" y="48"/>
                      <a:pt x="12" y="51"/>
                    </a:cubicBezTo>
                    <a:cubicBezTo>
                      <a:pt x="12" y="52"/>
                      <a:pt x="11" y="53"/>
                      <a:pt x="10" y="54"/>
                    </a:cubicBezTo>
                    <a:cubicBezTo>
                      <a:pt x="10" y="54"/>
                      <a:pt x="10" y="54"/>
                      <a:pt x="10" y="54"/>
                    </a:cubicBezTo>
                    <a:cubicBezTo>
                      <a:pt x="10" y="56"/>
                      <a:pt x="10" y="60"/>
                      <a:pt x="8" y="62"/>
                    </a:cubicBezTo>
                    <a:cubicBezTo>
                      <a:pt x="8" y="62"/>
                      <a:pt x="8" y="62"/>
                      <a:pt x="8" y="63"/>
                    </a:cubicBezTo>
                    <a:cubicBezTo>
                      <a:pt x="8" y="65"/>
                      <a:pt x="9" y="68"/>
                      <a:pt x="12" y="71"/>
                    </a:cubicBezTo>
                    <a:cubicBezTo>
                      <a:pt x="17" y="75"/>
                      <a:pt x="17" y="82"/>
                      <a:pt x="17" y="86"/>
                    </a:cubicBezTo>
                    <a:cubicBezTo>
                      <a:pt x="17" y="87"/>
                      <a:pt x="18" y="88"/>
                      <a:pt x="18" y="89"/>
                    </a:cubicBezTo>
                    <a:cubicBezTo>
                      <a:pt x="19" y="90"/>
                      <a:pt x="21" y="92"/>
                      <a:pt x="21" y="95"/>
                    </a:cubicBezTo>
                    <a:cubicBezTo>
                      <a:pt x="21" y="95"/>
                      <a:pt x="21" y="95"/>
                      <a:pt x="21" y="95"/>
                    </a:cubicBezTo>
                    <a:cubicBezTo>
                      <a:pt x="20" y="96"/>
                      <a:pt x="20" y="97"/>
                      <a:pt x="20" y="98"/>
                    </a:cubicBezTo>
                    <a:cubicBezTo>
                      <a:pt x="20" y="98"/>
                      <a:pt x="20" y="98"/>
                      <a:pt x="20" y="98"/>
                    </a:cubicBezTo>
                    <a:cubicBezTo>
                      <a:pt x="20" y="99"/>
                      <a:pt x="19" y="100"/>
                      <a:pt x="19" y="100"/>
                    </a:cubicBezTo>
                    <a:cubicBezTo>
                      <a:pt x="19" y="101"/>
                      <a:pt x="19" y="101"/>
                      <a:pt x="19" y="101"/>
                    </a:cubicBezTo>
                    <a:cubicBezTo>
                      <a:pt x="19" y="102"/>
                      <a:pt x="18" y="103"/>
                      <a:pt x="18" y="104"/>
                    </a:cubicBezTo>
                    <a:cubicBezTo>
                      <a:pt x="18" y="104"/>
                      <a:pt x="18" y="104"/>
                      <a:pt x="18" y="104"/>
                    </a:cubicBezTo>
                    <a:cubicBezTo>
                      <a:pt x="17" y="105"/>
                      <a:pt x="17" y="106"/>
                      <a:pt x="17" y="107"/>
                    </a:cubicBezTo>
                    <a:cubicBezTo>
                      <a:pt x="17" y="107"/>
                      <a:pt x="17" y="107"/>
                      <a:pt x="17" y="107"/>
                    </a:cubicBezTo>
                    <a:cubicBezTo>
                      <a:pt x="16" y="109"/>
                      <a:pt x="15" y="110"/>
                      <a:pt x="14" y="112"/>
                    </a:cubicBezTo>
                    <a:cubicBezTo>
                      <a:pt x="14" y="112"/>
                      <a:pt x="14" y="112"/>
                      <a:pt x="14" y="112"/>
                    </a:cubicBezTo>
                    <a:cubicBezTo>
                      <a:pt x="13" y="113"/>
                      <a:pt x="13" y="113"/>
                      <a:pt x="13" y="114"/>
                    </a:cubicBezTo>
                    <a:cubicBezTo>
                      <a:pt x="12" y="114"/>
                      <a:pt x="12" y="114"/>
                      <a:pt x="12" y="114"/>
                    </a:cubicBezTo>
                    <a:cubicBezTo>
                      <a:pt x="12" y="114"/>
                      <a:pt x="11" y="115"/>
                      <a:pt x="11" y="115"/>
                    </a:cubicBezTo>
                    <a:cubicBezTo>
                      <a:pt x="11" y="115"/>
                      <a:pt x="11" y="115"/>
                      <a:pt x="11" y="115"/>
                    </a:cubicBezTo>
                    <a:cubicBezTo>
                      <a:pt x="11" y="116"/>
                      <a:pt x="10" y="118"/>
                      <a:pt x="10" y="119"/>
                    </a:cubicBezTo>
                    <a:cubicBezTo>
                      <a:pt x="9" y="123"/>
                      <a:pt x="9" y="127"/>
                      <a:pt x="8" y="130"/>
                    </a:cubicBezTo>
                    <a:cubicBezTo>
                      <a:pt x="7" y="132"/>
                      <a:pt x="6" y="137"/>
                      <a:pt x="7" y="138"/>
                    </a:cubicBezTo>
                    <a:cubicBezTo>
                      <a:pt x="10" y="138"/>
                      <a:pt x="15" y="143"/>
                      <a:pt x="23" y="153"/>
                    </a:cubicBezTo>
                    <a:cubicBezTo>
                      <a:pt x="24" y="154"/>
                      <a:pt x="25" y="156"/>
                      <a:pt x="26" y="158"/>
                    </a:cubicBezTo>
                    <a:cubicBezTo>
                      <a:pt x="28" y="158"/>
                      <a:pt x="30" y="158"/>
                      <a:pt x="32" y="158"/>
                    </a:cubicBezTo>
                    <a:cubicBezTo>
                      <a:pt x="32" y="158"/>
                      <a:pt x="33" y="159"/>
                      <a:pt x="33" y="159"/>
                    </a:cubicBezTo>
                    <a:cubicBezTo>
                      <a:pt x="34" y="159"/>
                      <a:pt x="35" y="160"/>
                      <a:pt x="36" y="160"/>
                    </a:cubicBezTo>
                    <a:cubicBezTo>
                      <a:pt x="38" y="162"/>
                      <a:pt x="39" y="164"/>
                      <a:pt x="39" y="166"/>
                    </a:cubicBezTo>
                    <a:cubicBezTo>
                      <a:pt x="39" y="166"/>
                      <a:pt x="40" y="166"/>
                      <a:pt x="41" y="166"/>
                    </a:cubicBezTo>
                    <a:cubicBezTo>
                      <a:pt x="42" y="166"/>
                      <a:pt x="44" y="166"/>
                      <a:pt x="44" y="166"/>
                    </a:cubicBezTo>
                    <a:cubicBezTo>
                      <a:pt x="44" y="166"/>
                      <a:pt x="45" y="166"/>
                      <a:pt x="45" y="165"/>
                    </a:cubicBezTo>
                    <a:cubicBezTo>
                      <a:pt x="45" y="165"/>
                      <a:pt x="45" y="165"/>
                      <a:pt x="45" y="165"/>
                    </a:cubicBezTo>
                    <a:cubicBezTo>
                      <a:pt x="45" y="164"/>
                      <a:pt x="45" y="164"/>
                      <a:pt x="45" y="164"/>
                    </a:cubicBezTo>
                    <a:cubicBezTo>
                      <a:pt x="45" y="164"/>
                      <a:pt x="46" y="164"/>
                      <a:pt x="46" y="164"/>
                    </a:cubicBezTo>
                    <a:cubicBezTo>
                      <a:pt x="46" y="163"/>
                      <a:pt x="46" y="163"/>
                      <a:pt x="46" y="163"/>
                    </a:cubicBezTo>
                    <a:cubicBezTo>
                      <a:pt x="44" y="161"/>
                      <a:pt x="39" y="158"/>
                      <a:pt x="36" y="158"/>
                    </a:cubicBezTo>
                    <a:cubicBezTo>
                      <a:pt x="34" y="158"/>
                      <a:pt x="32" y="156"/>
                      <a:pt x="30" y="154"/>
                    </a:cubicBezTo>
                    <a:cubicBezTo>
                      <a:pt x="27" y="151"/>
                      <a:pt x="26" y="146"/>
                      <a:pt x="26" y="143"/>
                    </a:cubicBezTo>
                    <a:cubicBezTo>
                      <a:pt x="27" y="141"/>
                      <a:pt x="26" y="140"/>
                      <a:pt x="25" y="138"/>
                    </a:cubicBezTo>
                    <a:cubicBezTo>
                      <a:pt x="23" y="137"/>
                      <a:pt x="22" y="135"/>
                      <a:pt x="22" y="133"/>
                    </a:cubicBezTo>
                    <a:cubicBezTo>
                      <a:pt x="22" y="132"/>
                      <a:pt x="22" y="131"/>
                      <a:pt x="19" y="130"/>
                    </a:cubicBezTo>
                    <a:cubicBezTo>
                      <a:pt x="18" y="130"/>
                      <a:pt x="17" y="130"/>
                      <a:pt x="16" y="129"/>
                    </a:cubicBezTo>
                    <a:cubicBezTo>
                      <a:pt x="12" y="127"/>
                      <a:pt x="14" y="120"/>
                      <a:pt x="15" y="114"/>
                    </a:cubicBezTo>
                    <a:cubicBezTo>
                      <a:pt x="16" y="112"/>
                      <a:pt x="16" y="110"/>
                      <a:pt x="16" y="109"/>
                    </a:cubicBezTo>
                    <a:cubicBezTo>
                      <a:pt x="17" y="107"/>
                      <a:pt x="18" y="104"/>
                      <a:pt x="19" y="100"/>
                    </a:cubicBezTo>
                    <a:cubicBezTo>
                      <a:pt x="21" y="96"/>
                      <a:pt x="24" y="89"/>
                      <a:pt x="23" y="87"/>
                    </a:cubicBezTo>
                    <a:cubicBezTo>
                      <a:pt x="22" y="86"/>
                      <a:pt x="22" y="84"/>
                      <a:pt x="23" y="83"/>
                    </a:cubicBezTo>
                    <a:cubicBezTo>
                      <a:pt x="24" y="80"/>
                      <a:pt x="28" y="79"/>
                      <a:pt x="30" y="79"/>
                    </a:cubicBezTo>
                    <a:cubicBezTo>
                      <a:pt x="33" y="79"/>
                      <a:pt x="35" y="80"/>
                      <a:pt x="36" y="83"/>
                    </a:cubicBezTo>
                    <a:cubicBezTo>
                      <a:pt x="37" y="88"/>
                      <a:pt x="38" y="88"/>
                      <a:pt x="42" y="88"/>
                    </a:cubicBezTo>
                    <a:cubicBezTo>
                      <a:pt x="43" y="88"/>
                      <a:pt x="43" y="88"/>
                      <a:pt x="43" y="88"/>
                    </a:cubicBezTo>
                    <a:cubicBezTo>
                      <a:pt x="47" y="88"/>
                      <a:pt x="49" y="90"/>
                      <a:pt x="51" y="92"/>
                    </a:cubicBezTo>
                    <a:cubicBezTo>
                      <a:pt x="52" y="93"/>
                      <a:pt x="53" y="94"/>
                      <a:pt x="54" y="94"/>
                    </a:cubicBezTo>
                    <a:cubicBezTo>
                      <a:pt x="54" y="94"/>
                      <a:pt x="54" y="94"/>
                      <a:pt x="54" y="94"/>
                    </a:cubicBezTo>
                    <a:cubicBezTo>
                      <a:pt x="54" y="94"/>
                      <a:pt x="54" y="94"/>
                      <a:pt x="53" y="93"/>
                    </a:cubicBezTo>
                    <a:cubicBezTo>
                      <a:pt x="53" y="92"/>
                      <a:pt x="52" y="91"/>
                      <a:pt x="52" y="88"/>
                    </a:cubicBezTo>
                    <a:cubicBezTo>
                      <a:pt x="52" y="87"/>
                      <a:pt x="52" y="86"/>
                      <a:pt x="51" y="85"/>
                    </a:cubicBezTo>
                    <a:cubicBezTo>
                      <a:pt x="50" y="83"/>
                      <a:pt x="49" y="81"/>
                      <a:pt x="52" y="77"/>
                    </a:cubicBezTo>
                    <a:cubicBezTo>
                      <a:pt x="57" y="70"/>
                      <a:pt x="65" y="67"/>
                      <a:pt x="70" y="68"/>
                    </a:cubicBezTo>
                    <a:cubicBezTo>
                      <a:pt x="70" y="68"/>
                      <a:pt x="70" y="68"/>
                      <a:pt x="71" y="68"/>
                    </a:cubicBezTo>
                    <a:cubicBezTo>
                      <a:pt x="72" y="69"/>
                      <a:pt x="74" y="68"/>
                      <a:pt x="76" y="68"/>
                    </a:cubicBezTo>
                    <a:cubicBezTo>
                      <a:pt x="78" y="68"/>
                      <a:pt x="79" y="68"/>
                      <a:pt x="81" y="68"/>
                    </a:cubicBezTo>
                    <a:cubicBezTo>
                      <a:pt x="81" y="68"/>
                      <a:pt x="81" y="68"/>
                      <a:pt x="82" y="68"/>
                    </a:cubicBezTo>
                    <a:cubicBezTo>
                      <a:pt x="82" y="68"/>
                      <a:pt x="82" y="68"/>
                      <a:pt x="82" y="68"/>
                    </a:cubicBezTo>
                    <a:cubicBezTo>
                      <a:pt x="82" y="68"/>
                      <a:pt x="83" y="68"/>
                      <a:pt x="83" y="68"/>
                    </a:cubicBezTo>
                    <a:cubicBezTo>
                      <a:pt x="83" y="68"/>
                      <a:pt x="83" y="68"/>
                      <a:pt x="83" y="68"/>
                    </a:cubicBezTo>
                    <a:cubicBezTo>
                      <a:pt x="84" y="68"/>
                      <a:pt x="84" y="68"/>
                      <a:pt x="84" y="68"/>
                    </a:cubicBezTo>
                    <a:cubicBezTo>
                      <a:pt x="85" y="68"/>
                      <a:pt x="85" y="68"/>
                      <a:pt x="85" y="69"/>
                    </a:cubicBezTo>
                    <a:cubicBezTo>
                      <a:pt x="85" y="69"/>
                      <a:pt x="85" y="69"/>
                      <a:pt x="85" y="69"/>
                    </a:cubicBezTo>
                    <a:cubicBezTo>
                      <a:pt x="86" y="68"/>
                      <a:pt x="86" y="68"/>
                      <a:pt x="86" y="68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112" name="Freeform 1128">
                <a:extLst>
                  <a:ext uri="{FF2B5EF4-FFF2-40B4-BE49-F238E27FC236}">
                    <a16:creationId xmlns:a16="http://schemas.microsoft.com/office/drawing/2014/main" id="{21E67EB7-53D2-46F1-B4C5-41B1EC73CBB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40" y="2251"/>
                <a:ext cx="100" cy="60"/>
              </a:xfrm>
              <a:custGeom>
                <a:avLst/>
                <a:gdLst>
                  <a:gd name="T0" fmla="*/ 94 w 105"/>
                  <a:gd name="T1" fmla="*/ 19 h 63"/>
                  <a:gd name="T2" fmla="*/ 105 w 105"/>
                  <a:gd name="T3" fmla="*/ 16 h 63"/>
                  <a:gd name="T4" fmla="*/ 99 w 105"/>
                  <a:gd name="T5" fmla="*/ 12 h 63"/>
                  <a:gd name="T6" fmla="*/ 90 w 105"/>
                  <a:gd name="T7" fmla="*/ 11 h 63"/>
                  <a:gd name="T8" fmla="*/ 78 w 105"/>
                  <a:gd name="T9" fmla="*/ 0 h 63"/>
                  <a:gd name="T10" fmla="*/ 68 w 105"/>
                  <a:gd name="T11" fmla="*/ 14 h 63"/>
                  <a:gd name="T12" fmla="*/ 63 w 105"/>
                  <a:gd name="T13" fmla="*/ 21 h 63"/>
                  <a:gd name="T14" fmla="*/ 64 w 105"/>
                  <a:gd name="T15" fmla="*/ 24 h 63"/>
                  <a:gd name="T16" fmla="*/ 64 w 105"/>
                  <a:gd name="T17" fmla="*/ 25 h 63"/>
                  <a:gd name="T18" fmla="*/ 64 w 105"/>
                  <a:gd name="T19" fmla="*/ 27 h 63"/>
                  <a:gd name="T20" fmla="*/ 63 w 105"/>
                  <a:gd name="T21" fmla="*/ 28 h 63"/>
                  <a:gd name="T22" fmla="*/ 61 w 105"/>
                  <a:gd name="T23" fmla="*/ 29 h 63"/>
                  <a:gd name="T24" fmla="*/ 54 w 105"/>
                  <a:gd name="T25" fmla="*/ 32 h 63"/>
                  <a:gd name="T26" fmla="*/ 53 w 105"/>
                  <a:gd name="T27" fmla="*/ 31 h 63"/>
                  <a:gd name="T28" fmla="*/ 52 w 105"/>
                  <a:gd name="T29" fmla="*/ 31 h 63"/>
                  <a:gd name="T30" fmla="*/ 51 w 105"/>
                  <a:gd name="T31" fmla="*/ 30 h 63"/>
                  <a:gd name="T32" fmla="*/ 50 w 105"/>
                  <a:gd name="T33" fmla="*/ 30 h 63"/>
                  <a:gd name="T34" fmla="*/ 49 w 105"/>
                  <a:gd name="T35" fmla="*/ 28 h 63"/>
                  <a:gd name="T36" fmla="*/ 48 w 105"/>
                  <a:gd name="T37" fmla="*/ 27 h 63"/>
                  <a:gd name="T38" fmla="*/ 47 w 105"/>
                  <a:gd name="T39" fmla="*/ 25 h 63"/>
                  <a:gd name="T40" fmla="*/ 39 w 105"/>
                  <a:gd name="T41" fmla="*/ 38 h 63"/>
                  <a:gd name="T42" fmla="*/ 21 w 105"/>
                  <a:gd name="T43" fmla="*/ 44 h 63"/>
                  <a:gd name="T44" fmla="*/ 16 w 105"/>
                  <a:gd name="T45" fmla="*/ 57 h 63"/>
                  <a:gd name="T46" fmla="*/ 3 w 105"/>
                  <a:gd name="T47" fmla="*/ 57 h 63"/>
                  <a:gd name="T48" fmla="*/ 0 w 105"/>
                  <a:gd name="T49" fmla="*/ 56 h 63"/>
                  <a:gd name="T50" fmla="*/ 0 w 105"/>
                  <a:gd name="T51" fmla="*/ 56 h 63"/>
                  <a:gd name="T52" fmla="*/ 1 w 105"/>
                  <a:gd name="T53" fmla="*/ 57 h 63"/>
                  <a:gd name="T54" fmla="*/ 1 w 105"/>
                  <a:gd name="T55" fmla="*/ 57 h 63"/>
                  <a:gd name="T56" fmla="*/ 6 w 105"/>
                  <a:gd name="T57" fmla="*/ 60 h 63"/>
                  <a:gd name="T58" fmla="*/ 7 w 105"/>
                  <a:gd name="T59" fmla="*/ 62 h 63"/>
                  <a:gd name="T60" fmla="*/ 8 w 105"/>
                  <a:gd name="T61" fmla="*/ 62 h 63"/>
                  <a:gd name="T62" fmla="*/ 10 w 105"/>
                  <a:gd name="T63" fmla="*/ 62 h 63"/>
                  <a:gd name="T64" fmla="*/ 17 w 105"/>
                  <a:gd name="T65" fmla="*/ 61 h 63"/>
                  <a:gd name="T66" fmla="*/ 24 w 105"/>
                  <a:gd name="T67" fmla="*/ 61 h 63"/>
                  <a:gd name="T68" fmla="*/ 36 w 105"/>
                  <a:gd name="T69" fmla="*/ 56 h 63"/>
                  <a:gd name="T70" fmla="*/ 43 w 105"/>
                  <a:gd name="T71" fmla="*/ 59 h 63"/>
                  <a:gd name="T72" fmla="*/ 43 w 105"/>
                  <a:gd name="T73" fmla="*/ 59 h 63"/>
                  <a:gd name="T74" fmla="*/ 52 w 105"/>
                  <a:gd name="T75" fmla="*/ 56 h 63"/>
                  <a:gd name="T76" fmla="*/ 57 w 105"/>
                  <a:gd name="T77" fmla="*/ 46 h 63"/>
                  <a:gd name="T78" fmla="*/ 62 w 105"/>
                  <a:gd name="T79" fmla="*/ 38 h 63"/>
                  <a:gd name="T80" fmla="*/ 66 w 105"/>
                  <a:gd name="T81" fmla="*/ 27 h 63"/>
                  <a:gd name="T82" fmla="*/ 84 w 105"/>
                  <a:gd name="T83" fmla="*/ 24 h 63"/>
                  <a:gd name="T84" fmla="*/ 85 w 105"/>
                  <a:gd name="T85" fmla="*/ 24 h 63"/>
                  <a:gd name="T86" fmla="*/ 87 w 105"/>
                  <a:gd name="T87" fmla="*/ 24 h 63"/>
                  <a:gd name="T88" fmla="*/ 89 w 105"/>
                  <a:gd name="T89" fmla="*/ 25 h 63"/>
                  <a:gd name="T90" fmla="*/ 95 w 105"/>
                  <a:gd name="T91" fmla="*/ 22 h 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</a:cxnLst>
                <a:rect l="0" t="0" r="r" b="b"/>
                <a:pathLst>
                  <a:path w="105" h="63">
                    <a:moveTo>
                      <a:pt x="95" y="22"/>
                    </a:moveTo>
                    <a:cubicBezTo>
                      <a:pt x="93" y="21"/>
                      <a:pt x="94" y="20"/>
                      <a:pt x="94" y="19"/>
                    </a:cubicBezTo>
                    <a:cubicBezTo>
                      <a:pt x="94" y="17"/>
                      <a:pt x="96" y="17"/>
                      <a:pt x="99" y="17"/>
                    </a:cubicBezTo>
                    <a:cubicBezTo>
                      <a:pt x="100" y="17"/>
                      <a:pt x="104" y="17"/>
                      <a:pt x="105" y="16"/>
                    </a:cubicBezTo>
                    <a:cubicBezTo>
                      <a:pt x="105" y="15"/>
                      <a:pt x="105" y="15"/>
                      <a:pt x="104" y="14"/>
                    </a:cubicBezTo>
                    <a:cubicBezTo>
                      <a:pt x="103" y="12"/>
                      <a:pt x="100" y="11"/>
                      <a:pt x="99" y="12"/>
                    </a:cubicBezTo>
                    <a:cubicBezTo>
                      <a:pt x="98" y="12"/>
                      <a:pt x="97" y="12"/>
                      <a:pt x="96" y="12"/>
                    </a:cubicBezTo>
                    <a:cubicBezTo>
                      <a:pt x="94" y="12"/>
                      <a:pt x="92" y="12"/>
                      <a:pt x="90" y="11"/>
                    </a:cubicBezTo>
                    <a:cubicBezTo>
                      <a:pt x="87" y="10"/>
                      <a:pt x="87" y="8"/>
                      <a:pt x="87" y="7"/>
                    </a:cubicBezTo>
                    <a:cubicBezTo>
                      <a:pt x="87" y="5"/>
                      <a:pt x="81" y="0"/>
                      <a:pt x="78" y="0"/>
                    </a:cubicBezTo>
                    <a:cubicBezTo>
                      <a:pt x="76" y="0"/>
                      <a:pt x="72" y="7"/>
                      <a:pt x="71" y="10"/>
                    </a:cubicBezTo>
                    <a:cubicBezTo>
                      <a:pt x="71" y="12"/>
                      <a:pt x="69" y="13"/>
                      <a:pt x="68" y="14"/>
                    </a:cubicBezTo>
                    <a:cubicBezTo>
                      <a:pt x="66" y="15"/>
                      <a:pt x="65" y="16"/>
                      <a:pt x="65" y="17"/>
                    </a:cubicBezTo>
                    <a:cubicBezTo>
                      <a:pt x="66" y="18"/>
                      <a:pt x="65" y="20"/>
                      <a:pt x="63" y="21"/>
                    </a:cubicBezTo>
                    <a:cubicBezTo>
                      <a:pt x="63" y="22"/>
                      <a:pt x="63" y="22"/>
                      <a:pt x="63" y="22"/>
                    </a:cubicBezTo>
                    <a:cubicBezTo>
                      <a:pt x="63" y="22"/>
                      <a:pt x="64" y="23"/>
                      <a:pt x="64" y="24"/>
                    </a:cubicBezTo>
                    <a:cubicBezTo>
                      <a:pt x="64" y="24"/>
                      <a:pt x="64" y="24"/>
                      <a:pt x="64" y="24"/>
                    </a:cubicBezTo>
                    <a:cubicBezTo>
                      <a:pt x="64" y="24"/>
                      <a:pt x="64" y="25"/>
                      <a:pt x="64" y="25"/>
                    </a:cubicBezTo>
                    <a:cubicBezTo>
                      <a:pt x="64" y="26"/>
                      <a:pt x="64" y="26"/>
                      <a:pt x="64" y="26"/>
                    </a:cubicBezTo>
                    <a:cubicBezTo>
                      <a:pt x="64" y="26"/>
                      <a:pt x="64" y="27"/>
                      <a:pt x="64" y="27"/>
                    </a:cubicBezTo>
                    <a:cubicBezTo>
                      <a:pt x="64" y="27"/>
                      <a:pt x="64" y="27"/>
                      <a:pt x="64" y="27"/>
                    </a:cubicBezTo>
                    <a:cubicBezTo>
                      <a:pt x="64" y="27"/>
                      <a:pt x="64" y="28"/>
                      <a:pt x="63" y="28"/>
                    </a:cubicBezTo>
                    <a:cubicBezTo>
                      <a:pt x="63" y="29"/>
                      <a:pt x="62" y="29"/>
                      <a:pt x="61" y="29"/>
                    </a:cubicBezTo>
                    <a:cubicBezTo>
                      <a:pt x="61" y="29"/>
                      <a:pt x="61" y="29"/>
                      <a:pt x="61" y="29"/>
                    </a:cubicBezTo>
                    <a:cubicBezTo>
                      <a:pt x="60" y="29"/>
                      <a:pt x="60" y="29"/>
                      <a:pt x="59" y="30"/>
                    </a:cubicBezTo>
                    <a:cubicBezTo>
                      <a:pt x="58" y="30"/>
                      <a:pt x="56" y="32"/>
                      <a:pt x="54" y="32"/>
                    </a:cubicBezTo>
                    <a:cubicBezTo>
                      <a:pt x="54" y="32"/>
                      <a:pt x="53" y="32"/>
                      <a:pt x="53" y="32"/>
                    </a:cubicBezTo>
                    <a:cubicBezTo>
                      <a:pt x="53" y="31"/>
                      <a:pt x="53" y="31"/>
                      <a:pt x="53" y="31"/>
                    </a:cubicBezTo>
                    <a:cubicBezTo>
                      <a:pt x="53" y="31"/>
                      <a:pt x="53" y="31"/>
                      <a:pt x="52" y="31"/>
                    </a:cubicBezTo>
                    <a:cubicBezTo>
                      <a:pt x="52" y="31"/>
                      <a:pt x="52" y="31"/>
                      <a:pt x="52" y="31"/>
                    </a:cubicBezTo>
                    <a:cubicBezTo>
                      <a:pt x="52" y="31"/>
                      <a:pt x="52" y="31"/>
                      <a:pt x="52" y="31"/>
                    </a:cubicBezTo>
                    <a:cubicBezTo>
                      <a:pt x="51" y="31"/>
                      <a:pt x="51" y="31"/>
                      <a:pt x="51" y="30"/>
                    </a:cubicBezTo>
                    <a:cubicBezTo>
                      <a:pt x="51" y="30"/>
                      <a:pt x="51" y="30"/>
                      <a:pt x="51" y="30"/>
                    </a:cubicBezTo>
                    <a:cubicBezTo>
                      <a:pt x="51" y="30"/>
                      <a:pt x="50" y="30"/>
                      <a:pt x="50" y="30"/>
                    </a:cubicBezTo>
                    <a:cubicBezTo>
                      <a:pt x="50" y="29"/>
                      <a:pt x="50" y="29"/>
                      <a:pt x="50" y="29"/>
                    </a:cubicBezTo>
                    <a:cubicBezTo>
                      <a:pt x="50" y="29"/>
                      <a:pt x="50" y="29"/>
                      <a:pt x="49" y="28"/>
                    </a:cubicBezTo>
                    <a:cubicBezTo>
                      <a:pt x="49" y="28"/>
                      <a:pt x="49" y="28"/>
                      <a:pt x="49" y="27"/>
                    </a:cubicBezTo>
                    <a:cubicBezTo>
                      <a:pt x="49" y="27"/>
                      <a:pt x="48" y="27"/>
                      <a:pt x="48" y="27"/>
                    </a:cubicBezTo>
                    <a:cubicBezTo>
                      <a:pt x="48" y="26"/>
                      <a:pt x="48" y="26"/>
                      <a:pt x="48" y="26"/>
                    </a:cubicBezTo>
                    <a:cubicBezTo>
                      <a:pt x="47" y="25"/>
                      <a:pt x="47" y="25"/>
                      <a:pt x="47" y="25"/>
                    </a:cubicBezTo>
                    <a:cubicBezTo>
                      <a:pt x="47" y="24"/>
                      <a:pt x="47" y="24"/>
                      <a:pt x="47" y="24"/>
                    </a:cubicBezTo>
                    <a:cubicBezTo>
                      <a:pt x="45" y="26"/>
                      <a:pt x="40" y="32"/>
                      <a:pt x="39" y="38"/>
                    </a:cubicBezTo>
                    <a:cubicBezTo>
                      <a:pt x="38" y="44"/>
                      <a:pt x="33" y="44"/>
                      <a:pt x="27" y="44"/>
                    </a:cubicBezTo>
                    <a:cubicBezTo>
                      <a:pt x="25" y="44"/>
                      <a:pt x="23" y="44"/>
                      <a:pt x="21" y="44"/>
                    </a:cubicBezTo>
                    <a:cubicBezTo>
                      <a:pt x="17" y="45"/>
                      <a:pt x="17" y="47"/>
                      <a:pt x="17" y="52"/>
                    </a:cubicBezTo>
                    <a:cubicBezTo>
                      <a:pt x="16" y="54"/>
                      <a:pt x="16" y="56"/>
                      <a:pt x="16" y="57"/>
                    </a:cubicBezTo>
                    <a:cubicBezTo>
                      <a:pt x="15" y="58"/>
                      <a:pt x="14" y="60"/>
                      <a:pt x="12" y="60"/>
                    </a:cubicBezTo>
                    <a:cubicBezTo>
                      <a:pt x="9" y="60"/>
                      <a:pt x="6" y="58"/>
                      <a:pt x="3" y="57"/>
                    </a:cubicBezTo>
                    <a:cubicBezTo>
                      <a:pt x="2" y="56"/>
                      <a:pt x="1" y="56"/>
                      <a:pt x="0" y="56"/>
                    </a:cubicBezTo>
                    <a:cubicBezTo>
                      <a:pt x="0" y="56"/>
                      <a:pt x="0" y="56"/>
                      <a:pt x="0" y="56"/>
                    </a:cubicBezTo>
                    <a:cubicBezTo>
                      <a:pt x="0" y="56"/>
                      <a:pt x="0" y="56"/>
                      <a:pt x="0" y="56"/>
                    </a:cubicBezTo>
                    <a:cubicBezTo>
                      <a:pt x="0" y="56"/>
                      <a:pt x="0" y="56"/>
                      <a:pt x="0" y="56"/>
                    </a:cubicBezTo>
                    <a:cubicBezTo>
                      <a:pt x="0" y="57"/>
                      <a:pt x="0" y="57"/>
                      <a:pt x="1" y="57"/>
                    </a:cubicBezTo>
                    <a:cubicBezTo>
                      <a:pt x="1" y="57"/>
                      <a:pt x="1" y="57"/>
                      <a:pt x="1" y="57"/>
                    </a:cubicBezTo>
                    <a:cubicBezTo>
                      <a:pt x="1" y="57"/>
                      <a:pt x="1" y="57"/>
                      <a:pt x="1" y="57"/>
                    </a:cubicBezTo>
                    <a:cubicBezTo>
                      <a:pt x="1" y="57"/>
                      <a:pt x="1" y="57"/>
                      <a:pt x="1" y="57"/>
                    </a:cubicBezTo>
                    <a:cubicBezTo>
                      <a:pt x="1" y="57"/>
                      <a:pt x="1" y="58"/>
                      <a:pt x="1" y="58"/>
                    </a:cubicBezTo>
                    <a:cubicBezTo>
                      <a:pt x="3" y="58"/>
                      <a:pt x="4" y="59"/>
                      <a:pt x="6" y="60"/>
                    </a:cubicBezTo>
                    <a:cubicBezTo>
                      <a:pt x="6" y="61"/>
                      <a:pt x="7" y="61"/>
                      <a:pt x="7" y="62"/>
                    </a:cubicBezTo>
                    <a:cubicBezTo>
                      <a:pt x="7" y="62"/>
                      <a:pt x="7" y="62"/>
                      <a:pt x="7" y="62"/>
                    </a:cubicBezTo>
                    <a:cubicBezTo>
                      <a:pt x="8" y="62"/>
                      <a:pt x="8" y="62"/>
                      <a:pt x="8" y="62"/>
                    </a:cubicBezTo>
                    <a:cubicBezTo>
                      <a:pt x="8" y="62"/>
                      <a:pt x="8" y="62"/>
                      <a:pt x="8" y="62"/>
                    </a:cubicBezTo>
                    <a:cubicBezTo>
                      <a:pt x="8" y="63"/>
                      <a:pt x="9" y="63"/>
                      <a:pt x="9" y="63"/>
                    </a:cubicBezTo>
                    <a:cubicBezTo>
                      <a:pt x="9" y="62"/>
                      <a:pt x="10" y="62"/>
                      <a:pt x="10" y="62"/>
                    </a:cubicBezTo>
                    <a:cubicBezTo>
                      <a:pt x="10" y="62"/>
                      <a:pt x="10" y="62"/>
                      <a:pt x="10" y="62"/>
                    </a:cubicBezTo>
                    <a:cubicBezTo>
                      <a:pt x="12" y="61"/>
                      <a:pt x="15" y="61"/>
                      <a:pt x="17" y="61"/>
                    </a:cubicBezTo>
                    <a:cubicBezTo>
                      <a:pt x="18" y="61"/>
                      <a:pt x="19" y="61"/>
                      <a:pt x="20" y="61"/>
                    </a:cubicBezTo>
                    <a:cubicBezTo>
                      <a:pt x="21" y="61"/>
                      <a:pt x="23" y="61"/>
                      <a:pt x="24" y="61"/>
                    </a:cubicBezTo>
                    <a:cubicBezTo>
                      <a:pt x="25" y="61"/>
                      <a:pt x="26" y="60"/>
                      <a:pt x="27" y="59"/>
                    </a:cubicBezTo>
                    <a:cubicBezTo>
                      <a:pt x="29" y="58"/>
                      <a:pt x="31" y="56"/>
                      <a:pt x="36" y="56"/>
                    </a:cubicBezTo>
                    <a:cubicBezTo>
                      <a:pt x="40" y="56"/>
                      <a:pt x="41" y="58"/>
                      <a:pt x="42" y="59"/>
                    </a:cubicBezTo>
                    <a:cubicBezTo>
                      <a:pt x="42" y="59"/>
                      <a:pt x="43" y="59"/>
                      <a:pt x="43" y="59"/>
                    </a:cubicBezTo>
                    <a:cubicBezTo>
                      <a:pt x="43" y="59"/>
                      <a:pt x="43" y="59"/>
                      <a:pt x="43" y="59"/>
                    </a:cubicBezTo>
                    <a:cubicBezTo>
                      <a:pt x="43" y="59"/>
                      <a:pt x="43" y="59"/>
                      <a:pt x="43" y="59"/>
                    </a:cubicBezTo>
                    <a:cubicBezTo>
                      <a:pt x="43" y="59"/>
                      <a:pt x="44" y="59"/>
                      <a:pt x="46" y="58"/>
                    </a:cubicBezTo>
                    <a:cubicBezTo>
                      <a:pt x="48" y="57"/>
                      <a:pt x="50" y="57"/>
                      <a:pt x="52" y="56"/>
                    </a:cubicBezTo>
                    <a:cubicBezTo>
                      <a:pt x="55" y="56"/>
                      <a:pt x="55" y="56"/>
                      <a:pt x="54" y="54"/>
                    </a:cubicBezTo>
                    <a:cubicBezTo>
                      <a:pt x="54" y="50"/>
                      <a:pt x="56" y="48"/>
                      <a:pt x="57" y="46"/>
                    </a:cubicBezTo>
                    <a:cubicBezTo>
                      <a:pt x="57" y="45"/>
                      <a:pt x="58" y="45"/>
                      <a:pt x="58" y="43"/>
                    </a:cubicBezTo>
                    <a:cubicBezTo>
                      <a:pt x="57" y="40"/>
                      <a:pt x="60" y="39"/>
                      <a:pt x="62" y="38"/>
                    </a:cubicBezTo>
                    <a:cubicBezTo>
                      <a:pt x="63" y="37"/>
                      <a:pt x="65" y="37"/>
                      <a:pt x="64" y="33"/>
                    </a:cubicBezTo>
                    <a:cubicBezTo>
                      <a:pt x="64" y="31"/>
                      <a:pt x="65" y="29"/>
                      <a:pt x="66" y="27"/>
                    </a:cubicBezTo>
                    <a:cubicBezTo>
                      <a:pt x="70" y="23"/>
                      <a:pt x="77" y="23"/>
                      <a:pt x="82" y="24"/>
                    </a:cubicBezTo>
                    <a:cubicBezTo>
                      <a:pt x="83" y="24"/>
                      <a:pt x="83" y="24"/>
                      <a:pt x="84" y="24"/>
                    </a:cubicBezTo>
                    <a:cubicBezTo>
                      <a:pt x="84" y="24"/>
                      <a:pt x="84" y="24"/>
                      <a:pt x="85" y="24"/>
                    </a:cubicBezTo>
                    <a:cubicBezTo>
                      <a:pt x="85" y="24"/>
                      <a:pt x="85" y="24"/>
                      <a:pt x="85" y="24"/>
                    </a:cubicBezTo>
                    <a:cubicBezTo>
                      <a:pt x="86" y="24"/>
                      <a:pt x="86" y="24"/>
                      <a:pt x="86" y="24"/>
                    </a:cubicBezTo>
                    <a:cubicBezTo>
                      <a:pt x="86" y="24"/>
                      <a:pt x="87" y="24"/>
                      <a:pt x="87" y="24"/>
                    </a:cubicBezTo>
                    <a:cubicBezTo>
                      <a:pt x="87" y="24"/>
                      <a:pt x="87" y="24"/>
                      <a:pt x="88" y="25"/>
                    </a:cubicBezTo>
                    <a:cubicBezTo>
                      <a:pt x="88" y="25"/>
                      <a:pt x="88" y="25"/>
                      <a:pt x="89" y="25"/>
                    </a:cubicBezTo>
                    <a:cubicBezTo>
                      <a:pt x="89" y="25"/>
                      <a:pt x="89" y="25"/>
                      <a:pt x="89" y="25"/>
                    </a:cubicBezTo>
                    <a:cubicBezTo>
                      <a:pt x="91" y="24"/>
                      <a:pt x="94" y="23"/>
                      <a:pt x="95" y="22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113" name="Freeform 1129">
                <a:extLst>
                  <a:ext uri="{FF2B5EF4-FFF2-40B4-BE49-F238E27FC236}">
                    <a16:creationId xmlns:a16="http://schemas.microsoft.com/office/drawing/2014/main" id="{CC22B79E-1530-49B9-BC32-C90403A9DFE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337" y="2253"/>
                <a:ext cx="40" cy="53"/>
              </a:xfrm>
              <a:custGeom>
                <a:avLst/>
                <a:gdLst>
                  <a:gd name="T0" fmla="*/ 9 w 42"/>
                  <a:gd name="T1" fmla="*/ 29 h 56"/>
                  <a:gd name="T2" fmla="*/ 13 w 42"/>
                  <a:gd name="T3" fmla="*/ 36 h 56"/>
                  <a:gd name="T4" fmla="*/ 20 w 42"/>
                  <a:gd name="T5" fmla="*/ 43 h 56"/>
                  <a:gd name="T6" fmla="*/ 23 w 42"/>
                  <a:gd name="T7" fmla="*/ 45 h 56"/>
                  <a:gd name="T8" fmla="*/ 42 w 42"/>
                  <a:gd name="T9" fmla="*/ 56 h 56"/>
                  <a:gd name="T10" fmla="*/ 35 w 42"/>
                  <a:gd name="T11" fmla="*/ 43 h 56"/>
                  <a:gd name="T12" fmla="*/ 33 w 42"/>
                  <a:gd name="T13" fmla="*/ 28 h 56"/>
                  <a:gd name="T14" fmla="*/ 34 w 42"/>
                  <a:gd name="T15" fmla="*/ 20 h 56"/>
                  <a:gd name="T16" fmla="*/ 31 w 42"/>
                  <a:gd name="T17" fmla="*/ 15 h 56"/>
                  <a:gd name="T18" fmla="*/ 26 w 42"/>
                  <a:gd name="T19" fmla="*/ 9 h 56"/>
                  <a:gd name="T20" fmla="*/ 24 w 42"/>
                  <a:gd name="T21" fmla="*/ 7 h 56"/>
                  <a:gd name="T22" fmla="*/ 20 w 42"/>
                  <a:gd name="T23" fmla="*/ 4 h 56"/>
                  <a:gd name="T24" fmla="*/ 20 w 42"/>
                  <a:gd name="T25" fmla="*/ 5 h 56"/>
                  <a:gd name="T26" fmla="*/ 20 w 42"/>
                  <a:gd name="T27" fmla="*/ 5 h 56"/>
                  <a:gd name="T28" fmla="*/ 18 w 42"/>
                  <a:gd name="T29" fmla="*/ 8 h 56"/>
                  <a:gd name="T30" fmla="*/ 13 w 42"/>
                  <a:gd name="T31" fmla="*/ 8 h 56"/>
                  <a:gd name="T32" fmla="*/ 11 w 42"/>
                  <a:gd name="T33" fmla="*/ 8 h 56"/>
                  <a:gd name="T34" fmla="*/ 10 w 42"/>
                  <a:gd name="T35" fmla="*/ 8 h 56"/>
                  <a:gd name="T36" fmla="*/ 10 w 42"/>
                  <a:gd name="T37" fmla="*/ 8 h 56"/>
                  <a:gd name="T38" fmla="*/ 9 w 42"/>
                  <a:gd name="T39" fmla="*/ 8 h 56"/>
                  <a:gd name="T40" fmla="*/ 8 w 42"/>
                  <a:gd name="T41" fmla="*/ 7 h 56"/>
                  <a:gd name="T42" fmla="*/ 7 w 42"/>
                  <a:gd name="T43" fmla="*/ 7 h 56"/>
                  <a:gd name="T44" fmla="*/ 7 w 42"/>
                  <a:gd name="T45" fmla="*/ 6 h 56"/>
                  <a:gd name="T46" fmla="*/ 7 w 42"/>
                  <a:gd name="T47" fmla="*/ 5 h 56"/>
                  <a:gd name="T48" fmla="*/ 3 w 42"/>
                  <a:gd name="T49" fmla="*/ 0 h 56"/>
                  <a:gd name="T50" fmla="*/ 0 w 42"/>
                  <a:gd name="T51" fmla="*/ 0 h 56"/>
                  <a:gd name="T52" fmla="*/ 0 w 42"/>
                  <a:gd name="T53" fmla="*/ 0 h 56"/>
                  <a:gd name="T54" fmla="*/ 2 w 42"/>
                  <a:gd name="T55" fmla="*/ 15 h 56"/>
                  <a:gd name="T56" fmla="*/ 9 w 42"/>
                  <a:gd name="T57" fmla="*/ 29 h 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42" h="56">
                    <a:moveTo>
                      <a:pt x="9" y="29"/>
                    </a:moveTo>
                    <a:cubicBezTo>
                      <a:pt x="11" y="32"/>
                      <a:pt x="13" y="34"/>
                      <a:pt x="13" y="36"/>
                    </a:cubicBezTo>
                    <a:cubicBezTo>
                      <a:pt x="14" y="39"/>
                      <a:pt x="16" y="40"/>
                      <a:pt x="20" y="43"/>
                    </a:cubicBezTo>
                    <a:cubicBezTo>
                      <a:pt x="21" y="44"/>
                      <a:pt x="22" y="45"/>
                      <a:pt x="23" y="45"/>
                    </a:cubicBezTo>
                    <a:cubicBezTo>
                      <a:pt x="30" y="50"/>
                      <a:pt x="39" y="55"/>
                      <a:pt x="42" y="56"/>
                    </a:cubicBezTo>
                    <a:cubicBezTo>
                      <a:pt x="42" y="53"/>
                      <a:pt x="38" y="47"/>
                      <a:pt x="35" y="43"/>
                    </a:cubicBezTo>
                    <a:cubicBezTo>
                      <a:pt x="32" y="40"/>
                      <a:pt x="33" y="34"/>
                      <a:pt x="33" y="28"/>
                    </a:cubicBezTo>
                    <a:cubicBezTo>
                      <a:pt x="34" y="25"/>
                      <a:pt x="34" y="23"/>
                      <a:pt x="34" y="20"/>
                    </a:cubicBezTo>
                    <a:cubicBezTo>
                      <a:pt x="34" y="17"/>
                      <a:pt x="33" y="16"/>
                      <a:pt x="31" y="15"/>
                    </a:cubicBezTo>
                    <a:cubicBezTo>
                      <a:pt x="29" y="13"/>
                      <a:pt x="27" y="12"/>
                      <a:pt x="26" y="9"/>
                    </a:cubicBezTo>
                    <a:cubicBezTo>
                      <a:pt x="25" y="7"/>
                      <a:pt x="25" y="7"/>
                      <a:pt x="24" y="7"/>
                    </a:cubicBezTo>
                    <a:cubicBezTo>
                      <a:pt x="23" y="7"/>
                      <a:pt x="21" y="6"/>
                      <a:pt x="20" y="4"/>
                    </a:cubicBezTo>
                    <a:cubicBezTo>
                      <a:pt x="20" y="4"/>
                      <a:pt x="20" y="5"/>
                      <a:pt x="20" y="5"/>
                    </a:cubicBezTo>
                    <a:cubicBezTo>
                      <a:pt x="20" y="5"/>
                      <a:pt x="20" y="5"/>
                      <a:pt x="20" y="5"/>
                    </a:cubicBezTo>
                    <a:cubicBezTo>
                      <a:pt x="20" y="6"/>
                      <a:pt x="20" y="8"/>
                      <a:pt x="18" y="8"/>
                    </a:cubicBezTo>
                    <a:cubicBezTo>
                      <a:pt x="17" y="8"/>
                      <a:pt x="15" y="8"/>
                      <a:pt x="13" y="8"/>
                    </a:cubicBezTo>
                    <a:cubicBezTo>
                      <a:pt x="12" y="8"/>
                      <a:pt x="11" y="8"/>
                      <a:pt x="11" y="8"/>
                    </a:cubicBezTo>
                    <a:cubicBezTo>
                      <a:pt x="10" y="8"/>
                      <a:pt x="10" y="8"/>
                      <a:pt x="10" y="8"/>
                    </a:cubicBezTo>
                    <a:cubicBezTo>
                      <a:pt x="10" y="8"/>
                      <a:pt x="10" y="8"/>
                      <a:pt x="10" y="8"/>
                    </a:cubicBezTo>
                    <a:cubicBezTo>
                      <a:pt x="9" y="8"/>
                      <a:pt x="9" y="8"/>
                      <a:pt x="9" y="8"/>
                    </a:cubicBezTo>
                    <a:cubicBezTo>
                      <a:pt x="9" y="8"/>
                      <a:pt x="8" y="8"/>
                      <a:pt x="8" y="7"/>
                    </a:cubicBezTo>
                    <a:cubicBezTo>
                      <a:pt x="8" y="7"/>
                      <a:pt x="8" y="7"/>
                      <a:pt x="7" y="7"/>
                    </a:cubicBezTo>
                    <a:cubicBezTo>
                      <a:pt x="7" y="7"/>
                      <a:pt x="7" y="6"/>
                      <a:pt x="7" y="6"/>
                    </a:cubicBezTo>
                    <a:cubicBezTo>
                      <a:pt x="7" y="6"/>
                      <a:pt x="7" y="5"/>
                      <a:pt x="7" y="5"/>
                    </a:cubicBezTo>
                    <a:cubicBezTo>
                      <a:pt x="7" y="4"/>
                      <a:pt x="7" y="1"/>
                      <a:pt x="3" y="0"/>
                    </a:cubicBezTo>
                    <a:cubicBezTo>
                      <a:pt x="2" y="0"/>
                      <a:pt x="1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1" y="5"/>
                      <a:pt x="2" y="10"/>
                      <a:pt x="2" y="15"/>
                    </a:cubicBezTo>
                    <a:cubicBezTo>
                      <a:pt x="2" y="19"/>
                      <a:pt x="6" y="24"/>
                      <a:pt x="9" y="29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114" name="Freeform 1130">
                <a:extLst>
                  <a:ext uri="{FF2B5EF4-FFF2-40B4-BE49-F238E27FC236}">
                    <a16:creationId xmlns:a16="http://schemas.microsoft.com/office/drawing/2014/main" id="{997C9333-E1A6-4CAD-825A-3A9BAE3E673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658" y="1944"/>
                <a:ext cx="23" cy="28"/>
              </a:xfrm>
              <a:custGeom>
                <a:avLst/>
                <a:gdLst>
                  <a:gd name="T0" fmla="*/ 1 w 24"/>
                  <a:gd name="T1" fmla="*/ 10 h 30"/>
                  <a:gd name="T2" fmla="*/ 4 w 24"/>
                  <a:gd name="T3" fmla="*/ 6 h 30"/>
                  <a:gd name="T4" fmla="*/ 6 w 24"/>
                  <a:gd name="T5" fmla="*/ 4 h 30"/>
                  <a:gd name="T6" fmla="*/ 9 w 24"/>
                  <a:gd name="T7" fmla="*/ 6 h 30"/>
                  <a:gd name="T8" fmla="*/ 9 w 24"/>
                  <a:gd name="T9" fmla="*/ 19 h 30"/>
                  <a:gd name="T10" fmla="*/ 9 w 24"/>
                  <a:gd name="T11" fmla="*/ 29 h 30"/>
                  <a:gd name="T12" fmla="*/ 11 w 24"/>
                  <a:gd name="T13" fmla="*/ 30 h 30"/>
                  <a:gd name="T14" fmla="*/ 11 w 24"/>
                  <a:gd name="T15" fmla="*/ 30 h 30"/>
                  <a:gd name="T16" fmla="*/ 16 w 24"/>
                  <a:gd name="T17" fmla="*/ 22 h 30"/>
                  <a:gd name="T18" fmla="*/ 23 w 24"/>
                  <a:gd name="T19" fmla="*/ 12 h 30"/>
                  <a:gd name="T20" fmla="*/ 24 w 24"/>
                  <a:gd name="T21" fmla="*/ 10 h 30"/>
                  <a:gd name="T22" fmla="*/ 23 w 24"/>
                  <a:gd name="T23" fmla="*/ 10 h 30"/>
                  <a:gd name="T24" fmla="*/ 20 w 24"/>
                  <a:gd name="T25" fmla="*/ 6 h 30"/>
                  <a:gd name="T26" fmla="*/ 17 w 24"/>
                  <a:gd name="T27" fmla="*/ 4 h 30"/>
                  <a:gd name="T28" fmla="*/ 12 w 24"/>
                  <a:gd name="T29" fmla="*/ 0 h 30"/>
                  <a:gd name="T30" fmla="*/ 5 w 24"/>
                  <a:gd name="T31" fmla="*/ 4 h 30"/>
                  <a:gd name="T32" fmla="*/ 4 w 24"/>
                  <a:gd name="T33" fmla="*/ 5 h 30"/>
                  <a:gd name="T34" fmla="*/ 1 w 24"/>
                  <a:gd name="T35" fmla="*/ 9 h 30"/>
                  <a:gd name="T36" fmla="*/ 1 w 24"/>
                  <a:gd name="T37" fmla="*/ 10 h 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24" h="30">
                    <a:moveTo>
                      <a:pt x="1" y="10"/>
                    </a:moveTo>
                    <a:cubicBezTo>
                      <a:pt x="2" y="10"/>
                      <a:pt x="3" y="8"/>
                      <a:pt x="4" y="6"/>
                    </a:cubicBezTo>
                    <a:cubicBezTo>
                      <a:pt x="4" y="4"/>
                      <a:pt x="6" y="4"/>
                      <a:pt x="6" y="4"/>
                    </a:cubicBezTo>
                    <a:cubicBezTo>
                      <a:pt x="7" y="4"/>
                      <a:pt x="8" y="4"/>
                      <a:pt x="9" y="6"/>
                    </a:cubicBezTo>
                    <a:cubicBezTo>
                      <a:pt x="10" y="8"/>
                      <a:pt x="11" y="14"/>
                      <a:pt x="9" y="19"/>
                    </a:cubicBezTo>
                    <a:cubicBezTo>
                      <a:pt x="7" y="22"/>
                      <a:pt x="8" y="26"/>
                      <a:pt x="9" y="29"/>
                    </a:cubicBezTo>
                    <a:cubicBezTo>
                      <a:pt x="10" y="29"/>
                      <a:pt x="10" y="30"/>
                      <a:pt x="11" y="30"/>
                    </a:cubicBezTo>
                    <a:cubicBezTo>
                      <a:pt x="11" y="30"/>
                      <a:pt x="11" y="30"/>
                      <a:pt x="11" y="30"/>
                    </a:cubicBezTo>
                    <a:cubicBezTo>
                      <a:pt x="12" y="30"/>
                      <a:pt x="15" y="25"/>
                      <a:pt x="16" y="22"/>
                    </a:cubicBezTo>
                    <a:cubicBezTo>
                      <a:pt x="18" y="18"/>
                      <a:pt x="20" y="14"/>
                      <a:pt x="23" y="12"/>
                    </a:cubicBezTo>
                    <a:cubicBezTo>
                      <a:pt x="23" y="11"/>
                      <a:pt x="24" y="10"/>
                      <a:pt x="24" y="10"/>
                    </a:cubicBezTo>
                    <a:cubicBezTo>
                      <a:pt x="24" y="10"/>
                      <a:pt x="23" y="10"/>
                      <a:pt x="23" y="10"/>
                    </a:cubicBezTo>
                    <a:cubicBezTo>
                      <a:pt x="22" y="9"/>
                      <a:pt x="20" y="8"/>
                      <a:pt x="20" y="6"/>
                    </a:cubicBezTo>
                    <a:cubicBezTo>
                      <a:pt x="20" y="5"/>
                      <a:pt x="18" y="5"/>
                      <a:pt x="17" y="4"/>
                    </a:cubicBezTo>
                    <a:cubicBezTo>
                      <a:pt x="15" y="4"/>
                      <a:pt x="13" y="3"/>
                      <a:pt x="12" y="0"/>
                    </a:cubicBezTo>
                    <a:cubicBezTo>
                      <a:pt x="11" y="0"/>
                      <a:pt x="8" y="2"/>
                      <a:pt x="5" y="4"/>
                    </a:cubicBezTo>
                    <a:cubicBezTo>
                      <a:pt x="4" y="5"/>
                      <a:pt x="4" y="5"/>
                      <a:pt x="4" y="5"/>
                    </a:cubicBezTo>
                    <a:cubicBezTo>
                      <a:pt x="0" y="8"/>
                      <a:pt x="0" y="8"/>
                      <a:pt x="1" y="9"/>
                    </a:cubicBezTo>
                    <a:cubicBezTo>
                      <a:pt x="1" y="10"/>
                      <a:pt x="1" y="10"/>
                      <a:pt x="1" y="1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115" name="Freeform 1131">
                <a:extLst>
                  <a:ext uri="{FF2B5EF4-FFF2-40B4-BE49-F238E27FC236}">
                    <a16:creationId xmlns:a16="http://schemas.microsoft.com/office/drawing/2014/main" id="{F5607A61-73B8-4651-8507-9EE43BBEF92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672" y="1850"/>
                <a:ext cx="118" cy="92"/>
              </a:xfrm>
              <a:custGeom>
                <a:avLst/>
                <a:gdLst>
                  <a:gd name="T0" fmla="*/ 7 w 123"/>
                  <a:gd name="T1" fmla="*/ 91 h 96"/>
                  <a:gd name="T2" fmla="*/ 11 w 123"/>
                  <a:gd name="T3" fmla="*/ 90 h 96"/>
                  <a:gd name="T4" fmla="*/ 41 w 123"/>
                  <a:gd name="T5" fmla="*/ 82 h 96"/>
                  <a:gd name="T6" fmla="*/ 42 w 123"/>
                  <a:gd name="T7" fmla="*/ 82 h 96"/>
                  <a:gd name="T8" fmla="*/ 48 w 123"/>
                  <a:gd name="T9" fmla="*/ 84 h 96"/>
                  <a:gd name="T10" fmla="*/ 49 w 123"/>
                  <a:gd name="T11" fmla="*/ 90 h 96"/>
                  <a:gd name="T12" fmla="*/ 48 w 123"/>
                  <a:gd name="T13" fmla="*/ 94 h 96"/>
                  <a:gd name="T14" fmla="*/ 51 w 123"/>
                  <a:gd name="T15" fmla="*/ 96 h 96"/>
                  <a:gd name="T16" fmla="*/ 58 w 123"/>
                  <a:gd name="T17" fmla="*/ 92 h 96"/>
                  <a:gd name="T18" fmla="*/ 62 w 123"/>
                  <a:gd name="T19" fmla="*/ 88 h 96"/>
                  <a:gd name="T20" fmla="*/ 63 w 123"/>
                  <a:gd name="T21" fmla="*/ 88 h 96"/>
                  <a:gd name="T22" fmla="*/ 62 w 123"/>
                  <a:gd name="T23" fmla="*/ 87 h 96"/>
                  <a:gd name="T24" fmla="*/ 60 w 123"/>
                  <a:gd name="T25" fmla="*/ 83 h 96"/>
                  <a:gd name="T26" fmla="*/ 64 w 123"/>
                  <a:gd name="T27" fmla="*/ 80 h 96"/>
                  <a:gd name="T28" fmla="*/ 68 w 123"/>
                  <a:gd name="T29" fmla="*/ 83 h 96"/>
                  <a:gd name="T30" fmla="*/ 73 w 123"/>
                  <a:gd name="T31" fmla="*/ 85 h 96"/>
                  <a:gd name="T32" fmla="*/ 79 w 123"/>
                  <a:gd name="T33" fmla="*/ 82 h 96"/>
                  <a:gd name="T34" fmla="*/ 84 w 123"/>
                  <a:gd name="T35" fmla="*/ 79 h 96"/>
                  <a:gd name="T36" fmla="*/ 87 w 123"/>
                  <a:gd name="T37" fmla="*/ 81 h 96"/>
                  <a:gd name="T38" fmla="*/ 89 w 123"/>
                  <a:gd name="T39" fmla="*/ 82 h 96"/>
                  <a:gd name="T40" fmla="*/ 93 w 123"/>
                  <a:gd name="T41" fmla="*/ 77 h 96"/>
                  <a:gd name="T42" fmla="*/ 96 w 123"/>
                  <a:gd name="T43" fmla="*/ 74 h 96"/>
                  <a:gd name="T44" fmla="*/ 98 w 123"/>
                  <a:gd name="T45" fmla="*/ 77 h 96"/>
                  <a:gd name="T46" fmla="*/ 99 w 123"/>
                  <a:gd name="T47" fmla="*/ 77 h 96"/>
                  <a:gd name="T48" fmla="*/ 105 w 123"/>
                  <a:gd name="T49" fmla="*/ 74 h 96"/>
                  <a:gd name="T50" fmla="*/ 107 w 123"/>
                  <a:gd name="T51" fmla="*/ 67 h 96"/>
                  <a:gd name="T52" fmla="*/ 108 w 123"/>
                  <a:gd name="T53" fmla="*/ 58 h 96"/>
                  <a:gd name="T54" fmla="*/ 111 w 123"/>
                  <a:gd name="T55" fmla="*/ 43 h 96"/>
                  <a:gd name="T56" fmla="*/ 117 w 123"/>
                  <a:gd name="T57" fmla="*/ 31 h 96"/>
                  <a:gd name="T58" fmla="*/ 121 w 123"/>
                  <a:gd name="T59" fmla="*/ 28 h 96"/>
                  <a:gd name="T60" fmla="*/ 118 w 123"/>
                  <a:gd name="T61" fmla="*/ 11 h 96"/>
                  <a:gd name="T62" fmla="*/ 115 w 123"/>
                  <a:gd name="T63" fmla="*/ 0 h 96"/>
                  <a:gd name="T64" fmla="*/ 115 w 123"/>
                  <a:gd name="T65" fmla="*/ 0 h 96"/>
                  <a:gd name="T66" fmla="*/ 107 w 123"/>
                  <a:gd name="T67" fmla="*/ 4 h 96"/>
                  <a:gd name="T68" fmla="*/ 104 w 123"/>
                  <a:gd name="T69" fmla="*/ 6 h 96"/>
                  <a:gd name="T70" fmla="*/ 101 w 123"/>
                  <a:gd name="T71" fmla="*/ 12 h 96"/>
                  <a:gd name="T72" fmla="*/ 102 w 123"/>
                  <a:gd name="T73" fmla="*/ 17 h 96"/>
                  <a:gd name="T74" fmla="*/ 101 w 123"/>
                  <a:gd name="T75" fmla="*/ 27 h 96"/>
                  <a:gd name="T76" fmla="*/ 97 w 123"/>
                  <a:gd name="T77" fmla="*/ 34 h 96"/>
                  <a:gd name="T78" fmla="*/ 93 w 123"/>
                  <a:gd name="T79" fmla="*/ 42 h 96"/>
                  <a:gd name="T80" fmla="*/ 90 w 123"/>
                  <a:gd name="T81" fmla="*/ 45 h 96"/>
                  <a:gd name="T82" fmla="*/ 85 w 123"/>
                  <a:gd name="T83" fmla="*/ 51 h 96"/>
                  <a:gd name="T84" fmla="*/ 79 w 123"/>
                  <a:gd name="T85" fmla="*/ 55 h 96"/>
                  <a:gd name="T86" fmla="*/ 69 w 123"/>
                  <a:gd name="T87" fmla="*/ 54 h 96"/>
                  <a:gd name="T88" fmla="*/ 68 w 123"/>
                  <a:gd name="T89" fmla="*/ 51 h 96"/>
                  <a:gd name="T90" fmla="*/ 64 w 123"/>
                  <a:gd name="T91" fmla="*/ 58 h 96"/>
                  <a:gd name="T92" fmla="*/ 59 w 123"/>
                  <a:gd name="T93" fmla="*/ 68 h 96"/>
                  <a:gd name="T94" fmla="*/ 57 w 123"/>
                  <a:gd name="T95" fmla="*/ 69 h 96"/>
                  <a:gd name="T96" fmla="*/ 57 w 123"/>
                  <a:gd name="T97" fmla="*/ 72 h 96"/>
                  <a:gd name="T98" fmla="*/ 51 w 123"/>
                  <a:gd name="T99" fmla="*/ 75 h 96"/>
                  <a:gd name="T100" fmla="*/ 47 w 123"/>
                  <a:gd name="T101" fmla="*/ 74 h 96"/>
                  <a:gd name="T102" fmla="*/ 46 w 123"/>
                  <a:gd name="T103" fmla="*/ 72 h 96"/>
                  <a:gd name="T104" fmla="*/ 35 w 123"/>
                  <a:gd name="T105" fmla="*/ 75 h 96"/>
                  <a:gd name="T106" fmla="*/ 25 w 123"/>
                  <a:gd name="T107" fmla="*/ 76 h 96"/>
                  <a:gd name="T108" fmla="*/ 19 w 123"/>
                  <a:gd name="T109" fmla="*/ 76 h 96"/>
                  <a:gd name="T110" fmla="*/ 19 w 123"/>
                  <a:gd name="T111" fmla="*/ 77 h 96"/>
                  <a:gd name="T112" fmla="*/ 1 w 123"/>
                  <a:gd name="T113" fmla="*/ 90 h 96"/>
                  <a:gd name="T114" fmla="*/ 0 w 123"/>
                  <a:gd name="T115" fmla="*/ 91 h 96"/>
                  <a:gd name="T116" fmla="*/ 0 w 123"/>
                  <a:gd name="T117" fmla="*/ 92 h 96"/>
                  <a:gd name="T118" fmla="*/ 7 w 123"/>
                  <a:gd name="T119" fmla="*/ 91 h 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</a:cxnLst>
                <a:rect l="0" t="0" r="r" b="b"/>
                <a:pathLst>
                  <a:path w="123" h="96">
                    <a:moveTo>
                      <a:pt x="7" y="91"/>
                    </a:moveTo>
                    <a:cubicBezTo>
                      <a:pt x="9" y="91"/>
                      <a:pt x="11" y="91"/>
                      <a:pt x="11" y="90"/>
                    </a:cubicBezTo>
                    <a:cubicBezTo>
                      <a:pt x="14" y="86"/>
                      <a:pt x="33" y="83"/>
                      <a:pt x="41" y="82"/>
                    </a:cubicBezTo>
                    <a:cubicBezTo>
                      <a:pt x="42" y="82"/>
                      <a:pt x="42" y="82"/>
                      <a:pt x="42" y="82"/>
                    </a:cubicBezTo>
                    <a:cubicBezTo>
                      <a:pt x="44" y="82"/>
                      <a:pt x="47" y="82"/>
                      <a:pt x="48" y="84"/>
                    </a:cubicBezTo>
                    <a:cubicBezTo>
                      <a:pt x="50" y="86"/>
                      <a:pt x="49" y="88"/>
                      <a:pt x="49" y="90"/>
                    </a:cubicBezTo>
                    <a:cubicBezTo>
                      <a:pt x="48" y="91"/>
                      <a:pt x="48" y="93"/>
                      <a:pt x="48" y="94"/>
                    </a:cubicBezTo>
                    <a:cubicBezTo>
                      <a:pt x="48" y="94"/>
                      <a:pt x="48" y="96"/>
                      <a:pt x="51" y="96"/>
                    </a:cubicBezTo>
                    <a:cubicBezTo>
                      <a:pt x="53" y="96"/>
                      <a:pt x="56" y="95"/>
                      <a:pt x="58" y="92"/>
                    </a:cubicBezTo>
                    <a:cubicBezTo>
                      <a:pt x="59" y="90"/>
                      <a:pt x="61" y="89"/>
                      <a:pt x="62" y="88"/>
                    </a:cubicBezTo>
                    <a:cubicBezTo>
                      <a:pt x="62" y="88"/>
                      <a:pt x="62" y="88"/>
                      <a:pt x="63" y="88"/>
                    </a:cubicBezTo>
                    <a:cubicBezTo>
                      <a:pt x="63" y="88"/>
                      <a:pt x="62" y="88"/>
                      <a:pt x="62" y="87"/>
                    </a:cubicBezTo>
                    <a:cubicBezTo>
                      <a:pt x="60" y="86"/>
                      <a:pt x="60" y="84"/>
                      <a:pt x="60" y="83"/>
                    </a:cubicBezTo>
                    <a:cubicBezTo>
                      <a:pt x="61" y="81"/>
                      <a:pt x="62" y="80"/>
                      <a:pt x="64" y="80"/>
                    </a:cubicBezTo>
                    <a:cubicBezTo>
                      <a:pt x="65" y="80"/>
                      <a:pt x="67" y="81"/>
                      <a:pt x="68" y="83"/>
                    </a:cubicBezTo>
                    <a:cubicBezTo>
                      <a:pt x="69" y="84"/>
                      <a:pt x="71" y="85"/>
                      <a:pt x="73" y="85"/>
                    </a:cubicBezTo>
                    <a:cubicBezTo>
                      <a:pt x="76" y="85"/>
                      <a:pt x="78" y="84"/>
                      <a:pt x="79" y="82"/>
                    </a:cubicBezTo>
                    <a:cubicBezTo>
                      <a:pt x="80" y="81"/>
                      <a:pt x="82" y="79"/>
                      <a:pt x="84" y="79"/>
                    </a:cubicBezTo>
                    <a:cubicBezTo>
                      <a:pt x="85" y="79"/>
                      <a:pt x="86" y="80"/>
                      <a:pt x="87" y="81"/>
                    </a:cubicBezTo>
                    <a:cubicBezTo>
                      <a:pt x="88" y="81"/>
                      <a:pt x="88" y="82"/>
                      <a:pt x="89" y="82"/>
                    </a:cubicBezTo>
                    <a:cubicBezTo>
                      <a:pt x="90" y="82"/>
                      <a:pt x="92" y="79"/>
                      <a:pt x="93" y="77"/>
                    </a:cubicBezTo>
                    <a:cubicBezTo>
                      <a:pt x="94" y="76"/>
                      <a:pt x="94" y="74"/>
                      <a:pt x="96" y="74"/>
                    </a:cubicBezTo>
                    <a:cubicBezTo>
                      <a:pt x="96" y="74"/>
                      <a:pt x="98" y="75"/>
                      <a:pt x="98" y="77"/>
                    </a:cubicBezTo>
                    <a:cubicBezTo>
                      <a:pt x="98" y="77"/>
                      <a:pt x="98" y="77"/>
                      <a:pt x="99" y="77"/>
                    </a:cubicBezTo>
                    <a:cubicBezTo>
                      <a:pt x="101" y="77"/>
                      <a:pt x="103" y="76"/>
                      <a:pt x="105" y="74"/>
                    </a:cubicBezTo>
                    <a:cubicBezTo>
                      <a:pt x="107" y="72"/>
                      <a:pt x="107" y="70"/>
                      <a:pt x="107" y="67"/>
                    </a:cubicBezTo>
                    <a:cubicBezTo>
                      <a:pt x="107" y="64"/>
                      <a:pt x="107" y="61"/>
                      <a:pt x="108" y="58"/>
                    </a:cubicBezTo>
                    <a:cubicBezTo>
                      <a:pt x="111" y="55"/>
                      <a:pt x="113" y="47"/>
                      <a:pt x="111" y="43"/>
                    </a:cubicBezTo>
                    <a:cubicBezTo>
                      <a:pt x="108" y="38"/>
                      <a:pt x="113" y="34"/>
                      <a:pt x="117" y="31"/>
                    </a:cubicBezTo>
                    <a:cubicBezTo>
                      <a:pt x="119" y="30"/>
                      <a:pt x="120" y="29"/>
                      <a:pt x="121" y="28"/>
                    </a:cubicBezTo>
                    <a:cubicBezTo>
                      <a:pt x="123" y="27"/>
                      <a:pt x="120" y="16"/>
                      <a:pt x="118" y="11"/>
                    </a:cubicBezTo>
                    <a:cubicBezTo>
                      <a:pt x="117" y="6"/>
                      <a:pt x="116" y="2"/>
                      <a:pt x="115" y="0"/>
                    </a:cubicBezTo>
                    <a:cubicBezTo>
                      <a:pt x="115" y="0"/>
                      <a:pt x="115" y="0"/>
                      <a:pt x="115" y="0"/>
                    </a:cubicBezTo>
                    <a:cubicBezTo>
                      <a:pt x="114" y="0"/>
                      <a:pt x="109" y="2"/>
                      <a:pt x="107" y="4"/>
                    </a:cubicBezTo>
                    <a:cubicBezTo>
                      <a:pt x="106" y="5"/>
                      <a:pt x="105" y="5"/>
                      <a:pt x="104" y="6"/>
                    </a:cubicBezTo>
                    <a:cubicBezTo>
                      <a:pt x="103" y="6"/>
                      <a:pt x="102" y="9"/>
                      <a:pt x="101" y="12"/>
                    </a:cubicBezTo>
                    <a:cubicBezTo>
                      <a:pt x="101" y="15"/>
                      <a:pt x="101" y="17"/>
                      <a:pt x="102" y="17"/>
                    </a:cubicBezTo>
                    <a:cubicBezTo>
                      <a:pt x="106" y="20"/>
                      <a:pt x="103" y="24"/>
                      <a:pt x="101" y="27"/>
                    </a:cubicBezTo>
                    <a:cubicBezTo>
                      <a:pt x="99" y="29"/>
                      <a:pt x="97" y="31"/>
                      <a:pt x="97" y="34"/>
                    </a:cubicBezTo>
                    <a:cubicBezTo>
                      <a:pt x="98" y="38"/>
                      <a:pt x="95" y="41"/>
                      <a:pt x="93" y="42"/>
                    </a:cubicBezTo>
                    <a:cubicBezTo>
                      <a:pt x="92" y="43"/>
                      <a:pt x="91" y="44"/>
                      <a:pt x="90" y="45"/>
                    </a:cubicBezTo>
                    <a:cubicBezTo>
                      <a:pt x="90" y="49"/>
                      <a:pt x="87" y="50"/>
                      <a:pt x="85" y="51"/>
                    </a:cubicBezTo>
                    <a:cubicBezTo>
                      <a:pt x="83" y="52"/>
                      <a:pt x="81" y="53"/>
                      <a:pt x="79" y="55"/>
                    </a:cubicBezTo>
                    <a:cubicBezTo>
                      <a:pt x="75" y="57"/>
                      <a:pt x="71" y="57"/>
                      <a:pt x="69" y="54"/>
                    </a:cubicBezTo>
                    <a:cubicBezTo>
                      <a:pt x="69" y="53"/>
                      <a:pt x="69" y="52"/>
                      <a:pt x="68" y="51"/>
                    </a:cubicBezTo>
                    <a:cubicBezTo>
                      <a:pt x="67" y="53"/>
                      <a:pt x="64" y="55"/>
                      <a:pt x="64" y="58"/>
                    </a:cubicBezTo>
                    <a:cubicBezTo>
                      <a:pt x="65" y="63"/>
                      <a:pt x="61" y="66"/>
                      <a:pt x="59" y="68"/>
                    </a:cubicBezTo>
                    <a:cubicBezTo>
                      <a:pt x="58" y="68"/>
                      <a:pt x="58" y="68"/>
                      <a:pt x="57" y="69"/>
                    </a:cubicBezTo>
                    <a:cubicBezTo>
                      <a:pt x="58" y="70"/>
                      <a:pt x="58" y="71"/>
                      <a:pt x="57" y="72"/>
                    </a:cubicBezTo>
                    <a:cubicBezTo>
                      <a:pt x="56" y="75"/>
                      <a:pt x="53" y="75"/>
                      <a:pt x="51" y="75"/>
                    </a:cubicBezTo>
                    <a:cubicBezTo>
                      <a:pt x="49" y="75"/>
                      <a:pt x="48" y="75"/>
                      <a:pt x="47" y="74"/>
                    </a:cubicBezTo>
                    <a:cubicBezTo>
                      <a:pt x="47" y="74"/>
                      <a:pt x="46" y="73"/>
                      <a:pt x="46" y="72"/>
                    </a:cubicBezTo>
                    <a:cubicBezTo>
                      <a:pt x="45" y="72"/>
                      <a:pt x="42" y="73"/>
                      <a:pt x="35" y="75"/>
                    </a:cubicBezTo>
                    <a:cubicBezTo>
                      <a:pt x="32" y="77"/>
                      <a:pt x="28" y="76"/>
                      <a:pt x="25" y="76"/>
                    </a:cubicBezTo>
                    <a:cubicBezTo>
                      <a:pt x="22" y="75"/>
                      <a:pt x="21" y="75"/>
                      <a:pt x="19" y="76"/>
                    </a:cubicBezTo>
                    <a:cubicBezTo>
                      <a:pt x="19" y="77"/>
                      <a:pt x="19" y="77"/>
                      <a:pt x="19" y="77"/>
                    </a:cubicBezTo>
                    <a:cubicBezTo>
                      <a:pt x="14" y="81"/>
                      <a:pt x="7" y="89"/>
                      <a:pt x="1" y="90"/>
                    </a:cubicBezTo>
                    <a:cubicBezTo>
                      <a:pt x="0" y="90"/>
                      <a:pt x="0" y="90"/>
                      <a:pt x="0" y="91"/>
                    </a:cubicBezTo>
                    <a:cubicBezTo>
                      <a:pt x="0" y="91"/>
                      <a:pt x="0" y="92"/>
                      <a:pt x="0" y="92"/>
                    </a:cubicBezTo>
                    <a:cubicBezTo>
                      <a:pt x="2" y="91"/>
                      <a:pt x="5" y="91"/>
                      <a:pt x="7" y="91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116" name="Freeform 1132">
                <a:extLst>
                  <a:ext uri="{FF2B5EF4-FFF2-40B4-BE49-F238E27FC236}">
                    <a16:creationId xmlns:a16="http://schemas.microsoft.com/office/drawing/2014/main" id="{D3A5C15A-0E96-405F-940C-F809DCEC3E0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774" y="1795"/>
                <a:ext cx="58" cy="41"/>
              </a:xfrm>
              <a:custGeom>
                <a:avLst/>
                <a:gdLst>
                  <a:gd name="T0" fmla="*/ 1 w 60"/>
                  <a:gd name="T1" fmla="*/ 33 h 43"/>
                  <a:gd name="T2" fmla="*/ 0 w 60"/>
                  <a:gd name="T3" fmla="*/ 37 h 43"/>
                  <a:gd name="T4" fmla="*/ 3 w 60"/>
                  <a:gd name="T5" fmla="*/ 37 h 43"/>
                  <a:gd name="T6" fmla="*/ 8 w 60"/>
                  <a:gd name="T7" fmla="*/ 37 h 43"/>
                  <a:gd name="T8" fmla="*/ 13 w 60"/>
                  <a:gd name="T9" fmla="*/ 36 h 43"/>
                  <a:gd name="T10" fmla="*/ 27 w 60"/>
                  <a:gd name="T11" fmla="*/ 41 h 43"/>
                  <a:gd name="T12" fmla="*/ 30 w 60"/>
                  <a:gd name="T13" fmla="*/ 43 h 43"/>
                  <a:gd name="T14" fmla="*/ 31 w 60"/>
                  <a:gd name="T15" fmla="*/ 40 h 43"/>
                  <a:gd name="T16" fmla="*/ 49 w 60"/>
                  <a:gd name="T17" fmla="*/ 31 h 43"/>
                  <a:gd name="T18" fmla="*/ 55 w 60"/>
                  <a:gd name="T19" fmla="*/ 29 h 43"/>
                  <a:gd name="T20" fmla="*/ 54 w 60"/>
                  <a:gd name="T21" fmla="*/ 29 h 43"/>
                  <a:gd name="T22" fmla="*/ 53 w 60"/>
                  <a:gd name="T23" fmla="*/ 27 h 43"/>
                  <a:gd name="T24" fmla="*/ 60 w 60"/>
                  <a:gd name="T25" fmla="*/ 19 h 43"/>
                  <a:gd name="T26" fmla="*/ 56 w 60"/>
                  <a:gd name="T27" fmla="*/ 17 h 43"/>
                  <a:gd name="T28" fmla="*/ 55 w 60"/>
                  <a:gd name="T29" fmla="*/ 17 h 43"/>
                  <a:gd name="T30" fmla="*/ 52 w 60"/>
                  <a:gd name="T31" fmla="*/ 19 h 43"/>
                  <a:gd name="T32" fmla="*/ 46 w 60"/>
                  <a:gd name="T33" fmla="*/ 21 h 43"/>
                  <a:gd name="T34" fmla="*/ 45 w 60"/>
                  <a:gd name="T35" fmla="*/ 21 h 43"/>
                  <a:gd name="T36" fmla="*/ 20 w 60"/>
                  <a:gd name="T37" fmla="*/ 2 h 43"/>
                  <a:gd name="T38" fmla="*/ 15 w 60"/>
                  <a:gd name="T39" fmla="*/ 1 h 43"/>
                  <a:gd name="T40" fmla="*/ 16 w 60"/>
                  <a:gd name="T41" fmla="*/ 3 h 43"/>
                  <a:gd name="T42" fmla="*/ 16 w 60"/>
                  <a:gd name="T43" fmla="*/ 11 h 43"/>
                  <a:gd name="T44" fmla="*/ 15 w 60"/>
                  <a:gd name="T45" fmla="*/ 16 h 43"/>
                  <a:gd name="T46" fmla="*/ 13 w 60"/>
                  <a:gd name="T47" fmla="*/ 23 h 43"/>
                  <a:gd name="T48" fmla="*/ 12 w 60"/>
                  <a:gd name="T49" fmla="*/ 26 h 43"/>
                  <a:gd name="T50" fmla="*/ 11 w 60"/>
                  <a:gd name="T51" fmla="*/ 29 h 43"/>
                  <a:gd name="T52" fmla="*/ 4 w 60"/>
                  <a:gd name="T53" fmla="*/ 32 h 43"/>
                  <a:gd name="T54" fmla="*/ 1 w 60"/>
                  <a:gd name="T55" fmla="*/ 32 h 43"/>
                  <a:gd name="T56" fmla="*/ 1 w 60"/>
                  <a:gd name="T57" fmla="*/ 32 h 43"/>
                  <a:gd name="T58" fmla="*/ 1 w 60"/>
                  <a:gd name="T59" fmla="*/ 33 h 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</a:cxnLst>
                <a:rect l="0" t="0" r="r" b="b"/>
                <a:pathLst>
                  <a:path w="60" h="43">
                    <a:moveTo>
                      <a:pt x="1" y="33"/>
                    </a:moveTo>
                    <a:cubicBezTo>
                      <a:pt x="1" y="34"/>
                      <a:pt x="1" y="35"/>
                      <a:pt x="0" y="37"/>
                    </a:cubicBezTo>
                    <a:cubicBezTo>
                      <a:pt x="1" y="36"/>
                      <a:pt x="2" y="37"/>
                      <a:pt x="3" y="37"/>
                    </a:cubicBezTo>
                    <a:cubicBezTo>
                      <a:pt x="5" y="37"/>
                      <a:pt x="7" y="38"/>
                      <a:pt x="8" y="37"/>
                    </a:cubicBezTo>
                    <a:cubicBezTo>
                      <a:pt x="9" y="36"/>
                      <a:pt x="11" y="36"/>
                      <a:pt x="13" y="36"/>
                    </a:cubicBezTo>
                    <a:cubicBezTo>
                      <a:pt x="18" y="36"/>
                      <a:pt x="23" y="38"/>
                      <a:pt x="27" y="41"/>
                    </a:cubicBezTo>
                    <a:cubicBezTo>
                      <a:pt x="29" y="43"/>
                      <a:pt x="30" y="43"/>
                      <a:pt x="30" y="43"/>
                    </a:cubicBezTo>
                    <a:cubicBezTo>
                      <a:pt x="30" y="43"/>
                      <a:pt x="31" y="43"/>
                      <a:pt x="31" y="40"/>
                    </a:cubicBezTo>
                    <a:cubicBezTo>
                      <a:pt x="32" y="33"/>
                      <a:pt x="41" y="31"/>
                      <a:pt x="49" y="31"/>
                    </a:cubicBezTo>
                    <a:cubicBezTo>
                      <a:pt x="53" y="31"/>
                      <a:pt x="55" y="29"/>
                      <a:pt x="55" y="29"/>
                    </a:cubicBezTo>
                    <a:cubicBezTo>
                      <a:pt x="55" y="29"/>
                      <a:pt x="55" y="29"/>
                      <a:pt x="54" y="29"/>
                    </a:cubicBezTo>
                    <a:cubicBezTo>
                      <a:pt x="54" y="28"/>
                      <a:pt x="53" y="28"/>
                      <a:pt x="53" y="27"/>
                    </a:cubicBezTo>
                    <a:cubicBezTo>
                      <a:pt x="53" y="25"/>
                      <a:pt x="55" y="23"/>
                      <a:pt x="60" y="19"/>
                    </a:cubicBezTo>
                    <a:cubicBezTo>
                      <a:pt x="58" y="19"/>
                      <a:pt x="57" y="19"/>
                      <a:pt x="56" y="17"/>
                    </a:cubicBezTo>
                    <a:cubicBezTo>
                      <a:pt x="56" y="17"/>
                      <a:pt x="56" y="17"/>
                      <a:pt x="55" y="17"/>
                    </a:cubicBezTo>
                    <a:cubicBezTo>
                      <a:pt x="55" y="17"/>
                      <a:pt x="53" y="18"/>
                      <a:pt x="52" y="19"/>
                    </a:cubicBezTo>
                    <a:cubicBezTo>
                      <a:pt x="51" y="19"/>
                      <a:pt x="49" y="20"/>
                      <a:pt x="46" y="21"/>
                    </a:cubicBezTo>
                    <a:cubicBezTo>
                      <a:pt x="46" y="21"/>
                      <a:pt x="46" y="21"/>
                      <a:pt x="45" y="21"/>
                    </a:cubicBezTo>
                    <a:cubicBezTo>
                      <a:pt x="39" y="21"/>
                      <a:pt x="24" y="8"/>
                      <a:pt x="20" y="2"/>
                    </a:cubicBezTo>
                    <a:cubicBezTo>
                      <a:pt x="18" y="0"/>
                      <a:pt x="16" y="0"/>
                      <a:pt x="15" y="1"/>
                    </a:cubicBezTo>
                    <a:cubicBezTo>
                      <a:pt x="15" y="2"/>
                      <a:pt x="15" y="2"/>
                      <a:pt x="16" y="3"/>
                    </a:cubicBezTo>
                    <a:cubicBezTo>
                      <a:pt x="18" y="7"/>
                      <a:pt x="17" y="9"/>
                      <a:pt x="16" y="11"/>
                    </a:cubicBezTo>
                    <a:cubicBezTo>
                      <a:pt x="16" y="12"/>
                      <a:pt x="15" y="14"/>
                      <a:pt x="15" y="16"/>
                    </a:cubicBezTo>
                    <a:cubicBezTo>
                      <a:pt x="15" y="20"/>
                      <a:pt x="14" y="22"/>
                      <a:pt x="13" y="23"/>
                    </a:cubicBezTo>
                    <a:cubicBezTo>
                      <a:pt x="12" y="24"/>
                      <a:pt x="12" y="25"/>
                      <a:pt x="12" y="26"/>
                    </a:cubicBezTo>
                    <a:cubicBezTo>
                      <a:pt x="12" y="27"/>
                      <a:pt x="12" y="28"/>
                      <a:pt x="11" y="29"/>
                    </a:cubicBezTo>
                    <a:cubicBezTo>
                      <a:pt x="10" y="31"/>
                      <a:pt x="7" y="31"/>
                      <a:pt x="4" y="32"/>
                    </a:cubicBezTo>
                    <a:cubicBezTo>
                      <a:pt x="3" y="32"/>
                      <a:pt x="2" y="32"/>
                      <a:pt x="1" y="32"/>
                    </a:cubicBezTo>
                    <a:cubicBezTo>
                      <a:pt x="1" y="32"/>
                      <a:pt x="1" y="32"/>
                      <a:pt x="1" y="32"/>
                    </a:cubicBezTo>
                    <a:cubicBezTo>
                      <a:pt x="1" y="32"/>
                      <a:pt x="1" y="32"/>
                      <a:pt x="1" y="33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117" name="Freeform 1133">
                <a:extLst>
                  <a:ext uri="{FF2B5EF4-FFF2-40B4-BE49-F238E27FC236}">
                    <a16:creationId xmlns:a16="http://schemas.microsoft.com/office/drawing/2014/main" id="{AD2731A2-5D20-4C45-A714-019D2FE8519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688" y="1936"/>
                <a:ext cx="21" cy="16"/>
              </a:xfrm>
              <a:custGeom>
                <a:avLst/>
                <a:gdLst>
                  <a:gd name="T0" fmla="*/ 15 w 22"/>
                  <a:gd name="T1" fmla="*/ 1 h 17"/>
                  <a:gd name="T2" fmla="*/ 7 w 22"/>
                  <a:gd name="T3" fmla="*/ 5 h 17"/>
                  <a:gd name="T4" fmla="*/ 2 w 22"/>
                  <a:gd name="T5" fmla="*/ 6 h 17"/>
                  <a:gd name="T6" fmla="*/ 0 w 22"/>
                  <a:gd name="T7" fmla="*/ 11 h 17"/>
                  <a:gd name="T8" fmla="*/ 1 w 22"/>
                  <a:gd name="T9" fmla="*/ 17 h 17"/>
                  <a:gd name="T10" fmla="*/ 3 w 22"/>
                  <a:gd name="T11" fmla="*/ 17 h 17"/>
                  <a:gd name="T12" fmla="*/ 5 w 22"/>
                  <a:gd name="T13" fmla="*/ 15 h 17"/>
                  <a:gd name="T14" fmla="*/ 13 w 22"/>
                  <a:gd name="T15" fmla="*/ 9 h 17"/>
                  <a:gd name="T16" fmla="*/ 17 w 22"/>
                  <a:gd name="T17" fmla="*/ 10 h 17"/>
                  <a:gd name="T18" fmla="*/ 20 w 22"/>
                  <a:gd name="T19" fmla="*/ 8 h 17"/>
                  <a:gd name="T20" fmla="*/ 22 w 22"/>
                  <a:gd name="T21" fmla="*/ 2 h 17"/>
                  <a:gd name="T22" fmla="*/ 18 w 22"/>
                  <a:gd name="T23" fmla="*/ 0 h 17"/>
                  <a:gd name="T24" fmla="*/ 15 w 22"/>
                  <a:gd name="T25" fmla="*/ 1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22" h="17">
                    <a:moveTo>
                      <a:pt x="15" y="1"/>
                    </a:moveTo>
                    <a:cubicBezTo>
                      <a:pt x="13" y="5"/>
                      <a:pt x="10" y="5"/>
                      <a:pt x="7" y="5"/>
                    </a:cubicBezTo>
                    <a:cubicBezTo>
                      <a:pt x="6" y="5"/>
                      <a:pt x="4" y="5"/>
                      <a:pt x="2" y="6"/>
                    </a:cubicBezTo>
                    <a:cubicBezTo>
                      <a:pt x="1" y="6"/>
                      <a:pt x="0" y="8"/>
                      <a:pt x="0" y="11"/>
                    </a:cubicBezTo>
                    <a:cubicBezTo>
                      <a:pt x="0" y="14"/>
                      <a:pt x="1" y="17"/>
                      <a:pt x="1" y="17"/>
                    </a:cubicBezTo>
                    <a:cubicBezTo>
                      <a:pt x="2" y="17"/>
                      <a:pt x="3" y="17"/>
                      <a:pt x="3" y="17"/>
                    </a:cubicBezTo>
                    <a:cubicBezTo>
                      <a:pt x="4" y="17"/>
                      <a:pt x="4" y="17"/>
                      <a:pt x="5" y="15"/>
                    </a:cubicBezTo>
                    <a:cubicBezTo>
                      <a:pt x="6" y="12"/>
                      <a:pt x="9" y="9"/>
                      <a:pt x="13" y="9"/>
                    </a:cubicBezTo>
                    <a:cubicBezTo>
                      <a:pt x="15" y="9"/>
                      <a:pt x="16" y="10"/>
                      <a:pt x="17" y="10"/>
                    </a:cubicBezTo>
                    <a:cubicBezTo>
                      <a:pt x="18" y="10"/>
                      <a:pt x="19" y="10"/>
                      <a:pt x="20" y="8"/>
                    </a:cubicBezTo>
                    <a:cubicBezTo>
                      <a:pt x="21" y="6"/>
                      <a:pt x="22" y="4"/>
                      <a:pt x="22" y="2"/>
                    </a:cubicBezTo>
                    <a:cubicBezTo>
                      <a:pt x="22" y="0"/>
                      <a:pt x="20" y="0"/>
                      <a:pt x="18" y="0"/>
                    </a:cubicBezTo>
                    <a:cubicBezTo>
                      <a:pt x="16" y="0"/>
                      <a:pt x="15" y="1"/>
                      <a:pt x="15" y="1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118" name="Freeform 1134">
                <a:extLst>
                  <a:ext uri="{FF2B5EF4-FFF2-40B4-BE49-F238E27FC236}">
                    <a16:creationId xmlns:a16="http://schemas.microsoft.com/office/drawing/2014/main" id="{304B37B6-B0E5-455D-8B41-A31315A01CC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068" y="1681"/>
                <a:ext cx="641" cy="415"/>
              </a:xfrm>
              <a:custGeom>
                <a:avLst/>
                <a:gdLst>
                  <a:gd name="T0" fmla="*/ 478 w 671"/>
                  <a:gd name="T1" fmla="*/ 83 h 435"/>
                  <a:gd name="T2" fmla="*/ 464 w 671"/>
                  <a:gd name="T3" fmla="*/ 113 h 435"/>
                  <a:gd name="T4" fmla="*/ 408 w 671"/>
                  <a:gd name="T5" fmla="*/ 147 h 435"/>
                  <a:gd name="T6" fmla="*/ 338 w 671"/>
                  <a:gd name="T7" fmla="*/ 171 h 435"/>
                  <a:gd name="T8" fmla="*/ 299 w 671"/>
                  <a:gd name="T9" fmla="*/ 162 h 435"/>
                  <a:gd name="T10" fmla="*/ 242 w 671"/>
                  <a:gd name="T11" fmla="*/ 157 h 435"/>
                  <a:gd name="T12" fmla="*/ 237 w 671"/>
                  <a:gd name="T13" fmla="*/ 155 h 435"/>
                  <a:gd name="T14" fmla="*/ 206 w 671"/>
                  <a:gd name="T15" fmla="*/ 124 h 435"/>
                  <a:gd name="T16" fmla="*/ 155 w 671"/>
                  <a:gd name="T17" fmla="*/ 73 h 435"/>
                  <a:gd name="T18" fmla="*/ 151 w 671"/>
                  <a:gd name="T19" fmla="*/ 68 h 435"/>
                  <a:gd name="T20" fmla="*/ 145 w 671"/>
                  <a:gd name="T21" fmla="*/ 63 h 435"/>
                  <a:gd name="T22" fmla="*/ 113 w 671"/>
                  <a:gd name="T23" fmla="*/ 96 h 435"/>
                  <a:gd name="T24" fmla="*/ 82 w 671"/>
                  <a:gd name="T25" fmla="*/ 121 h 435"/>
                  <a:gd name="T26" fmla="*/ 72 w 671"/>
                  <a:gd name="T27" fmla="*/ 159 h 435"/>
                  <a:gd name="T28" fmla="*/ 56 w 671"/>
                  <a:gd name="T29" fmla="*/ 171 h 435"/>
                  <a:gd name="T30" fmla="*/ 43 w 671"/>
                  <a:gd name="T31" fmla="*/ 180 h 435"/>
                  <a:gd name="T32" fmla="*/ 17 w 671"/>
                  <a:gd name="T33" fmla="*/ 185 h 435"/>
                  <a:gd name="T34" fmla="*/ 0 w 671"/>
                  <a:gd name="T35" fmla="*/ 198 h 435"/>
                  <a:gd name="T36" fmla="*/ 15 w 671"/>
                  <a:gd name="T37" fmla="*/ 229 h 435"/>
                  <a:gd name="T38" fmla="*/ 43 w 671"/>
                  <a:gd name="T39" fmla="*/ 248 h 435"/>
                  <a:gd name="T40" fmla="*/ 51 w 671"/>
                  <a:gd name="T41" fmla="*/ 244 h 435"/>
                  <a:gd name="T42" fmla="*/ 60 w 671"/>
                  <a:gd name="T43" fmla="*/ 271 h 435"/>
                  <a:gd name="T44" fmla="*/ 52 w 671"/>
                  <a:gd name="T45" fmla="*/ 291 h 435"/>
                  <a:gd name="T46" fmla="*/ 76 w 671"/>
                  <a:gd name="T47" fmla="*/ 315 h 435"/>
                  <a:gd name="T48" fmla="*/ 80 w 671"/>
                  <a:gd name="T49" fmla="*/ 316 h 435"/>
                  <a:gd name="T50" fmla="*/ 153 w 671"/>
                  <a:gd name="T51" fmla="*/ 345 h 435"/>
                  <a:gd name="T52" fmla="*/ 163 w 671"/>
                  <a:gd name="T53" fmla="*/ 348 h 435"/>
                  <a:gd name="T54" fmla="*/ 185 w 671"/>
                  <a:gd name="T55" fmla="*/ 343 h 435"/>
                  <a:gd name="T56" fmla="*/ 196 w 671"/>
                  <a:gd name="T57" fmla="*/ 345 h 435"/>
                  <a:gd name="T58" fmla="*/ 216 w 671"/>
                  <a:gd name="T59" fmla="*/ 330 h 435"/>
                  <a:gd name="T60" fmla="*/ 245 w 671"/>
                  <a:gd name="T61" fmla="*/ 338 h 435"/>
                  <a:gd name="T62" fmla="*/ 266 w 671"/>
                  <a:gd name="T63" fmla="*/ 359 h 435"/>
                  <a:gd name="T64" fmla="*/ 274 w 671"/>
                  <a:gd name="T65" fmla="*/ 410 h 435"/>
                  <a:gd name="T66" fmla="*/ 289 w 671"/>
                  <a:gd name="T67" fmla="*/ 420 h 435"/>
                  <a:gd name="T68" fmla="*/ 299 w 671"/>
                  <a:gd name="T69" fmla="*/ 411 h 435"/>
                  <a:gd name="T70" fmla="*/ 310 w 671"/>
                  <a:gd name="T71" fmla="*/ 408 h 435"/>
                  <a:gd name="T72" fmla="*/ 343 w 671"/>
                  <a:gd name="T73" fmla="*/ 402 h 435"/>
                  <a:gd name="T74" fmla="*/ 369 w 671"/>
                  <a:gd name="T75" fmla="*/ 422 h 435"/>
                  <a:gd name="T76" fmla="*/ 390 w 671"/>
                  <a:gd name="T77" fmla="*/ 429 h 435"/>
                  <a:gd name="T78" fmla="*/ 465 w 671"/>
                  <a:gd name="T79" fmla="*/ 403 h 435"/>
                  <a:gd name="T80" fmla="*/ 499 w 671"/>
                  <a:gd name="T81" fmla="*/ 373 h 435"/>
                  <a:gd name="T82" fmla="*/ 521 w 671"/>
                  <a:gd name="T83" fmla="*/ 333 h 435"/>
                  <a:gd name="T84" fmla="*/ 525 w 671"/>
                  <a:gd name="T85" fmla="*/ 308 h 435"/>
                  <a:gd name="T86" fmla="*/ 513 w 671"/>
                  <a:gd name="T87" fmla="*/ 283 h 435"/>
                  <a:gd name="T88" fmla="*/ 509 w 671"/>
                  <a:gd name="T89" fmla="*/ 241 h 435"/>
                  <a:gd name="T90" fmla="*/ 510 w 671"/>
                  <a:gd name="T91" fmla="*/ 226 h 435"/>
                  <a:gd name="T92" fmla="*/ 487 w 671"/>
                  <a:gd name="T93" fmla="*/ 201 h 435"/>
                  <a:gd name="T94" fmla="*/ 523 w 671"/>
                  <a:gd name="T95" fmla="*/ 201 h 435"/>
                  <a:gd name="T96" fmla="*/ 555 w 671"/>
                  <a:gd name="T97" fmla="*/ 187 h 435"/>
                  <a:gd name="T98" fmla="*/ 597 w 671"/>
                  <a:gd name="T99" fmla="*/ 166 h 435"/>
                  <a:gd name="T100" fmla="*/ 630 w 671"/>
                  <a:gd name="T101" fmla="*/ 152 h 435"/>
                  <a:gd name="T102" fmla="*/ 636 w 671"/>
                  <a:gd name="T103" fmla="*/ 121 h 435"/>
                  <a:gd name="T104" fmla="*/ 664 w 671"/>
                  <a:gd name="T105" fmla="*/ 102 h 435"/>
                  <a:gd name="T106" fmla="*/ 658 w 671"/>
                  <a:gd name="T107" fmla="*/ 81 h 435"/>
                  <a:gd name="T108" fmla="*/ 626 w 671"/>
                  <a:gd name="T109" fmla="*/ 70 h 435"/>
                  <a:gd name="T110" fmla="*/ 591 w 671"/>
                  <a:gd name="T111" fmla="*/ 49 h 435"/>
                  <a:gd name="T112" fmla="*/ 553 w 671"/>
                  <a:gd name="T113" fmla="*/ 2 h 435"/>
                  <a:gd name="T114" fmla="*/ 511 w 671"/>
                  <a:gd name="T115" fmla="*/ 8 h 435"/>
                  <a:gd name="T116" fmla="*/ 493 w 671"/>
                  <a:gd name="T117" fmla="*/ 53 h 435"/>
                  <a:gd name="T118" fmla="*/ 476 w 671"/>
                  <a:gd name="T119" fmla="*/ 59 h 435"/>
                  <a:gd name="T120" fmla="*/ 461 w 671"/>
                  <a:gd name="T121" fmla="*/ 71 h 4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</a:cxnLst>
                <a:rect l="0" t="0" r="r" b="b"/>
                <a:pathLst>
                  <a:path w="671" h="435">
                    <a:moveTo>
                      <a:pt x="461" y="71"/>
                    </a:moveTo>
                    <a:cubicBezTo>
                      <a:pt x="461" y="77"/>
                      <a:pt x="461" y="77"/>
                      <a:pt x="461" y="77"/>
                    </a:cubicBezTo>
                    <a:cubicBezTo>
                      <a:pt x="459" y="78"/>
                      <a:pt x="459" y="78"/>
                      <a:pt x="459" y="78"/>
                    </a:cubicBezTo>
                    <a:cubicBezTo>
                      <a:pt x="459" y="78"/>
                      <a:pt x="458" y="78"/>
                      <a:pt x="458" y="79"/>
                    </a:cubicBezTo>
                    <a:cubicBezTo>
                      <a:pt x="458" y="79"/>
                      <a:pt x="458" y="79"/>
                      <a:pt x="459" y="80"/>
                    </a:cubicBezTo>
                    <a:cubicBezTo>
                      <a:pt x="460" y="82"/>
                      <a:pt x="461" y="82"/>
                      <a:pt x="461" y="82"/>
                    </a:cubicBezTo>
                    <a:cubicBezTo>
                      <a:pt x="462" y="82"/>
                      <a:pt x="462" y="82"/>
                      <a:pt x="463" y="81"/>
                    </a:cubicBezTo>
                    <a:cubicBezTo>
                      <a:pt x="464" y="81"/>
                      <a:pt x="466" y="80"/>
                      <a:pt x="469" y="80"/>
                    </a:cubicBezTo>
                    <a:cubicBezTo>
                      <a:pt x="472" y="80"/>
                      <a:pt x="475" y="82"/>
                      <a:pt x="477" y="82"/>
                    </a:cubicBezTo>
                    <a:cubicBezTo>
                      <a:pt x="477" y="83"/>
                      <a:pt x="478" y="83"/>
                      <a:pt x="478" y="83"/>
                    </a:cubicBezTo>
                    <a:cubicBezTo>
                      <a:pt x="479" y="80"/>
                      <a:pt x="483" y="78"/>
                      <a:pt x="486" y="78"/>
                    </a:cubicBezTo>
                    <a:cubicBezTo>
                      <a:pt x="488" y="78"/>
                      <a:pt x="491" y="79"/>
                      <a:pt x="492" y="81"/>
                    </a:cubicBezTo>
                    <a:cubicBezTo>
                      <a:pt x="493" y="83"/>
                      <a:pt x="496" y="85"/>
                      <a:pt x="498" y="86"/>
                    </a:cubicBezTo>
                    <a:cubicBezTo>
                      <a:pt x="503" y="91"/>
                      <a:pt x="508" y="95"/>
                      <a:pt x="507" y="98"/>
                    </a:cubicBezTo>
                    <a:cubicBezTo>
                      <a:pt x="507" y="100"/>
                      <a:pt x="506" y="102"/>
                      <a:pt x="500" y="102"/>
                    </a:cubicBezTo>
                    <a:cubicBezTo>
                      <a:pt x="498" y="102"/>
                      <a:pt x="496" y="102"/>
                      <a:pt x="493" y="101"/>
                    </a:cubicBezTo>
                    <a:cubicBezTo>
                      <a:pt x="491" y="100"/>
                      <a:pt x="489" y="101"/>
                      <a:pt x="486" y="102"/>
                    </a:cubicBezTo>
                    <a:cubicBezTo>
                      <a:pt x="484" y="103"/>
                      <a:pt x="481" y="104"/>
                      <a:pt x="479" y="104"/>
                    </a:cubicBezTo>
                    <a:cubicBezTo>
                      <a:pt x="476" y="104"/>
                      <a:pt x="471" y="105"/>
                      <a:pt x="467" y="109"/>
                    </a:cubicBezTo>
                    <a:cubicBezTo>
                      <a:pt x="465" y="111"/>
                      <a:pt x="465" y="112"/>
                      <a:pt x="464" y="113"/>
                    </a:cubicBezTo>
                    <a:cubicBezTo>
                      <a:pt x="462" y="116"/>
                      <a:pt x="461" y="119"/>
                      <a:pt x="455" y="119"/>
                    </a:cubicBezTo>
                    <a:cubicBezTo>
                      <a:pt x="454" y="119"/>
                      <a:pt x="453" y="119"/>
                      <a:pt x="452" y="120"/>
                    </a:cubicBezTo>
                    <a:cubicBezTo>
                      <a:pt x="448" y="120"/>
                      <a:pt x="445" y="120"/>
                      <a:pt x="440" y="124"/>
                    </a:cubicBezTo>
                    <a:cubicBezTo>
                      <a:pt x="436" y="126"/>
                      <a:pt x="432" y="128"/>
                      <a:pt x="428" y="128"/>
                    </a:cubicBezTo>
                    <a:cubicBezTo>
                      <a:pt x="424" y="128"/>
                      <a:pt x="420" y="126"/>
                      <a:pt x="419" y="126"/>
                    </a:cubicBezTo>
                    <a:cubicBezTo>
                      <a:pt x="419" y="125"/>
                      <a:pt x="417" y="125"/>
                      <a:pt x="416" y="125"/>
                    </a:cubicBezTo>
                    <a:cubicBezTo>
                      <a:pt x="414" y="125"/>
                      <a:pt x="412" y="126"/>
                      <a:pt x="411" y="128"/>
                    </a:cubicBezTo>
                    <a:cubicBezTo>
                      <a:pt x="410" y="129"/>
                      <a:pt x="411" y="130"/>
                      <a:pt x="412" y="132"/>
                    </a:cubicBezTo>
                    <a:cubicBezTo>
                      <a:pt x="413" y="134"/>
                      <a:pt x="415" y="137"/>
                      <a:pt x="414" y="140"/>
                    </a:cubicBezTo>
                    <a:cubicBezTo>
                      <a:pt x="414" y="144"/>
                      <a:pt x="411" y="146"/>
                      <a:pt x="408" y="147"/>
                    </a:cubicBezTo>
                    <a:cubicBezTo>
                      <a:pt x="405" y="148"/>
                      <a:pt x="402" y="149"/>
                      <a:pt x="400" y="152"/>
                    </a:cubicBezTo>
                    <a:cubicBezTo>
                      <a:pt x="394" y="159"/>
                      <a:pt x="383" y="162"/>
                      <a:pt x="378" y="161"/>
                    </a:cubicBezTo>
                    <a:cubicBezTo>
                      <a:pt x="377" y="161"/>
                      <a:pt x="376" y="161"/>
                      <a:pt x="375" y="161"/>
                    </a:cubicBezTo>
                    <a:cubicBezTo>
                      <a:pt x="373" y="160"/>
                      <a:pt x="369" y="160"/>
                      <a:pt x="365" y="160"/>
                    </a:cubicBezTo>
                    <a:cubicBezTo>
                      <a:pt x="360" y="160"/>
                      <a:pt x="357" y="160"/>
                      <a:pt x="354" y="162"/>
                    </a:cubicBezTo>
                    <a:cubicBezTo>
                      <a:pt x="350" y="164"/>
                      <a:pt x="346" y="166"/>
                      <a:pt x="343" y="168"/>
                    </a:cubicBezTo>
                    <a:cubicBezTo>
                      <a:pt x="343" y="168"/>
                      <a:pt x="342" y="169"/>
                      <a:pt x="341" y="169"/>
                    </a:cubicBezTo>
                    <a:cubicBezTo>
                      <a:pt x="341" y="170"/>
                      <a:pt x="340" y="170"/>
                      <a:pt x="339" y="170"/>
                    </a:cubicBezTo>
                    <a:cubicBezTo>
                      <a:pt x="339" y="170"/>
                      <a:pt x="339" y="171"/>
                      <a:pt x="339" y="171"/>
                    </a:cubicBezTo>
                    <a:cubicBezTo>
                      <a:pt x="338" y="171"/>
                      <a:pt x="338" y="171"/>
                      <a:pt x="338" y="171"/>
                    </a:cubicBezTo>
                    <a:cubicBezTo>
                      <a:pt x="337" y="172"/>
                      <a:pt x="337" y="172"/>
                      <a:pt x="336" y="172"/>
                    </a:cubicBezTo>
                    <a:cubicBezTo>
                      <a:pt x="336" y="172"/>
                      <a:pt x="336" y="172"/>
                      <a:pt x="335" y="172"/>
                    </a:cubicBezTo>
                    <a:cubicBezTo>
                      <a:pt x="335" y="172"/>
                      <a:pt x="334" y="172"/>
                      <a:pt x="334" y="172"/>
                    </a:cubicBezTo>
                    <a:cubicBezTo>
                      <a:pt x="334" y="172"/>
                      <a:pt x="334" y="172"/>
                      <a:pt x="334" y="172"/>
                    </a:cubicBezTo>
                    <a:cubicBezTo>
                      <a:pt x="333" y="172"/>
                      <a:pt x="333" y="172"/>
                      <a:pt x="333" y="172"/>
                    </a:cubicBezTo>
                    <a:cubicBezTo>
                      <a:pt x="331" y="172"/>
                      <a:pt x="329" y="171"/>
                      <a:pt x="328" y="169"/>
                    </a:cubicBezTo>
                    <a:cubicBezTo>
                      <a:pt x="327" y="168"/>
                      <a:pt x="327" y="168"/>
                      <a:pt x="325" y="168"/>
                    </a:cubicBezTo>
                    <a:cubicBezTo>
                      <a:pt x="319" y="169"/>
                      <a:pt x="316" y="167"/>
                      <a:pt x="312" y="165"/>
                    </a:cubicBezTo>
                    <a:cubicBezTo>
                      <a:pt x="311" y="164"/>
                      <a:pt x="310" y="164"/>
                      <a:pt x="309" y="164"/>
                    </a:cubicBezTo>
                    <a:cubicBezTo>
                      <a:pt x="306" y="164"/>
                      <a:pt x="304" y="165"/>
                      <a:pt x="299" y="162"/>
                    </a:cubicBezTo>
                    <a:cubicBezTo>
                      <a:pt x="295" y="159"/>
                      <a:pt x="289" y="158"/>
                      <a:pt x="284" y="158"/>
                    </a:cubicBezTo>
                    <a:cubicBezTo>
                      <a:pt x="283" y="158"/>
                      <a:pt x="281" y="158"/>
                      <a:pt x="280" y="158"/>
                    </a:cubicBezTo>
                    <a:cubicBezTo>
                      <a:pt x="278" y="157"/>
                      <a:pt x="272" y="157"/>
                      <a:pt x="267" y="157"/>
                    </a:cubicBezTo>
                    <a:cubicBezTo>
                      <a:pt x="262" y="157"/>
                      <a:pt x="256" y="157"/>
                      <a:pt x="253" y="157"/>
                    </a:cubicBezTo>
                    <a:cubicBezTo>
                      <a:pt x="251" y="157"/>
                      <a:pt x="249" y="157"/>
                      <a:pt x="246" y="157"/>
                    </a:cubicBezTo>
                    <a:cubicBezTo>
                      <a:pt x="245" y="157"/>
                      <a:pt x="244" y="157"/>
                      <a:pt x="243" y="157"/>
                    </a:cubicBezTo>
                    <a:cubicBezTo>
                      <a:pt x="243" y="157"/>
                      <a:pt x="243" y="157"/>
                      <a:pt x="243" y="157"/>
                    </a:cubicBezTo>
                    <a:cubicBezTo>
                      <a:pt x="243" y="157"/>
                      <a:pt x="243" y="157"/>
                      <a:pt x="243" y="157"/>
                    </a:cubicBezTo>
                    <a:cubicBezTo>
                      <a:pt x="243" y="157"/>
                      <a:pt x="242" y="157"/>
                      <a:pt x="242" y="157"/>
                    </a:cubicBezTo>
                    <a:cubicBezTo>
                      <a:pt x="242" y="157"/>
                      <a:pt x="242" y="157"/>
                      <a:pt x="242" y="157"/>
                    </a:cubicBezTo>
                    <a:cubicBezTo>
                      <a:pt x="242" y="157"/>
                      <a:pt x="242" y="157"/>
                      <a:pt x="241" y="157"/>
                    </a:cubicBezTo>
                    <a:cubicBezTo>
                      <a:pt x="241" y="157"/>
                      <a:pt x="241" y="157"/>
                      <a:pt x="241" y="157"/>
                    </a:cubicBezTo>
                    <a:cubicBezTo>
                      <a:pt x="241" y="157"/>
                      <a:pt x="241" y="157"/>
                      <a:pt x="241" y="157"/>
                    </a:cubicBezTo>
                    <a:cubicBezTo>
                      <a:pt x="240" y="157"/>
                      <a:pt x="240" y="157"/>
                      <a:pt x="240" y="157"/>
                    </a:cubicBezTo>
                    <a:cubicBezTo>
                      <a:pt x="240" y="157"/>
                      <a:pt x="240" y="157"/>
                      <a:pt x="240" y="157"/>
                    </a:cubicBezTo>
                    <a:cubicBezTo>
                      <a:pt x="239" y="157"/>
                      <a:pt x="239" y="157"/>
                      <a:pt x="239" y="157"/>
                    </a:cubicBezTo>
                    <a:cubicBezTo>
                      <a:pt x="239" y="156"/>
                      <a:pt x="239" y="156"/>
                      <a:pt x="239" y="156"/>
                    </a:cubicBezTo>
                    <a:cubicBezTo>
                      <a:pt x="239" y="156"/>
                      <a:pt x="238" y="156"/>
                      <a:pt x="238" y="156"/>
                    </a:cubicBezTo>
                    <a:cubicBezTo>
                      <a:pt x="238" y="156"/>
                      <a:pt x="238" y="156"/>
                      <a:pt x="238" y="156"/>
                    </a:cubicBezTo>
                    <a:cubicBezTo>
                      <a:pt x="238" y="156"/>
                      <a:pt x="238" y="156"/>
                      <a:pt x="237" y="155"/>
                    </a:cubicBezTo>
                    <a:cubicBezTo>
                      <a:pt x="237" y="155"/>
                      <a:pt x="237" y="155"/>
                      <a:pt x="237" y="155"/>
                    </a:cubicBezTo>
                    <a:cubicBezTo>
                      <a:pt x="237" y="155"/>
                      <a:pt x="237" y="154"/>
                      <a:pt x="237" y="154"/>
                    </a:cubicBezTo>
                    <a:cubicBezTo>
                      <a:pt x="237" y="153"/>
                      <a:pt x="236" y="152"/>
                      <a:pt x="235" y="151"/>
                    </a:cubicBezTo>
                    <a:cubicBezTo>
                      <a:pt x="233" y="149"/>
                      <a:pt x="231" y="147"/>
                      <a:pt x="230" y="142"/>
                    </a:cubicBezTo>
                    <a:cubicBezTo>
                      <a:pt x="229" y="136"/>
                      <a:pt x="226" y="135"/>
                      <a:pt x="223" y="134"/>
                    </a:cubicBezTo>
                    <a:cubicBezTo>
                      <a:pt x="221" y="134"/>
                      <a:pt x="219" y="132"/>
                      <a:pt x="218" y="131"/>
                    </a:cubicBezTo>
                    <a:cubicBezTo>
                      <a:pt x="217" y="130"/>
                      <a:pt x="217" y="130"/>
                      <a:pt x="216" y="129"/>
                    </a:cubicBezTo>
                    <a:cubicBezTo>
                      <a:pt x="215" y="129"/>
                      <a:pt x="214" y="128"/>
                      <a:pt x="213" y="127"/>
                    </a:cubicBezTo>
                    <a:cubicBezTo>
                      <a:pt x="212" y="126"/>
                      <a:pt x="210" y="124"/>
                      <a:pt x="208" y="124"/>
                    </a:cubicBezTo>
                    <a:cubicBezTo>
                      <a:pt x="207" y="124"/>
                      <a:pt x="207" y="124"/>
                      <a:pt x="206" y="124"/>
                    </a:cubicBezTo>
                    <a:cubicBezTo>
                      <a:pt x="200" y="124"/>
                      <a:pt x="184" y="122"/>
                      <a:pt x="181" y="117"/>
                    </a:cubicBezTo>
                    <a:cubicBezTo>
                      <a:pt x="179" y="114"/>
                      <a:pt x="180" y="111"/>
                      <a:pt x="182" y="110"/>
                    </a:cubicBezTo>
                    <a:cubicBezTo>
                      <a:pt x="182" y="109"/>
                      <a:pt x="183" y="108"/>
                      <a:pt x="183" y="107"/>
                    </a:cubicBezTo>
                    <a:cubicBezTo>
                      <a:pt x="183" y="105"/>
                      <a:pt x="183" y="103"/>
                      <a:pt x="184" y="101"/>
                    </a:cubicBezTo>
                    <a:cubicBezTo>
                      <a:pt x="184" y="100"/>
                      <a:pt x="185" y="98"/>
                      <a:pt x="184" y="97"/>
                    </a:cubicBezTo>
                    <a:cubicBezTo>
                      <a:pt x="182" y="96"/>
                      <a:pt x="178" y="91"/>
                      <a:pt x="178" y="87"/>
                    </a:cubicBezTo>
                    <a:cubicBezTo>
                      <a:pt x="177" y="85"/>
                      <a:pt x="173" y="81"/>
                      <a:pt x="170" y="81"/>
                    </a:cubicBezTo>
                    <a:cubicBezTo>
                      <a:pt x="165" y="81"/>
                      <a:pt x="162" y="78"/>
                      <a:pt x="159" y="75"/>
                    </a:cubicBezTo>
                    <a:cubicBezTo>
                      <a:pt x="158" y="74"/>
                      <a:pt x="157" y="74"/>
                      <a:pt x="156" y="74"/>
                    </a:cubicBezTo>
                    <a:cubicBezTo>
                      <a:pt x="156" y="73"/>
                      <a:pt x="156" y="73"/>
                      <a:pt x="155" y="73"/>
                    </a:cubicBezTo>
                    <a:cubicBezTo>
                      <a:pt x="155" y="73"/>
                      <a:pt x="155" y="73"/>
                      <a:pt x="155" y="73"/>
                    </a:cubicBezTo>
                    <a:cubicBezTo>
                      <a:pt x="155" y="73"/>
                      <a:pt x="155" y="72"/>
                      <a:pt x="154" y="72"/>
                    </a:cubicBezTo>
                    <a:cubicBezTo>
                      <a:pt x="154" y="72"/>
                      <a:pt x="154" y="72"/>
                      <a:pt x="154" y="72"/>
                    </a:cubicBezTo>
                    <a:cubicBezTo>
                      <a:pt x="154" y="72"/>
                      <a:pt x="154" y="72"/>
                      <a:pt x="153" y="71"/>
                    </a:cubicBezTo>
                    <a:cubicBezTo>
                      <a:pt x="153" y="71"/>
                      <a:pt x="153" y="71"/>
                      <a:pt x="153" y="71"/>
                    </a:cubicBezTo>
                    <a:cubicBezTo>
                      <a:pt x="153" y="71"/>
                      <a:pt x="153" y="71"/>
                      <a:pt x="152" y="70"/>
                    </a:cubicBezTo>
                    <a:cubicBezTo>
                      <a:pt x="152" y="70"/>
                      <a:pt x="152" y="70"/>
                      <a:pt x="152" y="70"/>
                    </a:cubicBezTo>
                    <a:cubicBezTo>
                      <a:pt x="152" y="70"/>
                      <a:pt x="152" y="69"/>
                      <a:pt x="152" y="69"/>
                    </a:cubicBezTo>
                    <a:cubicBezTo>
                      <a:pt x="152" y="69"/>
                      <a:pt x="151" y="69"/>
                      <a:pt x="151" y="69"/>
                    </a:cubicBezTo>
                    <a:cubicBezTo>
                      <a:pt x="151" y="68"/>
                      <a:pt x="151" y="68"/>
                      <a:pt x="151" y="68"/>
                    </a:cubicBezTo>
                    <a:cubicBezTo>
                      <a:pt x="151" y="67"/>
                      <a:pt x="151" y="67"/>
                      <a:pt x="151" y="67"/>
                    </a:cubicBezTo>
                    <a:cubicBezTo>
                      <a:pt x="151" y="67"/>
                      <a:pt x="150" y="66"/>
                      <a:pt x="150" y="66"/>
                    </a:cubicBezTo>
                    <a:cubicBezTo>
                      <a:pt x="150" y="66"/>
                      <a:pt x="150" y="65"/>
                      <a:pt x="150" y="65"/>
                    </a:cubicBezTo>
                    <a:cubicBezTo>
                      <a:pt x="150" y="65"/>
                      <a:pt x="150" y="64"/>
                      <a:pt x="150" y="64"/>
                    </a:cubicBezTo>
                    <a:cubicBezTo>
                      <a:pt x="150" y="64"/>
                      <a:pt x="150" y="64"/>
                      <a:pt x="150" y="64"/>
                    </a:cubicBezTo>
                    <a:cubicBezTo>
                      <a:pt x="149" y="64"/>
                      <a:pt x="149" y="64"/>
                      <a:pt x="149" y="64"/>
                    </a:cubicBezTo>
                    <a:cubicBezTo>
                      <a:pt x="149" y="64"/>
                      <a:pt x="149" y="64"/>
                      <a:pt x="149" y="64"/>
                    </a:cubicBezTo>
                    <a:cubicBezTo>
                      <a:pt x="148" y="63"/>
                      <a:pt x="148" y="63"/>
                      <a:pt x="147" y="63"/>
                    </a:cubicBezTo>
                    <a:cubicBezTo>
                      <a:pt x="147" y="63"/>
                      <a:pt x="147" y="63"/>
                      <a:pt x="147" y="63"/>
                    </a:cubicBezTo>
                    <a:cubicBezTo>
                      <a:pt x="146" y="63"/>
                      <a:pt x="146" y="63"/>
                      <a:pt x="145" y="63"/>
                    </a:cubicBezTo>
                    <a:cubicBezTo>
                      <a:pt x="145" y="63"/>
                      <a:pt x="145" y="63"/>
                      <a:pt x="145" y="63"/>
                    </a:cubicBezTo>
                    <a:cubicBezTo>
                      <a:pt x="144" y="63"/>
                      <a:pt x="144" y="64"/>
                      <a:pt x="144" y="64"/>
                    </a:cubicBezTo>
                    <a:cubicBezTo>
                      <a:pt x="143" y="65"/>
                      <a:pt x="142" y="66"/>
                      <a:pt x="142" y="67"/>
                    </a:cubicBezTo>
                    <a:cubicBezTo>
                      <a:pt x="142" y="71"/>
                      <a:pt x="140" y="75"/>
                      <a:pt x="135" y="75"/>
                    </a:cubicBezTo>
                    <a:cubicBezTo>
                      <a:pt x="133" y="75"/>
                      <a:pt x="130" y="77"/>
                      <a:pt x="130" y="82"/>
                    </a:cubicBezTo>
                    <a:cubicBezTo>
                      <a:pt x="130" y="84"/>
                      <a:pt x="131" y="85"/>
                      <a:pt x="131" y="86"/>
                    </a:cubicBezTo>
                    <a:cubicBezTo>
                      <a:pt x="132" y="88"/>
                      <a:pt x="133" y="89"/>
                      <a:pt x="131" y="92"/>
                    </a:cubicBezTo>
                    <a:cubicBezTo>
                      <a:pt x="129" y="94"/>
                      <a:pt x="124" y="97"/>
                      <a:pt x="120" y="97"/>
                    </a:cubicBezTo>
                    <a:cubicBezTo>
                      <a:pt x="120" y="97"/>
                      <a:pt x="119" y="97"/>
                      <a:pt x="118" y="96"/>
                    </a:cubicBezTo>
                    <a:cubicBezTo>
                      <a:pt x="117" y="96"/>
                      <a:pt x="115" y="96"/>
                      <a:pt x="113" y="96"/>
                    </a:cubicBezTo>
                    <a:cubicBezTo>
                      <a:pt x="111" y="96"/>
                      <a:pt x="110" y="96"/>
                      <a:pt x="108" y="95"/>
                    </a:cubicBezTo>
                    <a:cubicBezTo>
                      <a:pt x="107" y="95"/>
                      <a:pt x="105" y="94"/>
                      <a:pt x="104" y="94"/>
                    </a:cubicBezTo>
                    <a:cubicBezTo>
                      <a:pt x="104" y="94"/>
                      <a:pt x="103" y="93"/>
                      <a:pt x="103" y="93"/>
                    </a:cubicBezTo>
                    <a:cubicBezTo>
                      <a:pt x="103" y="93"/>
                      <a:pt x="103" y="94"/>
                      <a:pt x="103" y="94"/>
                    </a:cubicBezTo>
                    <a:cubicBezTo>
                      <a:pt x="102" y="96"/>
                      <a:pt x="101" y="99"/>
                      <a:pt x="100" y="103"/>
                    </a:cubicBezTo>
                    <a:cubicBezTo>
                      <a:pt x="98" y="106"/>
                      <a:pt x="96" y="112"/>
                      <a:pt x="96" y="114"/>
                    </a:cubicBezTo>
                    <a:cubicBezTo>
                      <a:pt x="97" y="116"/>
                      <a:pt x="99" y="118"/>
                      <a:pt x="98" y="120"/>
                    </a:cubicBezTo>
                    <a:cubicBezTo>
                      <a:pt x="98" y="121"/>
                      <a:pt x="97" y="122"/>
                      <a:pt x="94" y="122"/>
                    </a:cubicBezTo>
                    <a:cubicBezTo>
                      <a:pt x="89" y="122"/>
                      <a:pt x="86" y="122"/>
                      <a:pt x="85" y="120"/>
                    </a:cubicBezTo>
                    <a:cubicBezTo>
                      <a:pt x="84" y="120"/>
                      <a:pt x="83" y="121"/>
                      <a:pt x="82" y="121"/>
                    </a:cubicBezTo>
                    <a:cubicBezTo>
                      <a:pt x="80" y="122"/>
                      <a:pt x="78" y="123"/>
                      <a:pt x="76" y="123"/>
                    </a:cubicBezTo>
                    <a:cubicBezTo>
                      <a:pt x="75" y="123"/>
                      <a:pt x="72" y="123"/>
                      <a:pt x="71" y="124"/>
                    </a:cubicBezTo>
                    <a:cubicBezTo>
                      <a:pt x="73" y="126"/>
                      <a:pt x="73" y="130"/>
                      <a:pt x="73" y="135"/>
                    </a:cubicBezTo>
                    <a:cubicBezTo>
                      <a:pt x="73" y="135"/>
                      <a:pt x="75" y="137"/>
                      <a:pt x="75" y="139"/>
                    </a:cubicBezTo>
                    <a:cubicBezTo>
                      <a:pt x="77" y="143"/>
                      <a:pt x="79" y="146"/>
                      <a:pt x="78" y="148"/>
                    </a:cubicBezTo>
                    <a:cubicBezTo>
                      <a:pt x="77" y="149"/>
                      <a:pt x="76" y="150"/>
                      <a:pt x="75" y="152"/>
                    </a:cubicBezTo>
                    <a:cubicBezTo>
                      <a:pt x="73" y="153"/>
                      <a:pt x="72" y="155"/>
                      <a:pt x="72" y="156"/>
                    </a:cubicBezTo>
                    <a:cubicBezTo>
                      <a:pt x="72" y="157"/>
                      <a:pt x="72" y="157"/>
                      <a:pt x="72" y="158"/>
                    </a:cubicBezTo>
                    <a:cubicBezTo>
                      <a:pt x="72" y="159"/>
                      <a:pt x="72" y="159"/>
                      <a:pt x="72" y="159"/>
                    </a:cubicBezTo>
                    <a:cubicBezTo>
                      <a:pt x="72" y="159"/>
                      <a:pt x="72" y="159"/>
                      <a:pt x="72" y="159"/>
                    </a:cubicBezTo>
                    <a:cubicBezTo>
                      <a:pt x="72" y="160"/>
                      <a:pt x="72" y="160"/>
                      <a:pt x="72" y="160"/>
                    </a:cubicBezTo>
                    <a:cubicBezTo>
                      <a:pt x="72" y="160"/>
                      <a:pt x="72" y="160"/>
                      <a:pt x="72" y="160"/>
                    </a:cubicBezTo>
                    <a:cubicBezTo>
                      <a:pt x="72" y="164"/>
                      <a:pt x="72" y="164"/>
                      <a:pt x="72" y="164"/>
                    </a:cubicBezTo>
                    <a:cubicBezTo>
                      <a:pt x="71" y="164"/>
                      <a:pt x="71" y="164"/>
                      <a:pt x="71" y="164"/>
                    </a:cubicBezTo>
                    <a:cubicBezTo>
                      <a:pt x="71" y="164"/>
                      <a:pt x="70" y="164"/>
                      <a:pt x="70" y="165"/>
                    </a:cubicBezTo>
                    <a:cubicBezTo>
                      <a:pt x="70" y="165"/>
                      <a:pt x="70" y="165"/>
                      <a:pt x="70" y="165"/>
                    </a:cubicBezTo>
                    <a:cubicBezTo>
                      <a:pt x="70" y="165"/>
                      <a:pt x="70" y="165"/>
                      <a:pt x="70" y="165"/>
                    </a:cubicBezTo>
                    <a:cubicBezTo>
                      <a:pt x="69" y="165"/>
                      <a:pt x="69" y="165"/>
                      <a:pt x="69" y="165"/>
                    </a:cubicBezTo>
                    <a:cubicBezTo>
                      <a:pt x="67" y="166"/>
                      <a:pt x="63" y="168"/>
                      <a:pt x="60" y="169"/>
                    </a:cubicBezTo>
                    <a:cubicBezTo>
                      <a:pt x="59" y="170"/>
                      <a:pt x="58" y="171"/>
                      <a:pt x="56" y="171"/>
                    </a:cubicBezTo>
                    <a:cubicBezTo>
                      <a:pt x="54" y="172"/>
                      <a:pt x="53" y="172"/>
                      <a:pt x="52" y="174"/>
                    </a:cubicBezTo>
                    <a:cubicBezTo>
                      <a:pt x="52" y="175"/>
                      <a:pt x="51" y="176"/>
                      <a:pt x="49" y="178"/>
                    </a:cubicBezTo>
                    <a:cubicBezTo>
                      <a:pt x="49" y="178"/>
                      <a:pt x="49" y="178"/>
                      <a:pt x="49" y="178"/>
                    </a:cubicBezTo>
                    <a:cubicBezTo>
                      <a:pt x="49" y="178"/>
                      <a:pt x="48" y="178"/>
                      <a:pt x="48" y="178"/>
                    </a:cubicBezTo>
                    <a:cubicBezTo>
                      <a:pt x="48" y="178"/>
                      <a:pt x="48" y="178"/>
                      <a:pt x="48" y="179"/>
                    </a:cubicBezTo>
                    <a:cubicBezTo>
                      <a:pt x="47" y="179"/>
                      <a:pt x="47" y="179"/>
                      <a:pt x="47" y="179"/>
                    </a:cubicBezTo>
                    <a:cubicBezTo>
                      <a:pt x="47" y="179"/>
                      <a:pt x="46" y="179"/>
                      <a:pt x="46" y="179"/>
                    </a:cubicBezTo>
                    <a:cubicBezTo>
                      <a:pt x="46" y="179"/>
                      <a:pt x="46" y="179"/>
                      <a:pt x="45" y="180"/>
                    </a:cubicBezTo>
                    <a:cubicBezTo>
                      <a:pt x="45" y="180"/>
                      <a:pt x="45" y="180"/>
                      <a:pt x="44" y="180"/>
                    </a:cubicBezTo>
                    <a:cubicBezTo>
                      <a:pt x="44" y="180"/>
                      <a:pt x="44" y="180"/>
                      <a:pt x="43" y="180"/>
                    </a:cubicBezTo>
                    <a:cubicBezTo>
                      <a:pt x="43" y="180"/>
                      <a:pt x="43" y="180"/>
                      <a:pt x="43" y="180"/>
                    </a:cubicBezTo>
                    <a:cubicBezTo>
                      <a:pt x="42" y="180"/>
                      <a:pt x="42" y="180"/>
                      <a:pt x="41" y="180"/>
                    </a:cubicBezTo>
                    <a:cubicBezTo>
                      <a:pt x="40" y="180"/>
                      <a:pt x="40" y="180"/>
                      <a:pt x="40" y="180"/>
                    </a:cubicBezTo>
                    <a:cubicBezTo>
                      <a:pt x="39" y="179"/>
                      <a:pt x="38" y="179"/>
                      <a:pt x="37" y="179"/>
                    </a:cubicBezTo>
                    <a:cubicBezTo>
                      <a:pt x="36" y="179"/>
                      <a:pt x="35" y="179"/>
                      <a:pt x="33" y="182"/>
                    </a:cubicBezTo>
                    <a:cubicBezTo>
                      <a:pt x="30" y="185"/>
                      <a:pt x="29" y="185"/>
                      <a:pt x="27" y="186"/>
                    </a:cubicBezTo>
                    <a:cubicBezTo>
                      <a:pt x="27" y="186"/>
                      <a:pt x="26" y="186"/>
                      <a:pt x="26" y="187"/>
                    </a:cubicBezTo>
                    <a:cubicBezTo>
                      <a:pt x="25" y="187"/>
                      <a:pt x="24" y="188"/>
                      <a:pt x="23" y="188"/>
                    </a:cubicBezTo>
                    <a:cubicBezTo>
                      <a:pt x="21" y="188"/>
                      <a:pt x="19" y="187"/>
                      <a:pt x="18" y="186"/>
                    </a:cubicBezTo>
                    <a:cubicBezTo>
                      <a:pt x="18" y="185"/>
                      <a:pt x="17" y="185"/>
                      <a:pt x="17" y="185"/>
                    </a:cubicBezTo>
                    <a:cubicBezTo>
                      <a:pt x="16" y="185"/>
                      <a:pt x="15" y="185"/>
                      <a:pt x="15" y="186"/>
                    </a:cubicBezTo>
                    <a:cubicBezTo>
                      <a:pt x="13" y="186"/>
                      <a:pt x="12" y="187"/>
                      <a:pt x="11" y="187"/>
                    </a:cubicBezTo>
                    <a:cubicBezTo>
                      <a:pt x="10" y="187"/>
                      <a:pt x="9" y="188"/>
                      <a:pt x="9" y="188"/>
                    </a:cubicBezTo>
                    <a:cubicBezTo>
                      <a:pt x="8" y="189"/>
                      <a:pt x="7" y="191"/>
                      <a:pt x="5" y="191"/>
                    </a:cubicBezTo>
                    <a:cubicBezTo>
                      <a:pt x="4" y="191"/>
                      <a:pt x="3" y="191"/>
                      <a:pt x="3" y="192"/>
                    </a:cubicBezTo>
                    <a:cubicBezTo>
                      <a:pt x="2" y="192"/>
                      <a:pt x="2" y="192"/>
                      <a:pt x="1" y="192"/>
                    </a:cubicBezTo>
                    <a:cubicBezTo>
                      <a:pt x="1" y="192"/>
                      <a:pt x="1" y="192"/>
                      <a:pt x="1" y="192"/>
                    </a:cubicBezTo>
                    <a:cubicBezTo>
                      <a:pt x="1" y="193"/>
                      <a:pt x="1" y="194"/>
                      <a:pt x="1" y="195"/>
                    </a:cubicBezTo>
                    <a:cubicBezTo>
                      <a:pt x="1" y="195"/>
                      <a:pt x="1" y="195"/>
                      <a:pt x="1" y="196"/>
                    </a:cubicBezTo>
                    <a:cubicBezTo>
                      <a:pt x="1" y="196"/>
                      <a:pt x="0" y="197"/>
                      <a:pt x="0" y="198"/>
                    </a:cubicBezTo>
                    <a:cubicBezTo>
                      <a:pt x="0" y="198"/>
                      <a:pt x="0" y="198"/>
                      <a:pt x="0" y="198"/>
                    </a:cubicBezTo>
                    <a:cubicBezTo>
                      <a:pt x="1" y="206"/>
                      <a:pt x="1" y="206"/>
                      <a:pt x="1" y="206"/>
                    </a:cubicBezTo>
                    <a:cubicBezTo>
                      <a:pt x="5" y="207"/>
                      <a:pt x="10" y="210"/>
                      <a:pt x="12" y="213"/>
                    </a:cubicBezTo>
                    <a:cubicBezTo>
                      <a:pt x="12" y="213"/>
                      <a:pt x="12" y="214"/>
                      <a:pt x="12" y="214"/>
                    </a:cubicBezTo>
                    <a:cubicBezTo>
                      <a:pt x="13" y="215"/>
                      <a:pt x="13" y="215"/>
                      <a:pt x="13" y="216"/>
                    </a:cubicBezTo>
                    <a:cubicBezTo>
                      <a:pt x="13" y="216"/>
                      <a:pt x="13" y="216"/>
                      <a:pt x="13" y="216"/>
                    </a:cubicBezTo>
                    <a:cubicBezTo>
                      <a:pt x="13" y="216"/>
                      <a:pt x="13" y="217"/>
                      <a:pt x="13" y="217"/>
                    </a:cubicBezTo>
                    <a:cubicBezTo>
                      <a:pt x="13" y="221"/>
                      <a:pt x="14" y="226"/>
                      <a:pt x="14" y="228"/>
                    </a:cubicBezTo>
                    <a:cubicBezTo>
                      <a:pt x="15" y="229"/>
                      <a:pt x="15" y="229"/>
                      <a:pt x="15" y="229"/>
                    </a:cubicBezTo>
                    <a:cubicBezTo>
                      <a:pt x="15" y="229"/>
                      <a:pt x="15" y="229"/>
                      <a:pt x="15" y="229"/>
                    </a:cubicBezTo>
                    <a:cubicBezTo>
                      <a:pt x="16" y="230"/>
                      <a:pt x="17" y="231"/>
                      <a:pt x="18" y="232"/>
                    </a:cubicBezTo>
                    <a:cubicBezTo>
                      <a:pt x="23" y="235"/>
                      <a:pt x="25" y="236"/>
                      <a:pt x="25" y="238"/>
                    </a:cubicBezTo>
                    <a:cubicBezTo>
                      <a:pt x="25" y="239"/>
                      <a:pt x="25" y="243"/>
                      <a:pt x="29" y="245"/>
                    </a:cubicBezTo>
                    <a:cubicBezTo>
                      <a:pt x="30" y="245"/>
                      <a:pt x="32" y="246"/>
                      <a:pt x="33" y="246"/>
                    </a:cubicBezTo>
                    <a:cubicBezTo>
                      <a:pt x="33" y="247"/>
                      <a:pt x="33" y="247"/>
                      <a:pt x="34" y="247"/>
                    </a:cubicBezTo>
                    <a:cubicBezTo>
                      <a:pt x="34" y="247"/>
                      <a:pt x="35" y="248"/>
                      <a:pt x="36" y="248"/>
                    </a:cubicBezTo>
                    <a:cubicBezTo>
                      <a:pt x="36" y="248"/>
                      <a:pt x="36" y="248"/>
                      <a:pt x="36" y="248"/>
                    </a:cubicBezTo>
                    <a:cubicBezTo>
                      <a:pt x="43" y="248"/>
                      <a:pt x="43" y="248"/>
                      <a:pt x="43" y="248"/>
                    </a:cubicBezTo>
                    <a:cubicBezTo>
                      <a:pt x="43" y="248"/>
                      <a:pt x="43" y="248"/>
                      <a:pt x="43" y="248"/>
                    </a:cubicBezTo>
                    <a:cubicBezTo>
                      <a:pt x="43" y="248"/>
                      <a:pt x="43" y="248"/>
                      <a:pt x="43" y="248"/>
                    </a:cubicBezTo>
                    <a:cubicBezTo>
                      <a:pt x="43" y="248"/>
                      <a:pt x="43" y="248"/>
                      <a:pt x="43" y="248"/>
                    </a:cubicBezTo>
                    <a:cubicBezTo>
                      <a:pt x="43" y="248"/>
                      <a:pt x="43" y="248"/>
                      <a:pt x="43" y="248"/>
                    </a:cubicBezTo>
                    <a:cubicBezTo>
                      <a:pt x="43" y="248"/>
                      <a:pt x="44" y="249"/>
                      <a:pt x="44" y="249"/>
                    </a:cubicBezTo>
                    <a:cubicBezTo>
                      <a:pt x="44" y="249"/>
                      <a:pt x="45" y="249"/>
                      <a:pt x="45" y="248"/>
                    </a:cubicBezTo>
                    <a:cubicBezTo>
                      <a:pt x="45" y="248"/>
                      <a:pt x="45" y="248"/>
                      <a:pt x="45" y="248"/>
                    </a:cubicBezTo>
                    <a:cubicBezTo>
                      <a:pt x="46" y="247"/>
                      <a:pt x="46" y="247"/>
                      <a:pt x="46" y="247"/>
                    </a:cubicBezTo>
                    <a:cubicBezTo>
                      <a:pt x="47" y="247"/>
                      <a:pt x="47" y="247"/>
                      <a:pt x="47" y="246"/>
                    </a:cubicBezTo>
                    <a:cubicBezTo>
                      <a:pt x="47" y="246"/>
                      <a:pt x="48" y="246"/>
                      <a:pt x="49" y="245"/>
                    </a:cubicBezTo>
                    <a:cubicBezTo>
                      <a:pt x="49" y="245"/>
                      <a:pt x="49" y="245"/>
                      <a:pt x="49" y="245"/>
                    </a:cubicBezTo>
                    <a:cubicBezTo>
                      <a:pt x="50" y="245"/>
                      <a:pt x="50" y="245"/>
                      <a:pt x="51" y="244"/>
                    </a:cubicBezTo>
                    <a:cubicBezTo>
                      <a:pt x="51" y="244"/>
                      <a:pt x="51" y="244"/>
                      <a:pt x="51" y="244"/>
                    </a:cubicBezTo>
                    <a:cubicBezTo>
                      <a:pt x="52" y="244"/>
                      <a:pt x="52" y="244"/>
                      <a:pt x="53" y="243"/>
                    </a:cubicBezTo>
                    <a:cubicBezTo>
                      <a:pt x="53" y="243"/>
                      <a:pt x="53" y="243"/>
                      <a:pt x="53" y="243"/>
                    </a:cubicBezTo>
                    <a:cubicBezTo>
                      <a:pt x="54" y="243"/>
                      <a:pt x="54" y="243"/>
                      <a:pt x="55" y="243"/>
                    </a:cubicBezTo>
                    <a:cubicBezTo>
                      <a:pt x="55" y="243"/>
                      <a:pt x="55" y="243"/>
                      <a:pt x="55" y="243"/>
                    </a:cubicBezTo>
                    <a:cubicBezTo>
                      <a:pt x="56" y="243"/>
                      <a:pt x="57" y="243"/>
                      <a:pt x="57" y="243"/>
                    </a:cubicBezTo>
                    <a:cubicBezTo>
                      <a:pt x="58" y="243"/>
                      <a:pt x="58" y="243"/>
                      <a:pt x="58" y="243"/>
                    </a:cubicBezTo>
                    <a:cubicBezTo>
                      <a:pt x="62" y="243"/>
                      <a:pt x="69" y="248"/>
                      <a:pt x="71" y="252"/>
                    </a:cubicBezTo>
                    <a:cubicBezTo>
                      <a:pt x="72" y="254"/>
                      <a:pt x="73" y="255"/>
                      <a:pt x="72" y="256"/>
                    </a:cubicBezTo>
                    <a:cubicBezTo>
                      <a:pt x="71" y="259"/>
                      <a:pt x="64" y="270"/>
                      <a:pt x="60" y="271"/>
                    </a:cubicBezTo>
                    <a:cubicBezTo>
                      <a:pt x="59" y="271"/>
                      <a:pt x="58" y="271"/>
                      <a:pt x="58" y="271"/>
                    </a:cubicBezTo>
                    <a:cubicBezTo>
                      <a:pt x="57" y="271"/>
                      <a:pt x="57" y="271"/>
                      <a:pt x="57" y="271"/>
                    </a:cubicBezTo>
                    <a:cubicBezTo>
                      <a:pt x="57" y="271"/>
                      <a:pt x="56" y="271"/>
                      <a:pt x="56" y="271"/>
                    </a:cubicBezTo>
                    <a:cubicBezTo>
                      <a:pt x="56" y="272"/>
                      <a:pt x="56" y="273"/>
                      <a:pt x="56" y="273"/>
                    </a:cubicBezTo>
                    <a:cubicBezTo>
                      <a:pt x="56" y="274"/>
                      <a:pt x="57" y="276"/>
                      <a:pt x="58" y="277"/>
                    </a:cubicBezTo>
                    <a:cubicBezTo>
                      <a:pt x="59" y="279"/>
                      <a:pt x="61" y="280"/>
                      <a:pt x="62" y="282"/>
                    </a:cubicBezTo>
                    <a:cubicBezTo>
                      <a:pt x="63" y="284"/>
                      <a:pt x="63" y="286"/>
                      <a:pt x="62" y="287"/>
                    </a:cubicBezTo>
                    <a:cubicBezTo>
                      <a:pt x="60" y="290"/>
                      <a:pt x="55" y="291"/>
                      <a:pt x="52" y="289"/>
                    </a:cubicBezTo>
                    <a:cubicBezTo>
                      <a:pt x="52" y="289"/>
                      <a:pt x="52" y="289"/>
                      <a:pt x="52" y="289"/>
                    </a:cubicBezTo>
                    <a:cubicBezTo>
                      <a:pt x="52" y="289"/>
                      <a:pt x="52" y="290"/>
                      <a:pt x="52" y="291"/>
                    </a:cubicBezTo>
                    <a:cubicBezTo>
                      <a:pt x="53" y="292"/>
                      <a:pt x="53" y="294"/>
                      <a:pt x="54" y="296"/>
                    </a:cubicBezTo>
                    <a:cubicBezTo>
                      <a:pt x="54" y="297"/>
                      <a:pt x="54" y="299"/>
                      <a:pt x="55" y="299"/>
                    </a:cubicBezTo>
                    <a:cubicBezTo>
                      <a:pt x="57" y="299"/>
                      <a:pt x="59" y="301"/>
                      <a:pt x="60" y="303"/>
                    </a:cubicBezTo>
                    <a:cubicBezTo>
                      <a:pt x="61" y="304"/>
                      <a:pt x="63" y="306"/>
                      <a:pt x="64" y="306"/>
                    </a:cubicBezTo>
                    <a:cubicBezTo>
                      <a:pt x="68" y="306"/>
                      <a:pt x="71" y="310"/>
                      <a:pt x="72" y="312"/>
                    </a:cubicBezTo>
                    <a:cubicBezTo>
                      <a:pt x="73" y="312"/>
                      <a:pt x="73" y="313"/>
                      <a:pt x="73" y="313"/>
                    </a:cubicBezTo>
                    <a:cubicBezTo>
                      <a:pt x="73" y="313"/>
                      <a:pt x="74" y="313"/>
                      <a:pt x="74" y="313"/>
                    </a:cubicBezTo>
                    <a:cubicBezTo>
                      <a:pt x="74" y="314"/>
                      <a:pt x="75" y="314"/>
                      <a:pt x="75" y="314"/>
                    </a:cubicBezTo>
                    <a:cubicBezTo>
                      <a:pt x="75" y="314"/>
                      <a:pt x="75" y="314"/>
                      <a:pt x="75" y="314"/>
                    </a:cubicBezTo>
                    <a:cubicBezTo>
                      <a:pt x="75" y="315"/>
                      <a:pt x="76" y="315"/>
                      <a:pt x="76" y="315"/>
                    </a:cubicBezTo>
                    <a:cubicBezTo>
                      <a:pt x="76" y="315"/>
                      <a:pt x="76" y="316"/>
                      <a:pt x="76" y="316"/>
                    </a:cubicBezTo>
                    <a:cubicBezTo>
                      <a:pt x="77" y="316"/>
                      <a:pt x="77" y="316"/>
                      <a:pt x="77" y="317"/>
                    </a:cubicBezTo>
                    <a:cubicBezTo>
                      <a:pt x="77" y="317"/>
                      <a:pt x="77" y="317"/>
                      <a:pt x="77" y="317"/>
                    </a:cubicBezTo>
                    <a:cubicBezTo>
                      <a:pt x="77" y="317"/>
                      <a:pt x="77" y="317"/>
                      <a:pt x="77" y="317"/>
                    </a:cubicBezTo>
                    <a:cubicBezTo>
                      <a:pt x="77" y="317"/>
                      <a:pt x="77" y="317"/>
                      <a:pt x="77" y="317"/>
                    </a:cubicBezTo>
                    <a:cubicBezTo>
                      <a:pt x="78" y="317"/>
                      <a:pt x="78" y="317"/>
                      <a:pt x="78" y="317"/>
                    </a:cubicBezTo>
                    <a:cubicBezTo>
                      <a:pt x="79" y="317"/>
                      <a:pt x="79" y="317"/>
                      <a:pt x="79" y="317"/>
                    </a:cubicBezTo>
                    <a:cubicBezTo>
                      <a:pt x="79" y="317"/>
                      <a:pt x="79" y="317"/>
                      <a:pt x="79" y="317"/>
                    </a:cubicBezTo>
                    <a:cubicBezTo>
                      <a:pt x="80" y="316"/>
                      <a:pt x="80" y="316"/>
                      <a:pt x="80" y="316"/>
                    </a:cubicBezTo>
                    <a:cubicBezTo>
                      <a:pt x="80" y="316"/>
                      <a:pt x="80" y="316"/>
                      <a:pt x="80" y="316"/>
                    </a:cubicBezTo>
                    <a:cubicBezTo>
                      <a:pt x="81" y="315"/>
                      <a:pt x="82" y="314"/>
                      <a:pt x="85" y="314"/>
                    </a:cubicBezTo>
                    <a:cubicBezTo>
                      <a:pt x="87" y="314"/>
                      <a:pt x="90" y="315"/>
                      <a:pt x="93" y="317"/>
                    </a:cubicBezTo>
                    <a:cubicBezTo>
                      <a:pt x="94" y="319"/>
                      <a:pt x="100" y="323"/>
                      <a:pt x="105" y="326"/>
                    </a:cubicBezTo>
                    <a:cubicBezTo>
                      <a:pt x="109" y="329"/>
                      <a:pt x="113" y="332"/>
                      <a:pt x="115" y="334"/>
                    </a:cubicBezTo>
                    <a:cubicBezTo>
                      <a:pt x="120" y="338"/>
                      <a:pt x="132" y="342"/>
                      <a:pt x="136" y="342"/>
                    </a:cubicBezTo>
                    <a:cubicBezTo>
                      <a:pt x="136" y="342"/>
                      <a:pt x="136" y="342"/>
                      <a:pt x="136" y="342"/>
                    </a:cubicBezTo>
                    <a:cubicBezTo>
                      <a:pt x="138" y="342"/>
                      <a:pt x="140" y="343"/>
                      <a:pt x="142" y="343"/>
                    </a:cubicBezTo>
                    <a:cubicBezTo>
                      <a:pt x="145" y="344"/>
                      <a:pt x="147" y="345"/>
                      <a:pt x="150" y="345"/>
                    </a:cubicBezTo>
                    <a:cubicBezTo>
                      <a:pt x="151" y="345"/>
                      <a:pt x="151" y="345"/>
                      <a:pt x="151" y="345"/>
                    </a:cubicBezTo>
                    <a:cubicBezTo>
                      <a:pt x="152" y="345"/>
                      <a:pt x="152" y="345"/>
                      <a:pt x="153" y="345"/>
                    </a:cubicBezTo>
                    <a:cubicBezTo>
                      <a:pt x="153" y="345"/>
                      <a:pt x="153" y="344"/>
                      <a:pt x="154" y="344"/>
                    </a:cubicBezTo>
                    <a:cubicBezTo>
                      <a:pt x="154" y="344"/>
                      <a:pt x="155" y="344"/>
                      <a:pt x="155" y="343"/>
                    </a:cubicBezTo>
                    <a:cubicBezTo>
                      <a:pt x="156" y="342"/>
                      <a:pt x="157" y="341"/>
                      <a:pt x="158" y="341"/>
                    </a:cubicBezTo>
                    <a:cubicBezTo>
                      <a:pt x="159" y="341"/>
                      <a:pt x="160" y="342"/>
                      <a:pt x="161" y="343"/>
                    </a:cubicBezTo>
                    <a:cubicBezTo>
                      <a:pt x="161" y="343"/>
                      <a:pt x="161" y="344"/>
                      <a:pt x="162" y="344"/>
                    </a:cubicBezTo>
                    <a:cubicBezTo>
                      <a:pt x="162" y="344"/>
                      <a:pt x="162" y="345"/>
                      <a:pt x="162" y="345"/>
                    </a:cubicBezTo>
                    <a:cubicBezTo>
                      <a:pt x="162" y="345"/>
                      <a:pt x="162" y="346"/>
                      <a:pt x="162" y="346"/>
                    </a:cubicBezTo>
                    <a:cubicBezTo>
                      <a:pt x="162" y="346"/>
                      <a:pt x="162" y="346"/>
                      <a:pt x="162" y="346"/>
                    </a:cubicBezTo>
                    <a:cubicBezTo>
                      <a:pt x="163" y="347"/>
                      <a:pt x="163" y="347"/>
                      <a:pt x="163" y="348"/>
                    </a:cubicBezTo>
                    <a:cubicBezTo>
                      <a:pt x="163" y="348"/>
                      <a:pt x="163" y="348"/>
                      <a:pt x="163" y="348"/>
                    </a:cubicBezTo>
                    <a:cubicBezTo>
                      <a:pt x="163" y="347"/>
                      <a:pt x="164" y="346"/>
                      <a:pt x="164" y="346"/>
                    </a:cubicBezTo>
                    <a:cubicBezTo>
                      <a:pt x="164" y="346"/>
                      <a:pt x="164" y="346"/>
                      <a:pt x="164" y="346"/>
                    </a:cubicBezTo>
                    <a:cubicBezTo>
                      <a:pt x="165" y="345"/>
                      <a:pt x="165" y="345"/>
                      <a:pt x="166" y="344"/>
                    </a:cubicBezTo>
                    <a:cubicBezTo>
                      <a:pt x="166" y="344"/>
                      <a:pt x="166" y="344"/>
                      <a:pt x="166" y="344"/>
                    </a:cubicBezTo>
                    <a:cubicBezTo>
                      <a:pt x="166" y="344"/>
                      <a:pt x="167" y="343"/>
                      <a:pt x="167" y="343"/>
                    </a:cubicBezTo>
                    <a:cubicBezTo>
                      <a:pt x="167" y="343"/>
                      <a:pt x="167" y="343"/>
                      <a:pt x="167" y="343"/>
                    </a:cubicBezTo>
                    <a:cubicBezTo>
                      <a:pt x="168" y="343"/>
                      <a:pt x="168" y="343"/>
                      <a:pt x="169" y="343"/>
                    </a:cubicBezTo>
                    <a:cubicBezTo>
                      <a:pt x="169" y="342"/>
                      <a:pt x="170" y="342"/>
                      <a:pt x="170" y="342"/>
                    </a:cubicBezTo>
                    <a:cubicBezTo>
                      <a:pt x="173" y="339"/>
                      <a:pt x="176" y="340"/>
                      <a:pt x="182" y="343"/>
                    </a:cubicBezTo>
                    <a:cubicBezTo>
                      <a:pt x="183" y="343"/>
                      <a:pt x="184" y="343"/>
                      <a:pt x="185" y="343"/>
                    </a:cubicBezTo>
                    <a:cubicBezTo>
                      <a:pt x="186" y="343"/>
                      <a:pt x="187" y="343"/>
                      <a:pt x="187" y="343"/>
                    </a:cubicBezTo>
                    <a:cubicBezTo>
                      <a:pt x="188" y="343"/>
                      <a:pt x="189" y="343"/>
                      <a:pt x="189" y="343"/>
                    </a:cubicBezTo>
                    <a:cubicBezTo>
                      <a:pt x="189" y="343"/>
                      <a:pt x="190" y="343"/>
                      <a:pt x="190" y="343"/>
                    </a:cubicBezTo>
                    <a:cubicBezTo>
                      <a:pt x="190" y="343"/>
                      <a:pt x="191" y="344"/>
                      <a:pt x="191" y="344"/>
                    </a:cubicBezTo>
                    <a:cubicBezTo>
                      <a:pt x="191" y="344"/>
                      <a:pt x="192" y="344"/>
                      <a:pt x="192" y="344"/>
                    </a:cubicBezTo>
                    <a:cubicBezTo>
                      <a:pt x="192" y="344"/>
                      <a:pt x="193" y="345"/>
                      <a:pt x="193" y="345"/>
                    </a:cubicBezTo>
                    <a:cubicBezTo>
                      <a:pt x="193" y="345"/>
                      <a:pt x="193" y="345"/>
                      <a:pt x="194" y="345"/>
                    </a:cubicBezTo>
                    <a:cubicBezTo>
                      <a:pt x="194" y="346"/>
                      <a:pt x="194" y="346"/>
                      <a:pt x="194" y="346"/>
                    </a:cubicBezTo>
                    <a:cubicBezTo>
                      <a:pt x="195" y="346"/>
                      <a:pt x="195" y="346"/>
                      <a:pt x="195" y="346"/>
                    </a:cubicBezTo>
                    <a:cubicBezTo>
                      <a:pt x="196" y="345"/>
                      <a:pt x="196" y="345"/>
                      <a:pt x="196" y="345"/>
                    </a:cubicBezTo>
                    <a:cubicBezTo>
                      <a:pt x="196" y="345"/>
                      <a:pt x="196" y="345"/>
                      <a:pt x="196" y="345"/>
                    </a:cubicBezTo>
                    <a:cubicBezTo>
                      <a:pt x="197" y="345"/>
                      <a:pt x="198" y="345"/>
                      <a:pt x="198" y="345"/>
                    </a:cubicBezTo>
                    <a:cubicBezTo>
                      <a:pt x="198" y="345"/>
                      <a:pt x="199" y="343"/>
                      <a:pt x="200" y="343"/>
                    </a:cubicBezTo>
                    <a:cubicBezTo>
                      <a:pt x="200" y="342"/>
                      <a:pt x="201" y="341"/>
                      <a:pt x="202" y="341"/>
                    </a:cubicBezTo>
                    <a:cubicBezTo>
                      <a:pt x="202" y="340"/>
                      <a:pt x="203" y="339"/>
                      <a:pt x="203" y="339"/>
                    </a:cubicBezTo>
                    <a:cubicBezTo>
                      <a:pt x="204" y="337"/>
                      <a:pt x="205" y="335"/>
                      <a:pt x="208" y="336"/>
                    </a:cubicBezTo>
                    <a:cubicBezTo>
                      <a:pt x="208" y="336"/>
                      <a:pt x="208" y="335"/>
                      <a:pt x="208" y="335"/>
                    </a:cubicBezTo>
                    <a:cubicBezTo>
                      <a:pt x="209" y="335"/>
                      <a:pt x="210" y="335"/>
                      <a:pt x="210" y="334"/>
                    </a:cubicBezTo>
                    <a:cubicBezTo>
                      <a:pt x="211" y="333"/>
                      <a:pt x="213" y="332"/>
                      <a:pt x="215" y="331"/>
                    </a:cubicBezTo>
                    <a:cubicBezTo>
                      <a:pt x="215" y="330"/>
                      <a:pt x="216" y="330"/>
                      <a:pt x="216" y="330"/>
                    </a:cubicBezTo>
                    <a:cubicBezTo>
                      <a:pt x="220" y="328"/>
                      <a:pt x="224" y="328"/>
                      <a:pt x="227" y="329"/>
                    </a:cubicBezTo>
                    <a:cubicBezTo>
                      <a:pt x="228" y="329"/>
                      <a:pt x="229" y="329"/>
                      <a:pt x="230" y="329"/>
                    </a:cubicBezTo>
                    <a:cubicBezTo>
                      <a:pt x="232" y="328"/>
                      <a:pt x="234" y="327"/>
                      <a:pt x="235" y="327"/>
                    </a:cubicBezTo>
                    <a:cubicBezTo>
                      <a:pt x="237" y="327"/>
                      <a:pt x="239" y="328"/>
                      <a:pt x="239" y="330"/>
                    </a:cubicBezTo>
                    <a:cubicBezTo>
                      <a:pt x="239" y="330"/>
                      <a:pt x="240" y="332"/>
                      <a:pt x="240" y="333"/>
                    </a:cubicBezTo>
                    <a:cubicBezTo>
                      <a:pt x="241" y="334"/>
                      <a:pt x="242" y="335"/>
                      <a:pt x="243" y="337"/>
                    </a:cubicBezTo>
                    <a:cubicBezTo>
                      <a:pt x="243" y="337"/>
                      <a:pt x="243" y="337"/>
                      <a:pt x="243" y="337"/>
                    </a:cubicBezTo>
                    <a:cubicBezTo>
                      <a:pt x="244" y="338"/>
                      <a:pt x="244" y="338"/>
                      <a:pt x="244" y="338"/>
                    </a:cubicBezTo>
                    <a:cubicBezTo>
                      <a:pt x="244" y="338"/>
                      <a:pt x="244" y="338"/>
                      <a:pt x="245" y="338"/>
                    </a:cubicBezTo>
                    <a:cubicBezTo>
                      <a:pt x="245" y="338"/>
                      <a:pt x="245" y="338"/>
                      <a:pt x="245" y="338"/>
                    </a:cubicBezTo>
                    <a:cubicBezTo>
                      <a:pt x="245" y="338"/>
                      <a:pt x="246" y="338"/>
                      <a:pt x="246" y="339"/>
                    </a:cubicBezTo>
                    <a:cubicBezTo>
                      <a:pt x="246" y="339"/>
                      <a:pt x="246" y="339"/>
                      <a:pt x="247" y="339"/>
                    </a:cubicBezTo>
                    <a:cubicBezTo>
                      <a:pt x="247" y="339"/>
                      <a:pt x="247" y="339"/>
                      <a:pt x="247" y="339"/>
                    </a:cubicBezTo>
                    <a:cubicBezTo>
                      <a:pt x="247" y="339"/>
                      <a:pt x="247" y="339"/>
                      <a:pt x="247" y="339"/>
                    </a:cubicBezTo>
                    <a:cubicBezTo>
                      <a:pt x="248" y="339"/>
                      <a:pt x="248" y="338"/>
                      <a:pt x="248" y="338"/>
                    </a:cubicBezTo>
                    <a:cubicBezTo>
                      <a:pt x="249" y="338"/>
                      <a:pt x="251" y="337"/>
                      <a:pt x="252" y="337"/>
                    </a:cubicBezTo>
                    <a:cubicBezTo>
                      <a:pt x="255" y="337"/>
                      <a:pt x="259" y="340"/>
                      <a:pt x="259" y="343"/>
                    </a:cubicBezTo>
                    <a:cubicBezTo>
                      <a:pt x="259" y="347"/>
                      <a:pt x="259" y="347"/>
                      <a:pt x="260" y="347"/>
                    </a:cubicBezTo>
                    <a:cubicBezTo>
                      <a:pt x="263" y="347"/>
                      <a:pt x="266" y="348"/>
                      <a:pt x="266" y="355"/>
                    </a:cubicBezTo>
                    <a:cubicBezTo>
                      <a:pt x="266" y="356"/>
                      <a:pt x="266" y="357"/>
                      <a:pt x="266" y="359"/>
                    </a:cubicBezTo>
                    <a:cubicBezTo>
                      <a:pt x="266" y="363"/>
                      <a:pt x="267" y="368"/>
                      <a:pt x="263" y="373"/>
                    </a:cubicBezTo>
                    <a:cubicBezTo>
                      <a:pt x="258" y="378"/>
                      <a:pt x="254" y="385"/>
                      <a:pt x="254" y="387"/>
                    </a:cubicBezTo>
                    <a:cubicBezTo>
                      <a:pt x="254" y="388"/>
                      <a:pt x="254" y="389"/>
                      <a:pt x="254" y="390"/>
                    </a:cubicBezTo>
                    <a:cubicBezTo>
                      <a:pt x="255" y="390"/>
                      <a:pt x="257" y="390"/>
                      <a:pt x="258" y="390"/>
                    </a:cubicBezTo>
                    <a:cubicBezTo>
                      <a:pt x="260" y="390"/>
                      <a:pt x="265" y="391"/>
                      <a:pt x="266" y="393"/>
                    </a:cubicBezTo>
                    <a:cubicBezTo>
                      <a:pt x="266" y="394"/>
                      <a:pt x="266" y="395"/>
                      <a:pt x="266" y="396"/>
                    </a:cubicBezTo>
                    <a:cubicBezTo>
                      <a:pt x="266" y="396"/>
                      <a:pt x="266" y="399"/>
                      <a:pt x="267" y="401"/>
                    </a:cubicBezTo>
                    <a:cubicBezTo>
                      <a:pt x="267" y="402"/>
                      <a:pt x="268" y="402"/>
                      <a:pt x="268" y="402"/>
                    </a:cubicBezTo>
                    <a:cubicBezTo>
                      <a:pt x="270" y="402"/>
                      <a:pt x="272" y="403"/>
                      <a:pt x="273" y="405"/>
                    </a:cubicBezTo>
                    <a:cubicBezTo>
                      <a:pt x="274" y="406"/>
                      <a:pt x="275" y="407"/>
                      <a:pt x="274" y="410"/>
                    </a:cubicBezTo>
                    <a:cubicBezTo>
                      <a:pt x="274" y="410"/>
                      <a:pt x="274" y="410"/>
                      <a:pt x="274" y="410"/>
                    </a:cubicBezTo>
                    <a:cubicBezTo>
                      <a:pt x="273" y="411"/>
                      <a:pt x="273" y="411"/>
                      <a:pt x="273" y="411"/>
                    </a:cubicBezTo>
                    <a:cubicBezTo>
                      <a:pt x="273" y="412"/>
                      <a:pt x="272" y="414"/>
                      <a:pt x="272" y="414"/>
                    </a:cubicBezTo>
                    <a:cubicBezTo>
                      <a:pt x="275" y="414"/>
                      <a:pt x="278" y="415"/>
                      <a:pt x="279" y="416"/>
                    </a:cubicBezTo>
                    <a:cubicBezTo>
                      <a:pt x="280" y="417"/>
                      <a:pt x="280" y="418"/>
                      <a:pt x="280" y="420"/>
                    </a:cubicBezTo>
                    <a:cubicBezTo>
                      <a:pt x="280" y="420"/>
                      <a:pt x="280" y="421"/>
                      <a:pt x="280" y="421"/>
                    </a:cubicBezTo>
                    <a:cubicBezTo>
                      <a:pt x="281" y="422"/>
                      <a:pt x="282" y="422"/>
                      <a:pt x="282" y="422"/>
                    </a:cubicBezTo>
                    <a:cubicBezTo>
                      <a:pt x="283" y="422"/>
                      <a:pt x="284" y="422"/>
                      <a:pt x="284" y="421"/>
                    </a:cubicBezTo>
                    <a:cubicBezTo>
                      <a:pt x="285" y="421"/>
                      <a:pt x="286" y="421"/>
                      <a:pt x="286" y="421"/>
                    </a:cubicBezTo>
                    <a:cubicBezTo>
                      <a:pt x="287" y="420"/>
                      <a:pt x="288" y="420"/>
                      <a:pt x="289" y="420"/>
                    </a:cubicBezTo>
                    <a:cubicBezTo>
                      <a:pt x="290" y="420"/>
                      <a:pt x="290" y="420"/>
                      <a:pt x="290" y="420"/>
                    </a:cubicBezTo>
                    <a:cubicBezTo>
                      <a:pt x="290" y="420"/>
                      <a:pt x="290" y="420"/>
                      <a:pt x="291" y="420"/>
                    </a:cubicBezTo>
                    <a:cubicBezTo>
                      <a:pt x="291" y="420"/>
                      <a:pt x="291" y="420"/>
                      <a:pt x="291" y="420"/>
                    </a:cubicBezTo>
                    <a:cubicBezTo>
                      <a:pt x="291" y="420"/>
                      <a:pt x="291" y="420"/>
                      <a:pt x="291" y="420"/>
                    </a:cubicBezTo>
                    <a:cubicBezTo>
                      <a:pt x="293" y="421"/>
                      <a:pt x="293" y="422"/>
                      <a:pt x="294" y="423"/>
                    </a:cubicBezTo>
                    <a:cubicBezTo>
                      <a:pt x="295" y="424"/>
                      <a:pt x="295" y="425"/>
                      <a:pt x="296" y="425"/>
                    </a:cubicBezTo>
                    <a:cubicBezTo>
                      <a:pt x="296" y="424"/>
                      <a:pt x="295" y="421"/>
                      <a:pt x="295" y="420"/>
                    </a:cubicBezTo>
                    <a:cubicBezTo>
                      <a:pt x="293" y="418"/>
                      <a:pt x="294" y="415"/>
                      <a:pt x="295" y="413"/>
                    </a:cubicBezTo>
                    <a:cubicBezTo>
                      <a:pt x="295" y="411"/>
                      <a:pt x="297" y="411"/>
                      <a:pt x="298" y="411"/>
                    </a:cubicBezTo>
                    <a:cubicBezTo>
                      <a:pt x="298" y="411"/>
                      <a:pt x="299" y="411"/>
                      <a:pt x="299" y="411"/>
                    </a:cubicBezTo>
                    <a:cubicBezTo>
                      <a:pt x="300" y="411"/>
                      <a:pt x="301" y="411"/>
                      <a:pt x="301" y="411"/>
                    </a:cubicBezTo>
                    <a:cubicBezTo>
                      <a:pt x="301" y="411"/>
                      <a:pt x="301" y="411"/>
                      <a:pt x="302" y="411"/>
                    </a:cubicBezTo>
                    <a:cubicBezTo>
                      <a:pt x="302" y="410"/>
                      <a:pt x="302" y="410"/>
                      <a:pt x="303" y="410"/>
                    </a:cubicBezTo>
                    <a:cubicBezTo>
                      <a:pt x="303" y="410"/>
                      <a:pt x="303" y="410"/>
                      <a:pt x="303" y="410"/>
                    </a:cubicBezTo>
                    <a:cubicBezTo>
                      <a:pt x="303" y="410"/>
                      <a:pt x="304" y="409"/>
                      <a:pt x="304" y="409"/>
                    </a:cubicBezTo>
                    <a:cubicBezTo>
                      <a:pt x="304" y="409"/>
                      <a:pt x="304" y="409"/>
                      <a:pt x="304" y="409"/>
                    </a:cubicBezTo>
                    <a:cubicBezTo>
                      <a:pt x="304" y="409"/>
                      <a:pt x="304" y="408"/>
                      <a:pt x="305" y="408"/>
                    </a:cubicBezTo>
                    <a:cubicBezTo>
                      <a:pt x="305" y="408"/>
                      <a:pt x="305" y="408"/>
                      <a:pt x="306" y="407"/>
                    </a:cubicBezTo>
                    <a:cubicBezTo>
                      <a:pt x="306" y="407"/>
                      <a:pt x="307" y="407"/>
                      <a:pt x="307" y="407"/>
                    </a:cubicBezTo>
                    <a:cubicBezTo>
                      <a:pt x="308" y="407"/>
                      <a:pt x="310" y="408"/>
                      <a:pt x="310" y="408"/>
                    </a:cubicBezTo>
                    <a:cubicBezTo>
                      <a:pt x="311" y="408"/>
                      <a:pt x="312" y="408"/>
                      <a:pt x="312" y="408"/>
                    </a:cubicBezTo>
                    <a:cubicBezTo>
                      <a:pt x="313" y="407"/>
                      <a:pt x="314" y="406"/>
                      <a:pt x="316" y="406"/>
                    </a:cubicBezTo>
                    <a:cubicBezTo>
                      <a:pt x="317" y="406"/>
                      <a:pt x="318" y="407"/>
                      <a:pt x="319" y="407"/>
                    </a:cubicBezTo>
                    <a:cubicBezTo>
                      <a:pt x="320" y="408"/>
                      <a:pt x="322" y="408"/>
                      <a:pt x="323" y="407"/>
                    </a:cubicBezTo>
                    <a:cubicBezTo>
                      <a:pt x="325" y="406"/>
                      <a:pt x="328" y="406"/>
                      <a:pt x="329" y="407"/>
                    </a:cubicBezTo>
                    <a:cubicBezTo>
                      <a:pt x="329" y="407"/>
                      <a:pt x="329" y="407"/>
                      <a:pt x="330" y="407"/>
                    </a:cubicBezTo>
                    <a:cubicBezTo>
                      <a:pt x="330" y="407"/>
                      <a:pt x="330" y="407"/>
                      <a:pt x="330" y="407"/>
                    </a:cubicBezTo>
                    <a:cubicBezTo>
                      <a:pt x="331" y="404"/>
                      <a:pt x="337" y="400"/>
                      <a:pt x="340" y="400"/>
                    </a:cubicBezTo>
                    <a:cubicBezTo>
                      <a:pt x="341" y="400"/>
                      <a:pt x="341" y="400"/>
                      <a:pt x="342" y="401"/>
                    </a:cubicBezTo>
                    <a:cubicBezTo>
                      <a:pt x="342" y="401"/>
                      <a:pt x="342" y="401"/>
                      <a:pt x="343" y="402"/>
                    </a:cubicBezTo>
                    <a:cubicBezTo>
                      <a:pt x="344" y="403"/>
                      <a:pt x="345" y="404"/>
                      <a:pt x="350" y="405"/>
                    </a:cubicBezTo>
                    <a:cubicBezTo>
                      <a:pt x="352" y="405"/>
                      <a:pt x="354" y="406"/>
                      <a:pt x="355" y="408"/>
                    </a:cubicBezTo>
                    <a:cubicBezTo>
                      <a:pt x="356" y="409"/>
                      <a:pt x="356" y="411"/>
                      <a:pt x="355" y="412"/>
                    </a:cubicBezTo>
                    <a:cubicBezTo>
                      <a:pt x="355" y="413"/>
                      <a:pt x="355" y="413"/>
                      <a:pt x="355" y="414"/>
                    </a:cubicBezTo>
                    <a:cubicBezTo>
                      <a:pt x="355" y="415"/>
                      <a:pt x="362" y="420"/>
                      <a:pt x="364" y="420"/>
                    </a:cubicBezTo>
                    <a:cubicBezTo>
                      <a:pt x="365" y="420"/>
                      <a:pt x="365" y="420"/>
                      <a:pt x="365" y="421"/>
                    </a:cubicBezTo>
                    <a:cubicBezTo>
                      <a:pt x="365" y="421"/>
                      <a:pt x="365" y="421"/>
                      <a:pt x="366" y="421"/>
                    </a:cubicBezTo>
                    <a:cubicBezTo>
                      <a:pt x="366" y="421"/>
                      <a:pt x="366" y="421"/>
                      <a:pt x="367" y="422"/>
                    </a:cubicBezTo>
                    <a:cubicBezTo>
                      <a:pt x="367" y="422"/>
                      <a:pt x="367" y="422"/>
                      <a:pt x="367" y="422"/>
                    </a:cubicBezTo>
                    <a:cubicBezTo>
                      <a:pt x="367" y="422"/>
                      <a:pt x="368" y="422"/>
                      <a:pt x="369" y="422"/>
                    </a:cubicBezTo>
                    <a:cubicBezTo>
                      <a:pt x="370" y="422"/>
                      <a:pt x="370" y="422"/>
                      <a:pt x="370" y="422"/>
                    </a:cubicBezTo>
                    <a:cubicBezTo>
                      <a:pt x="371" y="422"/>
                      <a:pt x="371" y="421"/>
                      <a:pt x="371" y="421"/>
                    </a:cubicBezTo>
                    <a:cubicBezTo>
                      <a:pt x="372" y="419"/>
                      <a:pt x="374" y="418"/>
                      <a:pt x="376" y="418"/>
                    </a:cubicBezTo>
                    <a:cubicBezTo>
                      <a:pt x="378" y="418"/>
                      <a:pt x="380" y="419"/>
                      <a:pt x="381" y="421"/>
                    </a:cubicBezTo>
                    <a:cubicBezTo>
                      <a:pt x="381" y="422"/>
                      <a:pt x="382" y="422"/>
                      <a:pt x="382" y="422"/>
                    </a:cubicBezTo>
                    <a:cubicBezTo>
                      <a:pt x="382" y="422"/>
                      <a:pt x="383" y="422"/>
                      <a:pt x="384" y="421"/>
                    </a:cubicBezTo>
                    <a:cubicBezTo>
                      <a:pt x="385" y="420"/>
                      <a:pt x="386" y="420"/>
                      <a:pt x="387" y="420"/>
                    </a:cubicBezTo>
                    <a:cubicBezTo>
                      <a:pt x="389" y="420"/>
                      <a:pt x="391" y="421"/>
                      <a:pt x="391" y="423"/>
                    </a:cubicBezTo>
                    <a:cubicBezTo>
                      <a:pt x="392" y="424"/>
                      <a:pt x="392" y="427"/>
                      <a:pt x="390" y="429"/>
                    </a:cubicBezTo>
                    <a:cubicBezTo>
                      <a:pt x="390" y="429"/>
                      <a:pt x="390" y="429"/>
                      <a:pt x="390" y="429"/>
                    </a:cubicBezTo>
                    <a:cubicBezTo>
                      <a:pt x="390" y="431"/>
                      <a:pt x="391" y="434"/>
                      <a:pt x="392" y="435"/>
                    </a:cubicBezTo>
                    <a:cubicBezTo>
                      <a:pt x="393" y="435"/>
                      <a:pt x="393" y="434"/>
                      <a:pt x="392" y="433"/>
                    </a:cubicBezTo>
                    <a:cubicBezTo>
                      <a:pt x="391" y="428"/>
                      <a:pt x="398" y="424"/>
                      <a:pt x="409" y="421"/>
                    </a:cubicBezTo>
                    <a:cubicBezTo>
                      <a:pt x="419" y="417"/>
                      <a:pt x="429" y="411"/>
                      <a:pt x="430" y="409"/>
                    </a:cubicBezTo>
                    <a:cubicBezTo>
                      <a:pt x="430" y="408"/>
                      <a:pt x="431" y="407"/>
                      <a:pt x="433" y="407"/>
                    </a:cubicBezTo>
                    <a:cubicBezTo>
                      <a:pt x="433" y="407"/>
                      <a:pt x="434" y="408"/>
                      <a:pt x="436" y="408"/>
                    </a:cubicBezTo>
                    <a:cubicBezTo>
                      <a:pt x="438" y="409"/>
                      <a:pt x="441" y="409"/>
                      <a:pt x="442" y="408"/>
                    </a:cubicBezTo>
                    <a:cubicBezTo>
                      <a:pt x="445" y="406"/>
                      <a:pt x="454" y="405"/>
                      <a:pt x="461" y="405"/>
                    </a:cubicBezTo>
                    <a:cubicBezTo>
                      <a:pt x="462" y="405"/>
                      <a:pt x="462" y="405"/>
                      <a:pt x="462" y="405"/>
                    </a:cubicBezTo>
                    <a:cubicBezTo>
                      <a:pt x="463" y="405"/>
                      <a:pt x="464" y="405"/>
                      <a:pt x="465" y="403"/>
                    </a:cubicBezTo>
                    <a:cubicBezTo>
                      <a:pt x="465" y="402"/>
                      <a:pt x="466" y="401"/>
                      <a:pt x="468" y="400"/>
                    </a:cubicBezTo>
                    <a:cubicBezTo>
                      <a:pt x="469" y="399"/>
                      <a:pt x="470" y="398"/>
                      <a:pt x="470" y="397"/>
                    </a:cubicBezTo>
                    <a:cubicBezTo>
                      <a:pt x="472" y="396"/>
                      <a:pt x="472" y="395"/>
                      <a:pt x="475" y="394"/>
                    </a:cubicBezTo>
                    <a:cubicBezTo>
                      <a:pt x="479" y="393"/>
                      <a:pt x="480" y="390"/>
                      <a:pt x="480" y="389"/>
                    </a:cubicBezTo>
                    <a:cubicBezTo>
                      <a:pt x="480" y="387"/>
                      <a:pt x="483" y="386"/>
                      <a:pt x="485" y="385"/>
                    </a:cubicBezTo>
                    <a:cubicBezTo>
                      <a:pt x="486" y="384"/>
                      <a:pt x="488" y="384"/>
                      <a:pt x="488" y="384"/>
                    </a:cubicBezTo>
                    <a:cubicBezTo>
                      <a:pt x="488" y="382"/>
                      <a:pt x="490" y="381"/>
                      <a:pt x="492" y="380"/>
                    </a:cubicBezTo>
                    <a:cubicBezTo>
                      <a:pt x="492" y="380"/>
                      <a:pt x="494" y="379"/>
                      <a:pt x="494" y="379"/>
                    </a:cubicBezTo>
                    <a:cubicBezTo>
                      <a:pt x="494" y="376"/>
                      <a:pt x="496" y="375"/>
                      <a:pt x="497" y="374"/>
                    </a:cubicBezTo>
                    <a:cubicBezTo>
                      <a:pt x="498" y="374"/>
                      <a:pt x="499" y="374"/>
                      <a:pt x="499" y="373"/>
                    </a:cubicBezTo>
                    <a:cubicBezTo>
                      <a:pt x="499" y="373"/>
                      <a:pt x="499" y="371"/>
                      <a:pt x="499" y="370"/>
                    </a:cubicBezTo>
                    <a:cubicBezTo>
                      <a:pt x="499" y="368"/>
                      <a:pt x="498" y="365"/>
                      <a:pt x="501" y="364"/>
                    </a:cubicBezTo>
                    <a:cubicBezTo>
                      <a:pt x="500" y="364"/>
                      <a:pt x="500" y="363"/>
                      <a:pt x="500" y="363"/>
                    </a:cubicBezTo>
                    <a:cubicBezTo>
                      <a:pt x="499" y="362"/>
                      <a:pt x="499" y="362"/>
                      <a:pt x="499" y="361"/>
                    </a:cubicBezTo>
                    <a:cubicBezTo>
                      <a:pt x="498" y="360"/>
                      <a:pt x="499" y="359"/>
                      <a:pt x="499" y="359"/>
                    </a:cubicBezTo>
                    <a:cubicBezTo>
                      <a:pt x="500" y="358"/>
                      <a:pt x="501" y="357"/>
                      <a:pt x="503" y="356"/>
                    </a:cubicBezTo>
                    <a:cubicBezTo>
                      <a:pt x="505" y="356"/>
                      <a:pt x="506" y="356"/>
                      <a:pt x="507" y="355"/>
                    </a:cubicBezTo>
                    <a:cubicBezTo>
                      <a:pt x="510" y="353"/>
                      <a:pt x="511" y="351"/>
                      <a:pt x="512" y="348"/>
                    </a:cubicBezTo>
                    <a:cubicBezTo>
                      <a:pt x="512" y="344"/>
                      <a:pt x="518" y="341"/>
                      <a:pt x="520" y="340"/>
                    </a:cubicBezTo>
                    <a:cubicBezTo>
                      <a:pt x="521" y="340"/>
                      <a:pt x="522" y="337"/>
                      <a:pt x="521" y="333"/>
                    </a:cubicBezTo>
                    <a:cubicBezTo>
                      <a:pt x="521" y="331"/>
                      <a:pt x="522" y="329"/>
                      <a:pt x="523" y="329"/>
                    </a:cubicBezTo>
                    <a:cubicBezTo>
                      <a:pt x="522" y="328"/>
                      <a:pt x="522" y="327"/>
                      <a:pt x="522" y="326"/>
                    </a:cubicBezTo>
                    <a:cubicBezTo>
                      <a:pt x="523" y="325"/>
                      <a:pt x="523" y="324"/>
                      <a:pt x="525" y="323"/>
                    </a:cubicBezTo>
                    <a:cubicBezTo>
                      <a:pt x="523" y="323"/>
                      <a:pt x="522" y="321"/>
                      <a:pt x="521" y="320"/>
                    </a:cubicBezTo>
                    <a:cubicBezTo>
                      <a:pt x="520" y="320"/>
                      <a:pt x="520" y="320"/>
                      <a:pt x="520" y="320"/>
                    </a:cubicBezTo>
                    <a:cubicBezTo>
                      <a:pt x="519" y="320"/>
                      <a:pt x="518" y="321"/>
                      <a:pt x="517" y="321"/>
                    </a:cubicBezTo>
                    <a:cubicBezTo>
                      <a:pt x="515" y="321"/>
                      <a:pt x="512" y="319"/>
                      <a:pt x="512" y="317"/>
                    </a:cubicBezTo>
                    <a:cubicBezTo>
                      <a:pt x="511" y="316"/>
                      <a:pt x="512" y="314"/>
                      <a:pt x="514" y="314"/>
                    </a:cubicBezTo>
                    <a:cubicBezTo>
                      <a:pt x="516" y="313"/>
                      <a:pt x="519" y="312"/>
                      <a:pt x="521" y="310"/>
                    </a:cubicBezTo>
                    <a:cubicBezTo>
                      <a:pt x="523" y="310"/>
                      <a:pt x="524" y="309"/>
                      <a:pt x="525" y="308"/>
                    </a:cubicBezTo>
                    <a:cubicBezTo>
                      <a:pt x="524" y="307"/>
                      <a:pt x="521" y="306"/>
                      <a:pt x="520" y="306"/>
                    </a:cubicBezTo>
                    <a:cubicBezTo>
                      <a:pt x="520" y="306"/>
                      <a:pt x="520" y="306"/>
                      <a:pt x="520" y="306"/>
                    </a:cubicBezTo>
                    <a:cubicBezTo>
                      <a:pt x="517" y="306"/>
                      <a:pt x="515" y="303"/>
                      <a:pt x="513" y="301"/>
                    </a:cubicBezTo>
                    <a:cubicBezTo>
                      <a:pt x="512" y="300"/>
                      <a:pt x="511" y="298"/>
                      <a:pt x="510" y="298"/>
                    </a:cubicBezTo>
                    <a:cubicBezTo>
                      <a:pt x="507" y="298"/>
                      <a:pt x="507" y="297"/>
                      <a:pt x="507" y="296"/>
                    </a:cubicBezTo>
                    <a:cubicBezTo>
                      <a:pt x="507" y="293"/>
                      <a:pt x="511" y="293"/>
                      <a:pt x="512" y="293"/>
                    </a:cubicBezTo>
                    <a:cubicBezTo>
                      <a:pt x="514" y="293"/>
                      <a:pt x="516" y="293"/>
                      <a:pt x="517" y="294"/>
                    </a:cubicBezTo>
                    <a:cubicBezTo>
                      <a:pt x="520" y="296"/>
                      <a:pt x="522" y="297"/>
                      <a:pt x="524" y="297"/>
                    </a:cubicBezTo>
                    <a:cubicBezTo>
                      <a:pt x="523" y="295"/>
                      <a:pt x="520" y="292"/>
                      <a:pt x="515" y="289"/>
                    </a:cubicBezTo>
                    <a:cubicBezTo>
                      <a:pt x="513" y="287"/>
                      <a:pt x="513" y="284"/>
                      <a:pt x="513" y="283"/>
                    </a:cubicBezTo>
                    <a:cubicBezTo>
                      <a:pt x="513" y="282"/>
                      <a:pt x="513" y="282"/>
                      <a:pt x="513" y="282"/>
                    </a:cubicBezTo>
                    <a:cubicBezTo>
                      <a:pt x="511" y="280"/>
                      <a:pt x="507" y="270"/>
                      <a:pt x="506" y="267"/>
                    </a:cubicBezTo>
                    <a:cubicBezTo>
                      <a:pt x="505" y="266"/>
                      <a:pt x="503" y="265"/>
                      <a:pt x="501" y="264"/>
                    </a:cubicBezTo>
                    <a:cubicBezTo>
                      <a:pt x="499" y="263"/>
                      <a:pt x="497" y="262"/>
                      <a:pt x="496" y="261"/>
                    </a:cubicBezTo>
                    <a:cubicBezTo>
                      <a:pt x="495" y="259"/>
                      <a:pt x="495" y="257"/>
                      <a:pt x="495" y="255"/>
                    </a:cubicBezTo>
                    <a:cubicBezTo>
                      <a:pt x="496" y="252"/>
                      <a:pt x="499" y="249"/>
                      <a:pt x="502" y="247"/>
                    </a:cubicBezTo>
                    <a:cubicBezTo>
                      <a:pt x="504" y="247"/>
                      <a:pt x="504" y="245"/>
                      <a:pt x="505" y="244"/>
                    </a:cubicBezTo>
                    <a:cubicBezTo>
                      <a:pt x="505" y="243"/>
                      <a:pt x="506" y="241"/>
                      <a:pt x="508" y="241"/>
                    </a:cubicBezTo>
                    <a:cubicBezTo>
                      <a:pt x="508" y="241"/>
                      <a:pt x="508" y="241"/>
                      <a:pt x="508" y="241"/>
                    </a:cubicBezTo>
                    <a:cubicBezTo>
                      <a:pt x="509" y="241"/>
                      <a:pt x="509" y="241"/>
                      <a:pt x="509" y="241"/>
                    </a:cubicBezTo>
                    <a:cubicBezTo>
                      <a:pt x="510" y="241"/>
                      <a:pt x="511" y="241"/>
                      <a:pt x="512" y="238"/>
                    </a:cubicBezTo>
                    <a:cubicBezTo>
                      <a:pt x="514" y="235"/>
                      <a:pt x="517" y="235"/>
                      <a:pt x="518" y="234"/>
                    </a:cubicBezTo>
                    <a:cubicBezTo>
                      <a:pt x="519" y="234"/>
                      <a:pt x="519" y="234"/>
                      <a:pt x="520" y="234"/>
                    </a:cubicBezTo>
                    <a:cubicBezTo>
                      <a:pt x="521" y="233"/>
                      <a:pt x="524" y="232"/>
                      <a:pt x="527" y="231"/>
                    </a:cubicBezTo>
                    <a:cubicBezTo>
                      <a:pt x="529" y="231"/>
                      <a:pt x="532" y="231"/>
                      <a:pt x="533" y="230"/>
                    </a:cubicBezTo>
                    <a:cubicBezTo>
                      <a:pt x="533" y="230"/>
                      <a:pt x="533" y="229"/>
                      <a:pt x="532" y="228"/>
                    </a:cubicBezTo>
                    <a:cubicBezTo>
                      <a:pt x="531" y="227"/>
                      <a:pt x="529" y="226"/>
                      <a:pt x="528" y="226"/>
                    </a:cubicBezTo>
                    <a:cubicBezTo>
                      <a:pt x="527" y="227"/>
                      <a:pt x="526" y="227"/>
                      <a:pt x="525" y="227"/>
                    </a:cubicBezTo>
                    <a:cubicBezTo>
                      <a:pt x="521" y="227"/>
                      <a:pt x="517" y="225"/>
                      <a:pt x="515" y="221"/>
                    </a:cubicBezTo>
                    <a:cubicBezTo>
                      <a:pt x="514" y="221"/>
                      <a:pt x="511" y="224"/>
                      <a:pt x="510" y="226"/>
                    </a:cubicBezTo>
                    <a:cubicBezTo>
                      <a:pt x="507" y="228"/>
                      <a:pt x="505" y="230"/>
                      <a:pt x="502" y="232"/>
                    </a:cubicBezTo>
                    <a:cubicBezTo>
                      <a:pt x="499" y="233"/>
                      <a:pt x="496" y="232"/>
                      <a:pt x="494" y="229"/>
                    </a:cubicBezTo>
                    <a:cubicBezTo>
                      <a:pt x="492" y="226"/>
                      <a:pt x="491" y="223"/>
                      <a:pt x="493" y="220"/>
                    </a:cubicBezTo>
                    <a:cubicBezTo>
                      <a:pt x="493" y="219"/>
                      <a:pt x="493" y="219"/>
                      <a:pt x="493" y="219"/>
                    </a:cubicBezTo>
                    <a:cubicBezTo>
                      <a:pt x="493" y="219"/>
                      <a:pt x="492" y="219"/>
                      <a:pt x="488" y="219"/>
                    </a:cubicBezTo>
                    <a:cubicBezTo>
                      <a:pt x="486" y="219"/>
                      <a:pt x="485" y="219"/>
                      <a:pt x="483" y="219"/>
                    </a:cubicBezTo>
                    <a:cubicBezTo>
                      <a:pt x="483" y="219"/>
                      <a:pt x="483" y="219"/>
                      <a:pt x="483" y="219"/>
                    </a:cubicBezTo>
                    <a:cubicBezTo>
                      <a:pt x="479" y="219"/>
                      <a:pt x="476" y="216"/>
                      <a:pt x="476" y="212"/>
                    </a:cubicBezTo>
                    <a:cubicBezTo>
                      <a:pt x="476" y="208"/>
                      <a:pt x="478" y="201"/>
                      <a:pt x="482" y="201"/>
                    </a:cubicBezTo>
                    <a:cubicBezTo>
                      <a:pt x="484" y="201"/>
                      <a:pt x="486" y="201"/>
                      <a:pt x="487" y="201"/>
                    </a:cubicBezTo>
                    <a:cubicBezTo>
                      <a:pt x="488" y="201"/>
                      <a:pt x="490" y="202"/>
                      <a:pt x="491" y="202"/>
                    </a:cubicBezTo>
                    <a:cubicBezTo>
                      <a:pt x="492" y="202"/>
                      <a:pt x="494" y="201"/>
                      <a:pt x="495" y="198"/>
                    </a:cubicBezTo>
                    <a:cubicBezTo>
                      <a:pt x="496" y="193"/>
                      <a:pt x="499" y="192"/>
                      <a:pt x="502" y="192"/>
                    </a:cubicBezTo>
                    <a:cubicBezTo>
                      <a:pt x="504" y="191"/>
                      <a:pt x="506" y="191"/>
                      <a:pt x="508" y="188"/>
                    </a:cubicBezTo>
                    <a:cubicBezTo>
                      <a:pt x="512" y="184"/>
                      <a:pt x="518" y="178"/>
                      <a:pt x="524" y="178"/>
                    </a:cubicBezTo>
                    <a:cubicBezTo>
                      <a:pt x="526" y="178"/>
                      <a:pt x="528" y="179"/>
                      <a:pt x="530" y="180"/>
                    </a:cubicBezTo>
                    <a:cubicBezTo>
                      <a:pt x="532" y="182"/>
                      <a:pt x="532" y="183"/>
                      <a:pt x="532" y="184"/>
                    </a:cubicBezTo>
                    <a:cubicBezTo>
                      <a:pt x="533" y="188"/>
                      <a:pt x="530" y="191"/>
                      <a:pt x="527" y="194"/>
                    </a:cubicBezTo>
                    <a:cubicBezTo>
                      <a:pt x="525" y="195"/>
                      <a:pt x="524" y="197"/>
                      <a:pt x="523" y="198"/>
                    </a:cubicBezTo>
                    <a:cubicBezTo>
                      <a:pt x="523" y="199"/>
                      <a:pt x="523" y="200"/>
                      <a:pt x="523" y="201"/>
                    </a:cubicBezTo>
                    <a:cubicBezTo>
                      <a:pt x="523" y="202"/>
                      <a:pt x="523" y="204"/>
                      <a:pt x="522" y="206"/>
                    </a:cubicBezTo>
                    <a:cubicBezTo>
                      <a:pt x="523" y="206"/>
                      <a:pt x="525" y="205"/>
                      <a:pt x="526" y="204"/>
                    </a:cubicBezTo>
                    <a:cubicBezTo>
                      <a:pt x="534" y="199"/>
                      <a:pt x="541" y="195"/>
                      <a:pt x="548" y="192"/>
                    </a:cubicBezTo>
                    <a:cubicBezTo>
                      <a:pt x="549" y="192"/>
                      <a:pt x="551" y="191"/>
                      <a:pt x="552" y="191"/>
                    </a:cubicBezTo>
                    <a:cubicBezTo>
                      <a:pt x="552" y="191"/>
                      <a:pt x="552" y="191"/>
                      <a:pt x="553" y="191"/>
                    </a:cubicBezTo>
                    <a:cubicBezTo>
                      <a:pt x="553" y="191"/>
                      <a:pt x="553" y="190"/>
                      <a:pt x="553" y="190"/>
                    </a:cubicBezTo>
                    <a:cubicBezTo>
                      <a:pt x="553" y="190"/>
                      <a:pt x="553" y="189"/>
                      <a:pt x="554" y="189"/>
                    </a:cubicBezTo>
                    <a:cubicBezTo>
                      <a:pt x="554" y="189"/>
                      <a:pt x="554" y="189"/>
                      <a:pt x="554" y="189"/>
                    </a:cubicBezTo>
                    <a:cubicBezTo>
                      <a:pt x="554" y="188"/>
                      <a:pt x="554" y="188"/>
                      <a:pt x="555" y="188"/>
                    </a:cubicBezTo>
                    <a:cubicBezTo>
                      <a:pt x="555" y="188"/>
                      <a:pt x="555" y="188"/>
                      <a:pt x="555" y="187"/>
                    </a:cubicBezTo>
                    <a:cubicBezTo>
                      <a:pt x="555" y="187"/>
                      <a:pt x="556" y="187"/>
                      <a:pt x="556" y="187"/>
                    </a:cubicBezTo>
                    <a:cubicBezTo>
                      <a:pt x="557" y="186"/>
                      <a:pt x="558" y="186"/>
                      <a:pt x="559" y="185"/>
                    </a:cubicBezTo>
                    <a:cubicBezTo>
                      <a:pt x="564" y="183"/>
                      <a:pt x="575" y="178"/>
                      <a:pt x="576" y="176"/>
                    </a:cubicBezTo>
                    <a:cubicBezTo>
                      <a:pt x="577" y="175"/>
                      <a:pt x="577" y="174"/>
                      <a:pt x="578" y="173"/>
                    </a:cubicBezTo>
                    <a:cubicBezTo>
                      <a:pt x="580" y="170"/>
                      <a:pt x="582" y="167"/>
                      <a:pt x="585" y="167"/>
                    </a:cubicBezTo>
                    <a:cubicBezTo>
                      <a:pt x="587" y="167"/>
                      <a:pt x="588" y="168"/>
                      <a:pt x="589" y="169"/>
                    </a:cubicBezTo>
                    <a:cubicBezTo>
                      <a:pt x="590" y="169"/>
                      <a:pt x="591" y="170"/>
                      <a:pt x="592" y="170"/>
                    </a:cubicBezTo>
                    <a:cubicBezTo>
                      <a:pt x="594" y="170"/>
                      <a:pt x="595" y="170"/>
                      <a:pt x="596" y="170"/>
                    </a:cubicBezTo>
                    <a:cubicBezTo>
                      <a:pt x="596" y="170"/>
                      <a:pt x="597" y="170"/>
                      <a:pt x="598" y="170"/>
                    </a:cubicBezTo>
                    <a:cubicBezTo>
                      <a:pt x="597" y="169"/>
                      <a:pt x="596" y="167"/>
                      <a:pt x="597" y="166"/>
                    </a:cubicBezTo>
                    <a:cubicBezTo>
                      <a:pt x="598" y="164"/>
                      <a:pt x="600" y="164"/>
                      <a:pt x="603" y="163"/>
                    </a:cubicBezTo>
                    <a:cubicBezTo>
                      <a:pt x="604" y="163"/>
                      <a:pt x="604" y="163"/>
                      <a:pt x="604" y="163"/>
                    </a:cubicBezTo>
                    <a:cubicBezTo>
                      <a:pt x="606" y="163"/>
                      <a:pt x="606" y="162"/>
                      <a:pt x="607" y="161"/>
                    </a:cubicBezTo>
                    <a:cubicBezTo>
                      <a:pt x="608" y="159"/>
                      <a:pt x="609" y="157"/>
                      <a:pt x="612" y="157"/>
                    </a:cubicBezTo>
                    <a:cubicBezTo>
                      <a:pt x="612" y="157"/>
                      <a:pt x="613" y="155"/>
                      <a:pt x="613" y="154"/>
                    </a:cubicBezTo>
                    <a:cubicBezTo>
                      <a:pt x="614" y="152"/>
                      <a:pt x="615" y="149"/>
                      <a:pt x="619" y="149"/>
                    </a:cubicBezTo>
                    <a:cubicBezTo>
                      <a:pt x="621" y="149"/>
                      <a:pt x="622" y="150"/>
                      <a:pt x="624" y="151"/>
                    </a:cubicBezTo>
                    <a:cubicBezTo>
                      <a:pt x="625" y="152"/>
                      <a:pt x="626" y="153"/>
                      <a:pt x="627" y="152"/>
                    </a:cubicBezTo>
                    <a:cubicBezTo>
                      <a:pt x="628" y="152"/>
                      <a:pt x="629" y="152"/>
                      <a:pt x="629" y="152"/>
                    </a:cubicBezTo>
                    <a:cubicBezTo>
                      <a:pt x="629" y="152"/>
                      <a:pt x="630" y="152"/>
                      <a:pt x="630" y="152"/>
                    </a:cubicBezTo>
                    <a:cubicBezTo>
                      <a:pt x="630" y="152"/>
                      <a:pt x="630" y="152"/>
                      <a:pt x="631" y="153"/>
                    </a:cubicBezTo>
                    <a:cubicBezTo>
                      <a:pt x="631" y="152"/>
                      <a:pt x="631" y="152"/>
                      <a:pt x="632" y="152"/>
                    </a:cubicBezTo>
                    <a:cubicBezTo>
                      <a:pt x="632" y="152"/>
                      <a:pt x="632" y="152"/>
                      <a:pt x="632" y="151"/>
                    </a:cubicBezTo>
                    <a:cubicBezTo>
                      <a:pt x="632" y="150"/>
                      <a:pt x="632" y="149"/>
                      <a:pt x="632" y="148"/>
                    </a:cubicBezTo>
                    <a:cubicBezTo>
                      <a:pt x="632" y="146"/>
                      <a:pt x="632" y="144"/>
                      <a:pt x="631" y="143"/>
                    </a:cubicBezTo>
                    <a:cubicBezTo>
                      <a:pt x="630" y="140"/>
                      <a:pt x="630" y="137"/>
                      <a:pt x="630" y="136"/>
                    </a:cubicBezTo>
                    <a:cubicBezTo>
                      <a:pt x="631" y="135"/>
                      <a:pt x="631" y="134"/>
                      <a:pt x="630" y="133"/>
                    </a:cubicBezTo>
                    <a:cubicBezTo>
                      <a:pt x="630" y="132"/>
                      <a:pt x="629" y="127"/>
                      <a:pt x="631" y="124"/>
                    </a:cubicBezTo>
                    <a:cubicBezTo>
                      <a:pt x="632" y="123"/>
                      <a:pt x="633" y="123"/>
                      <a:pt x="634" y="123"/>
                    </a:cubicBezTo>
                    <a:cubicBezTo>
                      <a:pt x="634" y="123"/>
                      <a:pt x="636" y="121"/>
                      <a:pt x="636" y="121"/>
                    </a:cubicBezTo>
                    <a:cubicBezTo>
                      <a:pt x="638" y="119"/>
                      <a:pt x="640" y="118"/>
                      <a:pt x="642" y="118"/>
                    </a:cubicBezTo>
                    <a:cubicBezTo>
                      <a:pt x="643" y="118"/>
                      <a:pt x="644" y="118"/>
                      <a:pt x="645" y="119"/>
                    </a:cubicBezTo>
                    <a:cubicBezTo>
                      <a:pt x="646" y="120"/>
                      <a:pt x="648" y="120"/>
                      <a:pt x="650" y="120"/>
                    </a:cubicBezTo>
                    <a:cubicBezTo>
                      <a:pt x="650" y="120"/>
                      <a:pt x="650" y="120"/>
                      <a:pt x="650" y="120"/>
                    </a:cubicBezTo>
                    <a:cubicBezTo>
                      <a:pt x="651" y="120"/>
                      <a:pt x="651" y="120"/>
                      <a:pt x="652" y="120"/>
                    </a:cubicBezTo>
                    <a:cubicBezTo>
                      <a:pt x="651" y="118"/>
                      <a:pt x="653" y="117"/>
                      <a:pt x="654" y="115"/>
                    </a:cubicBezTo>
                    <a:cubicBezTo>
                      <a:pt x="656" y="114"/>
                      <a:pt x="657" y="114"/>
                      <a:pt x="657" y="113"/>
                    </a:cubicBezTo>
                    <a:cubicBezTo>
                      <a:pt x="657" y="110"/>
                      <a:pt x="659" y="108"/>
                      <a:pt x="661" y="107"/>
                    </a:cubicBezTo>
                    <a:cubicBezTo>
                      <a:pt x="662" y="106"/>
                      <a:pt x="663" y="105"/>
                      <a:pt x="663" y="104"/>
                    </a:cubicBezTo>
                    <a:cubicBezTo>
                      <a:pt x="664" y="103"/>
                      <a:pt x="664" y="103"/>
                      <a:pt x="664" y="102"/>
                    </a:cubicBezTo>
                    <a:cubicBezTo>
                      <a:pt x="665" y="97"/>
                      <a:pt x="666" y="93"/>
                      <a:pt x="668" y="90"/>
                    </a:cubicBezTo>
                    <a:cubicBezTo>
                      <a:pt x="669" y="89"/>
                      <a:pt x="670" y="89"/>
                      <a:pt x="670" y="88"/>
                    </a:cubicBezTo>
                    <a:cubicBezTo>
                      <a:pt x="671" y="88"/>
                      <a:pt x="671" y="88"/>
                      <a:pt x="671" y="88"/>
                    </a:cubicBezTo>
                    <a:cubicBezTo>
                      <a:pt x="671" y="88"/>
                      <a:pt x="671" y="88"/>
                      <a:pt x="671" y="88"/>
                    </a:cubicBezTo>
                    <a:cubicBezTo>
                      <a:pt x="671" y="88"/>
                      <a:pt x="670" y="87"/>
                      <a:pt x="670" y="87"/>
                    </a:cubicBezTo>
                    <a:cubicBezTo>
                      <a:pt x="670" y="86"/>
                      <a:pt x="669" y="84"/>
                      <a:pt x="669" y="80"/>
                    </a:cubicBezTo>
                    <a:cubicBezTo>
                      <a:pt x="669" y="80"/>
                      <a:pt x="669" y="79"/>
                      <a:pt x="669" y="79"/>
                    </a:cubicBezTo>
                    <a:cubicBezTo>
                      <a:pt x="668" y="79"/>
                      <a:pt x="668" y="79"/>
                      <a:pt x="667" y="79"/>
                    </a:cubicBezTo>
                    <a:cubicBezTo>
                      <a:pt x="666" y="79"/>
                      <a:pt x="664" y="79"/>
                      <a:pt x="663" y="80"/>
                    </a:cubicBezTo>
                    <a:cubicBezTo>
                      <a:pt x="662" y="81"/>
                      <a:pt x="660" y="81"/>
                      <a:pt x="658" y="81"/>
                    </a:cubicBezTo>
                    <a:cubicBezTo>
                      <a:pt x="656" y="81"/>
                      <a:pt x="654" y="82"/>
                      <a:pt x="653" y="83"/>
                    </a:cubicBezTo>
                    <a:cubicBezTo>
                      <a:pt x="651" y="86"/>
                      <a:pt x="649" y="87"/>
                      <a:pt x="647" y="87"/>
                    </a:cubicBezTo>
                    <a:cubicBezTo>
                      <a:pt x="646" y="87"/>
                      <a:pt x="646" y="87"/>
                      <a:pt x="645" y="87"/>
                    </a:cubicBezTo>
                    <a:cubicBezTo>
                      <a:pt x="644" y="86"/>
                      <a:pt x="643" y="86"/>
                      <a:pt x="641" y="87"/>
                    </a:cubicBezTo>
                    <a:cubicBezTo>
                      <a:pt x="641" y="87"/>
                      <a:pt x="640" y="87"/>
                      <a:pt x="639" y="87"/>
                    </a:cubicBezTo>
                    <a:cubicBezTo>
                      <a:pt x="636" y="87"/>
                      <a:pt x="631" y="86"/>
                      <a:pt x="629" y="83"/>
                    </a:cubicBezTo>
                    <a:cubicBezTo>
                      <a:pt x="628" y="82"/>
                      <a:pt x="628" y="81"/>
                      <a:pt x="628" y="80"/>
                    </a:cubicBezTo>
                    <a:cubicBezTo>
                      <a:pt x="628" y="79"/>
                      <a:pt x="628" y="78"/>
                      <a:pt x="627" y="77"/>
                    </a:cubicBezTo>
                    <a:cubicBezTo>
                      <a:pt x="627" y="76"/>
                      <a:pt x="627" y="76"/>
                      <a:pt x="627" y="75"/>
                    </a:cubicBezTo>
                    <a:cubicBezTo>
                      <a:pt x="626" y="74"/>
                      <a:pt x="626" y="72"/>
                      <a:pt x="626" y="70"/>
                    </a:cubicBezTo>
                    <a:cubicBezTo>
                      <a:pt x="626" y="70"/>
                      <a:pt x="625" y="70"/>
                      <a:pt x="624" y="70"/>
                    </a:cubicBezTo>
                    <a:cubicBezTo>
                      <a:pt x="622" y="69"/>
                      <a:pt x="620" y="69"/>
                      <a:pt x="618" y="67"/>
                    </a:cubicBezTo>
                    <a:cubicBezTo>
                      <a:pt x="618" y="66"/>
                      <a:pt x="617" y="65"/>
                      <a:pt x="616" y="65"/>
                    </a:cubicBezTo>
                    <a:cubicBezTo>
                      <a:pt x="613" y="63"/>
                      <a:pt x="610" y="62"/>
                      <a:pt x="609" y="62"/>
                    </a:cubicBezTo>
                    <a:cubicBezTo>
                      <a:pt x="609" y="62"/>
                      <a:pt x="609" y="62"/>
                      <a:pt x="609" y="62"/>
                    </a:cubicBezTo>
                    <a:cubicBezTo>
                      <a:pt x="608" y="62"/>
                      <a:pt x="608" y="62"/>
                      <a:pt x="608" y="62"/>
                    </a:cubicBezTo>
                    <a:cubicBezTo>
                      <a:pt x="607" y="62"/>
                      <a:pt x="606" y="62"/>
                      <a:pt x="604" y="61"/>
                    </a:cubicBezTo>
                    <a:cubicBezTo>
                      <a:pt x="603" y="60"/>
                      <a:pt x="600" y="58"/>
                      <a:pt x="597" y="58"/>
                    </a:cubicBezTo>
                    <a:cubicBezTo>
                      <a:pt x="595" y="58"/>
                      <a:pt x="593" y="57"/>
                      <a:pt x="592" y="56"/>
                    </a:cubicBezTo>
                    <a:cubicBezTo>
                      <a:pt x="590" y="54"/>
                      <a:pt x="591" y="51"/>
                      <a:pt x="591" y="49"/>
                    </a:cubicBezTo>
                    <a:cubicBezTo>
                      <a:pt x="591" y="49"/>
                      <a:pt x="590" y="45"/>
                      <a:pt x="589" y="44"/>
                    </a:cubicBezTo>
                    <a:cubicBezTo>
                      <a:pt x="587" y="41"/>
                      <a:pt x="586" y="39"/>
                      <a:pt x="585" y="37"/>
                    </a:cubicBezTo>
                    <a:cubicBezTo>
                      <a:pt x="585" y="36"/>
                      <a:pt x="585" y="35"/>
                      <a:pt x="584" y="34"/>
                    </a:cubicBezTo>
                    <a:cubicBezTo>
                      <a:pt x="582" y="32"/>
                      <a:pt x="580" y="29"/>
                      <a:pt x="579" y="23"/>
                    </a:cubicBezTo>
                    <a:cubicBezTo>
                      <a:pt x="578" y="19"/>
                      <a:pt x="577" y="18"/>
                      <a:pt x="575" y="17"/>
                    </a:cubicBezTo>
                    <a:cubicBezTo>
                      <a:pt x="574" y="16"/>
                      <a:pt x="573" y="15"/>
                      <a:pt x="573" y="12"/>
                    </a:cubicBezTo>
                    <a:cubicBezTo>
                      <a:pt x="574" y="11"/>
                      <a:pt x="572" y="10"/>
                      <a:pt x="570" y="8"/>
                    </a:cubicBezTo>
                    <a:cubicBezTo>
                      <a:pt x="569" y="7"/>
                      <a:pt x="567" y="7"/>
                      <a:pt x="566" y="5"/>
                    </a:cubicBezTo>
                    <a:cubicBezTo>
                      <a:pt x="566" y="5"/>
                      <a:pt x="564" y="5"/>
                      <a:pt x="562" y="4"/>
                    </a:cubicBezTo>
                    <a:cubicBezTo>
                      <a:pt x="559" y="4"/>
                      <a:pt x="556" y="3"/>
                      <a:pt x="553" y="2"/>
                    </a:cubicBezTo>
                    <a:cubicBezTo>
                      <a:pt x="551" y="1"/>
                      <a:pt x="550" y="1"/>
                      <a:pt x="548" y="1"/>
                    </a:cubicBezTo>
                    <a:cubicBezTo>
                      <a:pt x="546" y="1"/>
                      <a:pt x="546" y="1"/>
                      <a:pt x="546" y="1"/>
                    </a:cubicBezTo>
                    <a:cubicBezTo>
                      <a:pt x="545" y="1"/>
                      <a:pt x="543" y="1"/>
                      <a:pt x="541" y="0"/>
                    </a:cubicBezTo>
                    <a:cubicBezTo>
                      <a:pt x="539" y="0"/>
                      <a:pt x="534" y="0"/>
                      <a:pt x="530" y="1"/>
                    </a:cubicBezTo>
                    <a:cubicBezTo>
                      <a:pt x="529" y="1"/>
                      <a:pt x="529" y="1"/>
                      <a:pt x="528" y="1"/>
                    </a:cubicBezTo>
                    <a:cubicBezTo>
                      <a:pt x="527" y="1"/>
                      <a:pt x="525" y="2"/>
                      <a:pt x="525" y="2"/>
                    </a:cubicBezTo>
                    <a:cubicBezTo>
                      <a:pt x="525" y="2"/>
                      <a:pt x="525" y="2"/>
                      <a:pt x="524" y="2"/>
                    </a:cubicBezTo>
                    <a:cubicBezTo>
                      <a:pt x="524" y="1"/>
                      <a:pt x="523" y="1"/>
                      <a:pt x="522" y="1"/>
                    </a:cubicBezTo>
                    <a:cubicBezTo>
                      <a:pt x="517" y="1"/>
                      <a:pt x="514" y="3"/>
                      <a:pt x="512" y="5"/>
                    </a:cubicBezTo>
                    <a:cubicBezTo>
                      <a:pt x="511" y="7"/>
                      <a:pt x="511" y="8"/>
                      <a:pt x="511" y="8"/>
                    </a:cubicBezTo>
                    <a:cubicBezTo>
                      <a:pt x="511" y="8"/>
                      <a:pt x="511" y="8"/>
                      <a:pt x="511" y="8"/>
                    </a:cubicBezTo>
                    <a:cubicBezTo>
                      <a:pt x="512" y="8"/>
                      <a:pt x="512" y="8"/>
                      <a:pt x="512" y="8"/>
                    </a:cubicBezTo>
                    <a:cubicBezTo>
                      <a:pt x="512" y="8"/>
                      <a:pt x="513" y="8"/>
                      <a:pt x="513" y="8"/>
                    </a:cubicBezTo>
                    <a:cubicBezTo>
                      <a:pt x="515" y="9"/>
                      <a:pt x="516" y="14"/>
                      <a:pt x="517" y="18"/>
                    </a:cubicBezTo>
                    <a:cubicBezTo>
                      <a:pt x="518" y="21"/>
                      <a:pt x="513" y="25"/>
                      <a:pt x="511" y="26"/>
                    </a:cubicBezTo>
                    <a:cubicBezTo>
                      <a:pt x="510" y="26"/>
                      <a:pt x="506" y="33"/>
                      <a:pt x="505" y="35"/>
                    </a:cubicBezTo>
                    <a:cubicBezTo>
                      <a:pt x="505" y="36"/>
                      <a:pt x="504" y="38"/>
                      <a:pt x="502" y="40"/>
                    </a:cubicBezTo>
                    <a:cubicBezTo>
                      <a:pt x="501" y="42"/>
                      <a:pt x="500" y="45"/>
                      <a:pt x="500" y="46"/>
                    </a:cubicBezTo>
                    <a:cubicBezTo>
                      <a:pt x="500" y="47"/>
                      <a:pt x="500" y="48"/>
                      <a:pt x="499" y="50"/>
                    </a:cubicBezTo>
                    <a:cubicBezTo>
                      <a:pt x="498" y="52"/>
                      <a:pt x="495" y="53"/>
                      <a:pt x="493" y="53"/>
                    </a:cubicBezTo>
                    <a:cubicBezTo>
                      <a:pt x="492" y="53"/>
                      <a:pt x="489" y="55"/>
                      <a:pt x="487" y="56"/>
                    </a:cubicBezTo>
                    <a:cubicBezTo>
                      <a:pt x="487" y="57"/>
                      <a:pt x="487" y="57"/>
                      <a:pt x="486" y="57"/>
                    </a:cubicBezTo>
                    <a:cubicBezTo>
                      <a:pt x="485" y="58"/>
                      <a:pt x="484" y="59"/>
                      <a:pt x="483" y="59"/>
                    </a:cubicBezTo>
                    <a:cubicBezTo>
                      <a:pt x="482" y="59"/>
                      <a:pt x="481" y="59"/>
                      <a:pt x="481" y="59"/>
                    </a:cubicBezTo>
                    <a:cubicBezTo>
                      <a:pt x="480" y="59"/>
                      <a:pt x="480" y="59"/>
                      <a:pt x="480" y="59"/>
                    </a:cubicBezTo>
                    <a:cubicBezTo>
                      <a:pt x="479" y="59"/>
                      <a:pt x="479" y="59"/>
                      <a:pt x="479" y="59"/>
                    </a:cubicBezTo>
                    <a:cubicBezTo>
                      <a:pt x="479" y="59"/>
                      <a:pt x="479" y="59"/>
                      <a:pt x="478" y="59"/>
                    </a:cubicBezTo>
                    <a:cubicBezTo>
                      <a:pt x="478" y="59"/>
                      <a:pt x="478" y="59"/>
                      <a:pt x="478" y="59"/>
                    </a:cubicBezTo>
                    <a:cubicBezTo>
                      <a:pt x="477" y="59"/>
                      <a:pt x="477" y="59"/>
                      <a:pt x="477" y="59"/>
                    </a:cubicBezTo>
                    <a:cubicBezTo>
                      <a:pt x="476" y="59"/>
                      <a:pt x="476" y="59"/>
                      <a:pt x="476" y="59"/>
                    </a:cubicBezTo>
                    <a:cubicBezTo>
                      <a:pt x="476" y="58"/>
                      <a:pt x="475" y="58"/>
                      <a:pt x="475" y="58"/>
                    </a:cubicBezTo>
                    <a:cubicBezTo>
                      <a:pt x="475" y="58"/>
                      <a:pt x="474" y="58"/>
                      <a:pt x="474" y="58"/>
                    </a:cubicBezTo>
                    <a:cubicBezTo>
                      <a:pt x="474" y="58"/>
                      <a:pt x="473" y="58"/>
                      <a:pt x="473" y="58"/>
                    </a:cubicBezTo>
                    <a:cubicBezTo>
                      <a:pt x="473" y="58"/>
                      <a:pt x="473" y="57"/>
                      <a:pt x="472" y="57"/>
                    </a:cubicBezTo>
                    <a:cubicBezTo>
                      <a:pt x="472" y="57"/>
                      <a:pt x="472" y="57"/>
                      <a:pt x="472" y="57"/>
                    </a:cubicBezTo>
                    <a:cubicBezTo>
                      <a:pt x="471" y="57"/>
                      <a:pt x="471" y="57"/>
                      <a:pt x="471" y="57"/>
                    </a:cubicBezTo>
                    <a:cubicBezTo>
                      <a:pt x="471" y="56"/>
                      <a:pt x="470" y="56"/>
                      <a:pt x="470" y="56"/>
                    </a:cubicBezTo>
                    <a:cubicBezTo>
                      <a:pt x="470" y="56"/>
                      <a:pt x="470" y="56"/>
                      <a:pt x="470" y="55"/>
                    </a:cubicBezTo>
                    <a:cubicBezTo>
                      <a:pt x="470" y="55"/>
                      <a:pt x="469" y="55"/>
                      <a:pt x="469" y="55"/>
                    </a:cubicBezTo>
                    <a:lnTo>
                      <a:pt x="461" y="7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119" name="Freeform 1135">
                <a:extLst>
                  <a:ext uri="{FF2B5EF4-FFF2-40B4-BE49-F238E27FC236}">
                    <a16:creationId xmlns:a16="http://schemas.microsoft.com/office/drawing/2014/main" id="{6D5266BE-CADE-41C7-988C-B11FA0E1705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29" y="2104"/>
                <a:ext cx="22" cy="16"/>
              </a:xfrm>
              <a:custGeom>
                <a:avLst/>
                <a:gdLst>
                  <a:gd name="T0" fmla="*/ 2 w 23"/>
                  <a:gd name="T1" fmla="*/ 6 h 17"/>
                  <a:gd name="T2" fmla="*/ 2 w 23"/>
                  <a:gd name="T3" fmla="*/ 13 h 17"/>
                  <a:gd name="T4" fmla="*/ 8 w 23"/>
                  <a:gd name="T5" fmla="*/ 17 h 17"/>
                  <a:gd name="T6" fmla="*/ 17 w 23"/>
                  <a:gd name="T7" fmla="*/ 13 h 17"/>
                  <a:gd name="T8" fmla="*/ 20 w 23"/>
                  <a:gd name="T9" fmla="*/ 5 h 17"/>
                  <a:gd name="T10" fmla="*/ 23 w 23"/>
                  <a:gd name="T11" fmla="*/ 0 h 17"/>
                  <a:gd name="T12" fmla="*/ 20 w 23"/>
                  <a:gd name="T13" fmla="*/ 0 h 17"/>
                  <a:gd name="T14" fmla="*/ 15 w 23"/>
                  <a:gd name="T15" fmla="*/ 0 h 17"/>
                  <a:gd name="T16" fmla="*/ 11 w 23"/>
                  <a:gd name="T17" fmla="*/ 1 h 17"/>
                  <a:gd name="T18" fmla="*/ 2 w 23"/>
                  <a:gd name="T19" fmla="*/ 6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3" h="17">
                    <a:moveTo>
                      <a:pt x="2" y="6"/>
                    </a:moveTo>
                    <a:cubicBezTo>
                      <a:pt x="0" y="8"/>
                      <a:pt x="0" y="11"/>
                      <a:pt x="2" y="13"/>
                    </a:cubicBezTo>
                    <a:cubicBezTo>
                      <a:pt x="3" y="15"/>
                      <a:pt x="5" y="17"/>
                      <a:pt x="8" y="17"/>
                    </a:cubicBezTo>
                    <a:cubicBezTo>
                      <a:pt x="12" y="17"/>
                      <a:pt x="17" y="14"/>
                      <a:pt x="17" y="13"/>
                    </a:cubicBezTo>
                    <a:cubicBezTo>
                      <a:pt x="17" y="10"/>
                      <a:pt x="19" y="8"/>
                      <a:pt x="20" y="5"/>
                    </a:cubicBezTo>
                    <a:cubicBezTo>
                      <a:pt x="21" y="4"/>
                      <a:pt x="23" y="2"/>
                      <a:pt x="23" y="0"/>
                    </a:cubicBezTo>
                    <a:cubicBezTo>
                      <a:pt x="22" y="0"/>
                      <a:pt x="22" y="0"/>
                      <a:pt x="20" y="0"/>
                    </a:cubicBezTo>
                    <a:cubicBezTo>
                      <a:pt x="18" y="0"/>
                      <a:pt x="16" y="0"/>
                      <a:pt x="15" y="0"/>
                    </a:cubicBezTo>
                    <a:cubicBezTo>
                      <a:pt x="13" y="0"/>
                      <a:pt x="12" y="1"/>
                      <a:pt x="11" y="1"/>
                    </a:cubicBezTo>
                    <a:cubicBezTo>
                      <a:pt x="9" y="1"/>
                      <a:pt x="4" y="3"/>
                      <a:pt x="2" y="6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120" name="Freeform 1136">
                <a:extLst>
                  <a:ext uri="{FF2B5EF4-FFF2-40B4-BE49-F238E27FC236}">
                    <a16:creationId xmlns:a16="http://schemas.microsoft.com/office/drawing/2014/main" id="{B008B6C1-5E09-4260-B693-03A0488CBF7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53" y="2045"/>
                <a:ext cx="20" cy="30"/>
              </a:xfrm>
              <a:custGeom>
                <a:avLst/>
                <a:gdLst>
                  <a:gd name="T0" fmla="*/ 6 w 21"/>
                  <a:gd name="T1" fmla="*/ 32 h 32"/>
                  <a:gd name="T2" fmla="*/ 19 w 21"/>
                  <a:gd name="T3" fmla="*/ 1 h 32"/>
                  <a:gd name="T4" fmla="*/ 18 w 21"/>
                  <a:gd name="T5" fmla="*/ 0 h 32"/>
                  <a:gd name="T6" fmla="*/ 3 w 21"/>
                  <a:gd name="T7" fmla="*/ 16 h 32"/>
                  <a:gd name="T8" fmla="*/ 6 w 21"/>
                  <a:gd name="T9" fmla="*/ 32 h 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1" h="32">
                    <a:moveTo>
                      <a:pt x="6" y="32"/>
                    </a:moveTo>
                    <a:cubicBezTo>
                      <a:pt x="10" y="28"/>
                      <a:pt x="21" y="4"/>
                      <a:pt x="19" y="1"/>
                    </a:cubicBezTo>
                    <a:cubicBezTo>
                      <a:pt x="19" y="0"/>
                      <a:pt x="18" y="0"/>
                      <a:pt x="18" y="0"/>
                    </a:cubicBezTo>
                    <a:cubicBezTo>
                      <a:pt x="14" y="0"/>
                      <a:pt x="5" y="6"/>
                      <a:pt x="3" y="16"/>
                    </a:cubicBezTo>
                    <a:cubicBezTo>
                      <a:pt x="0" y="26"/>
                      <a:pt x="4" y="31"/>
                      <a:pt x="6" y="32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121" name="Freeform 1137">
                <a:extLst>
                  <a:ext uri="{FF2B5EF4-FFF2-40B4-BE49-F238E27FC236}">
                    <a16:creationId xmlns:a16="http://schemas.microsoft.com/office/drawing/2014/main" id="{CB66F2CA-B928-4AA4-AB11-88856CA2EFD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73" y="2218"/>
                <a:ext cx="48" cy="44"/>
              </a:xfrm>
              <a:custGeom>
                <a:avLst/>
                <a:gdLst>
                  <a:gd name="T0" fmla="*/ 43 w 51"/>
                  <a:gd name="T1" fmla="*/ 0 h 46"/>
                  <a:gd name="T2" fmla="*/ 41 w 51"/>
                  <a:gd name="T3" fmla="*/ 1 h 46"/>
                  <a:gd name="T4" fmla="*/ 41 w 51"/>
                  <a:gd name="T5" fmla="*/ 2 h 46"/>
                  <a:gd name="T6" fmla="*/ 42 w 51"/>
                  <a:gd name="T7" fmla="*/ 6 h 46"/>
                  <a:gd name="T8" fmla="*/ 38 w 51"/>
                  <a:gd name="T9" fmla="*/ 8 h 46"/>
                  <a:gd name="T10" fmla="*/ 35 w 51"/>
                  <a:gd name="T11" fmla="*/ 9 h 46"/>
                  <a:gd name="T12" fmla="*/ 30 w 51"/>
                  <a:gd name="T13" fmla="*/ 14 h 46"/>
                  <a:gd name="T14" fmla="*/ 29 w 51"/>
                  <a:gd name="T15" fmla="*/ 14 h 46"/>
                  <a:gd name="T16" fmla="*/ 28 w 51"/>
                  <a:gd name="T17" fmla="*/ 17 h 46"/>
                  <a:gd name="T18" fmla="*/ 25 w 51"/>
                  <a:gd name="T19" fmla="*/ 18 h 46"/>
                  <a:gd name="T20" fmla="*/ 16 w 51"/>
                  <a:gd name="T21" fmla="*/ 13 h 46"/>
                  <a:gd name="T22" fmla="*/ 11 w 51"/>
                  <a:gd name="T23" fmla="*/ 16 h 46"/>
                  <a:gd name="T24" fmla="*/ 4 w 51"/>
                  <a:gd name="T25" fmla="*/ 21 h 46"/>
                  <a:gd name="T26" fmla="*/ 1 w 51"/>
                  <a:gd name="T27" fmla="*/ 25 h 46"/>
                  <a:gd name="T28" fmla="*/ 0 w 51"/>
                  <a:gd name="T29" fmla="*/ 29 h 46"/>
                  <a:gd name="T30" fmla="*/ 3 w 51"/>
                  <a:gd name="T31" fmla="*/ 27 h 46"/>
                  <a:gd name="T32" fmla="*/ 9 w 51"/>
                  <a:gd name="T33" fmla="*/ 24 h 46"/>
                  <a:gd name="T34" fmla="*/ 10 w 51"/>
                  <a:gd name="T35" fmla="*/ 24 h 46"/>
                  <a:gd name="T36" fmla="*/ 11 w 51"/>
                  <a:gd name="T37" fmla="*/ 23 h 46"/>
                  <a:gd name="T38" fmla="*/ 16 w 51"/>
                  <a:gd name="T39" fmla="*/ 20 h 46"/>
                  <a:gd name="T40" fmla="*/ 18 w 51"/>
                  <a:gd name="T41" fmla="*/ 21 h 46"/>
                  <a:gd name="T42" fmla="*/ 23 w 51"/>
                  <a:gd name="T43" fmla="*/ 31 h 46"/>
                  <a:gd name="T44" fmla="*/ 27 w 51"/>
                  <a:gd name="T45" fmla="*/ 40 h 46"/>
                  <a:gd name="T46" fmla="*/ 36 w 51"/>
                  <a:gd name="T47" fmla="*/ 44 h 46"/>
                  <a:gd name="T48" fmla="*/ 38 w 51"/>
                  <a:gd name="T49" fmla="*/ 46 h 46"/>
                  <a:gd name="T50" fmla="*/ 37 w 51"/>
                  <a:gd name="T51" fmla="*/ 40 h 46"/>
                  <a:gd name="T52" fmla="*/ 36 w 51"/>
                  <a:gd name="T53" fmla="*/ 33 h 46"/>
                  <a:gd name="T54" fmla="*/ 43 w 51"/>
                  <a:gd name="T55" fmla="*/ 29 h 46"/>
                  <a:gd name="T56" fmla="*/ 49 w 51"/>
                  <a:gd name="T57" fmla="*/ 27 h 46"/>
                  <a:gd name="T58" fmla="*/ 48 w 51"/>
                  <a:gd name="T59" fmla="*/ 15 h 46"/>
                  <a:gd name="T60" fmla="*/ 46 w 51"/>
                  <a:gd name="T61" fmla="*/ 4 h 46"/>
                  <a:gd name="T62" fmla="*/ 43 w 51"/>
                  <a:gd name="T63" fmla="*/ 0 h 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51" h="46">
                    <a:moveTo>
                      <a:pt x="43" y="0"/>
                    </a:moveTo>
                    <a:cubicBezTo>
                      <a:pt x="42" y="0"/>
                      <a:pt x="41" y="1"/>
                      <a:pt x="41" y="1"/>
                    </a:cubicBezTo>
                    <a:cubicBezTo>
                      <a:pt x="41" y="1"/>
                      <a:pt x="41" y="2"/>
                      <a:pt x="41" y="2"/>
                    </a:cubicBezTo>
                    <a:cubicBezTo>
                      <a:pt x="42" y="3"/>
                      <a:pt x="43" y="4"/>
                      <a:pt x="42" y="6"/>
                    </a:cubicBezTo>
                    <a:cubicBezTo>
                      <a:pt x="41" y="7"/>
                      <a:pt x="40" y="8"/>
                      <a:pt x="38" y="8"/>
                    </a:cubicBezTo>
                    <a:cubicBezTo>
                      <a:pt x="36" y="8"/>
                      <a:pt x="35" y="8"/>
                      <a:pt x="35" y="9"/>
                    </a:cubicBezTo>
                    <a:cubicBezTo>
                      <a:pt x="35" y="13"/>
                      <a:pt x="31" y="14"/>
                      <a:pt x="30" y="14"/>
                    </a:cubicBezTo>
                    <a:cubicBezTo>
                      <a:pt x="29" y="14"/>
                      <a:pt x="29" y="14"/>
                      <a:pt x="29" y="14"/>
                    </a:cubicBezTo>
                    <a:cubicBezTo>
                      <a:pt x="29" y="15"/>
                      <a:pt x="28" y="16"/>
                      <a:pt x="28" y="17"/>
                    </a:cubicBezTo>
                    <a:cubicBezTo>
                      <a:pt x="27" y="17"/>
                      <a:pt x="27" y="18"/>
                      <a:pt x="25" y="18"/>
                    </a:cubicBezTo>
                    <a:cubicBezTo>
                      <a:pt x="22" y="18"/>
                      <a:pt x="17" y="14"/>
                      <a:pt x="16" y="13"/>
                    </a:cubicBezTo>
                    <a:cubicBezTo>
                      <a:pt x="15" y="13"/>
                      <a:pt x="13" y="15"/>
                      <a:pt x="11" y="16"/>
                    </a:cubicBezTo>
                    <a:cubicBezTo>
                      <a:pt x="9" y="18"/>
                      <a:pt x="7" y="20"/>
                      <a:pt x="4" y="21"/>
                    </a:cubicBezTo>
                    <a:cubicBezTo>
                      <a:pt x="3" y="21"/>
                      <a:pt x="2" y="23"/>
                      <a:pt x="1" y="25"/>
                    </a:cubicBezTo>
                    <a:cubicBezTo>
                      <a:pt x="0" y="26"/>
                      <a:pt x="0" y="28"/>
                      <a:pt x="0" y="29"/>
                    </a:cubicBezTo>
                    <a:cubicBezTo>
                      <a:pt x="1" y="28"/>
                      <a:pt x="2" y="28"/>
                      <a:pt x="3" y="27"/>
                    </a:cubicBezTo>
                    <a:cubicBezTo>
                      <a:pt x="5" y="25"/>
                      <a:pt x="6" y="24"/>
                      <a:pt x="9" y="24"/>
                    </a:cubicBezTo>
                    <a:cubicBezTo>
                      <a:pt x="10" y="24"/>
                      <a:pt x="10" y="24"/>
                      <a:pt x="10" y="24"/>
                    </a:cubicBezTo>
                    <a:cubicBezTo>
                      <a:pt x="10" y="24"/>
                      <a:pt x="11" y="23"/>
                      <a:pt x="11" y="23"/>
                    </a:cubicBezTo>
                    <a:cubicBezTo>
                      <a:pt x="12" y="22"/>
                      <a:pt x="13" y="20"/>
                      <a:pt x="16" y="20"/>
                    </a:cubicBezTo>
                    <a:cubicBezTo>
                      <a:pt x="17" y="20"/>
                      <a:pt x="17" y="20"/>
                      <a:pt x="18" y="21"/>
                    </a:cubicBezTo>
                    <a:cubicBezTo>
                      <a:pt x="22" y="21"/>
                      <a:pt x="23" y="26"/>
                      <a:pt x="23" y="31"/>
                    </a:cubicBezTo>
                    <a:cubicBezTo>
                      <a:pt x="24" y="36"/>
                      <a:pt x="25" y="40"/>
                      <a:pt x="27" y="40"/>
                    </a:cubicBezTo>
                    <a:cubicBezTo>
                      <a:pt x="32" y="41"/>
                      <a:pt x="35" y="43"/>
                      <a:pt x="36" y="44"/>
                    </a:cubicBezTo>
                    <a:cubicBezTo>
                      <a:pt x="37" y="45"/>
                      <a:pt x="38" y="46"/>
                      <a:pt x="38" y="46"/>
                    </a:cubicBezTo>
                    <a:cubicBezTo>
                      <a:pt x="38" y="45"/>
                      <a:pt x="38" y="42"/>
                      <a:pt x="37" y="40"/>
                    </a:cubicBezTo>
                    <a:cubicBezTo>
                      <a:pt x="37" y="37"/>
                      <a:pt x="36" y="35"/>
                      <a:pt x="36" y="33"/>
                    </a:cubicBezTo>
                    <a:cubicBezTo>
                      <a:pt x="37" y="30"/>
                      <a:pt x="40" y="30"/>
                      <a:pt x="43" y="29"/>
                    </a:cubicBezTo>
                    <a:cubicBezTo>
                      <a:pt x="45" y="29"/>
                      <a:pt x="47" y="29"/>
                      <a:pt x="49" y="27"/>
                    </a:cubicBezTo>
                    <a:cubicBezTo>
                      <a:pt x="51" y="25"/>
                      <a:pt x="49" y="20"/>
                      <a:pt x="48" y="15"/>
                    </a:cubicBezTo>
                    <a:cubicBezTo>
                      <a:pt x="47" y="11"/>
                      <a:pt x="46" y="7"/>
                      <a:pt x="46" y="4"/>
                    </a:cubicBezTo>
                    <a:cubicBezTo>
                      <a:pt x="46" y="1"/>
                      <a:pt x="44" y="0"/>
                      <a:pt x="43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122" name="Freeform 1138">
                <a:extLst>
                  <a:ext uri="{FF2B5EF4-FFF2-40B4-BE49-F238E27FC236}">
                    <a16:creationId xmlns:a16="http://schemas.microsoft.com/office/drawing/2014/main" id="{50DD94BB-C270-4444-96E2-448F74C4A83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51" y="2121"/>
                <a:ext cx="25" cy="49"/>
              </a:xfrm>
              <a:custGeom>
                <a:avLst/>
                <a:gdLst>
                  <a:gd name="T0" fmla="*/ 6 w 26"/>
                  <a:gd name="T1" fmla="*/ 40 h 51"/>
                  <a:gd name="T2" fmla="*/ 6 w 26"/>
                  <a:gd name="T3" fmla="*/ 49 h 51"/>
                  <a:gd name="T4" fmla="*/ 6 w 26"/>
                  <a:gd name="T5" fmla="*/ 50 h 51"/>
                  <a:gd name="T6" fmla="*/ 9 w 26"/>
                  <a:gd name="T7" fmla="*/ 51 h 51"/>
                  <a:gd name="T8" fmla="*/ 15 w 26"/>
                  <a:gd name="T9" fmla="*/ 50 h 51"/>
                  <a:gd name="T10" fmla="*/ 18 w 26"/>
                  <a:gd name="T11" fmla="*/ 49 h 51"/>
                  <a:gd name="T12" fmla="*/ 18 w 26"/>
                  <a:gd name="T13" fmla="*/ 46 h 51"/>
                  <a:gd name="T14" fmla="*/ 16 w 26"/>
                  <a:gd name="T15" fmla="*/ 40 h 51"/>
                  <a:gd name="T16" fmla="*/ 22 w 26"/>
                  <a:gd name="T17" fmla="*/ 24 h 51"/>
                  <a:gd name="T18" fmla="*/ 24 w 26"/>
                  <a:gd name="T19" fmla="*/ 22 h 51"/>
                  <a:gd name="T20" fmla="*/ 24 w 26"/>
                  <a:gd name="T21" fmla="*/ 11 h 51"/>
                  <a:gd name="T22" fmla="*/ 22 w 26"/>
                  <a:gd name="T23" fmla="*/ 4 h 51"/>
                  <a:gd name="T24" fmla="*/ 23 w 26"/>
                  <a:gd name="T25" fmla="*/ 3 h 51"/>
                  <a:gd name="T26" fmla="*/ 16 w 26"/>
                  <a:gd name="T27" fmla="*/ 2 h 51"/>
                  <a:gd name="T28" fmla="*/ 7 w 26"/>
                  <a:gd name="T29" fmla="*/ 1 h 51"/>
                  <a:gd name="T30" fmla="*/ 6 w 26"/>
                  <a:gd name="T31" fmla="*/ 16 h 51"/>
                  <a:gd name="T32" fmla="*/ 5 w 26"/>
                  <a:gd name="T33" fmla="*/ 27 h 51"/>
                  <a:gd name="T34" fmla="*/ 0 w 26"/>
                  <a:gd name="T35" fmla="*/ 27 h 51"/>
                  <a:gd name="T36" fmla="*/ 2 w 26"/>
                  <a:gd name="T37" fmla="*/ 38 h 51"/>
                  <a:gd name="T38" fmla="*/ 6 w 26"/>
                  <a:gd name="T39" fmla="*/ 40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26" h="51">
                    <a:moveTo>
                      <a:pt x="6" y="40"/>
                    </a:moveTo>
                    <a:cubicBezTo>
                      <a:pt x="7" y="42"/>
                      <a:pt x="7" y="45"/>
                      <a:pt x="6" y="49"/>
                    </a:cubicBezTo>
                    <a:cubicBezTo>
                      <a:pt x="6" y="49"/>
                      <a:pt x="6" y="50"/>
                      <a:pt x="6" y="50"/>
                    </a:cubicBezTo>
                    <a:cubicBezTo>
                      <a:pt x="7" y="51"/>
                      <a:pt x="8" y="51"/>
                      <a:pt x="9" y="51"/>
                    </a:cubicBezTo>
                    <a:cubicBezTo>
                      <a:pt x="11" y="51"/>
                      <a:pt x="13" y="51"/>
                      <a:pt x="15" y="50"/>
                    </a:cubicBezTo>
                    <a:cubicBezTo>
                      <a:pt x="16" y="50"/>
                      <a:pt x="17" y="49"/>
                      <a:pt x="18" y="49"/>
                    </a:cubicBezTo>
                    <a:cubicBezTo>
                      <a:pt x="18" y="48"/>
                      <a:pt x="18" y="47"/>
                      <a:pt x="18" y="46"/>
                    </a:cubicBezTo>
                    <a:cubicBezTo>
                      <a:pt x="17" y="44"/>
                      <a:pt x="17" y="42"/>
                      <a:pt x="16" y="40"/>
                    </a:cubicBezTo>
                    <a:cubicBezTo>
                      <a:pt x="11" y="35"/>
                      <a:pt x="17" y="29"/>
                      <a:pt x="22" y="24"/>
                    </a:cubicBezTo>
                    <a:cubicBezTo>
                      <a:pt x="22" y="23"/>
                      <a:pt x="23" y="22"/>
                      <a:pt x="24" y="22"/>
                    </a:cubicBezTo>
                    <a:cubicBezTo>
                      <a:pt x="26" y="19"/>
                      <a:pt x="25" y="15"/>
                      <a:pt x="24" y="11"/>
                    </a:cubicBezTo>
                    <a:cubicBezTo>
                      <a:pt x="23" y="8"/>
                      <a:pt x="22" y="6"/>
                      <a:pt x="22" y="4"/>
                    </a:cubicBezTo>
                    <a:cubicBezTo>
                      <a:pt x="23" y="4"/>
                      <a:pt x="23" y="3"/>
                      <a:pt x="23" y="3"/>
                    </a:cubicBezTo>
                    <a:cubicBezTo>
                      <a:pt x="21" y="3"/>
                      <a:pt x="19" y="3"/>
                      <a:pt x="16" y="2"/>
                    </a:cubicBezTo>
                    <a:cubicBezTo>
                      <a:pt x="13" y="1"/>
                      <a:pt x="9" y="0"/>
                      <a:pt x="7" y="1"/>
                    </a:cubicBezTo>
                    <a:cubicBezTo>
                      <a:pt x="6" y="2"/>
                      <a:pt x="6" y="12"/>
                      <a:pt x="6" y="16"/>
                    </a:cubicBezTo>
                    <a:cubicBezTo>
                      <a:pt x="6" y="23"/>
                      <a:pt x="7" y="26"/>
                      <a:pt x="5" y="27"/>
                    </a:cubicBezTo>
                    <a:cubicBezTo>
                      <a:pt x="4" y="28"/>
                      <a:pt x="1" y="28"/>
                      <a:pt x="0" y="27"/>
                    </a:cubicBezTo>
                    <a:cubicBezTo>
                      <a:pt x="0" y="30"/>
                      <a:pt x="1" y="36"/>
                      <a:pt x="2" y="38"/>
                    </a:cubicBezTo>
                    <a:cubicBezTo>
                      <a:pt x="3" y="38"/>
                      <a:pt x="5" y="39"/>
                      <a:pt x="6" y="4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123" name="Freeform 1139">
                <a:extLst>
                  <a:ext uri="{FF2B5EF4-FFF2-40B4-BE49-F238E27FC236}">
                    <a16:creationId xmlns:a16="http://schemas.microsoft.com/office/drawing/2014/main" id="{6C37CD76-394C-4D90-BEEC-76AE7217866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72" y="2169"/>
                <a:ext cx="38" cy="41"/>
              </a:xfrm>
              <a:custGeom>
                <a:avLst/>
                <a:gdLst>
                  <a:gd name="T0" fmla="*/ 4 w 40"/>
                  <a:gd name="T1" fmla="*/ 3 h 43"/>
                  <a:gd name="T2" fmla="*/ 19 w 40"/>
                  <a:gd name="T3" fmla="*/ 11 h 43"/>
                  <a:gd name="T4" fmla="*/ 20 w 40"/>
                  <a:gd name="T5" fmla="*/ 16 h 43"/>
                  <a:gd name="T6" fmla="*/ 20 w 40"/>
                  <a:gd name="T7" fmla="*/ 23 h 43"/>
                  <a:gd name="T8" fmla="*/ 23 w 40"/>
                  <a:gd name="T9" fmla="*/ 22 h 43"/>
                  <a:gd name="T10" fmla="*/ 28 w 40"/>
                  <a:gd name="T11" fmla="*/ 25 h 43"/>
                  <a:gd name="T12" fmla="*/ 27 w 40"/>
                  <a:gd name="T13" fmla="*/ 31 h 43"/>
                  <a:gd name="T14" fmla="*/ 30 w 40"/>
                  <a:gd name="T15" fmla="*/ 37 h 43"/>
                  <a:gd name="T16" fmla="*/ 33 w 40"/>
                  <a:gd name="T17" fmla="*/ 43 h 43"/>
                  <a:gd name="T18" fmla="*/ 33 w 40"/>
                  <a:gd name="T19" fmla="*/ 42 h 43"/>
                  <a:gd name="T20" fmla="*/ 37 w 40"/>
                  <a:gd name="T21" fmla="*/ 34 h 43"/>
                  <a:gd name="T22" fmla="*/ 39 w 40"/>
                  <a:gd name="T23" fmla="*/ 33 h 43"/>
                  <a:gd name="T24" fmla="*/ 37 w 40"/>
                  <a:gd name="T25" fmla="*/ 26 h 43"/>
                  <a:gd name="T26" fmla="*/ 35 w 40"/>
                  <a:gd name="T27" fmla="*/ 22 h 43"/>
                  <a:gd name="T28" fmla="*/ 29 w 40"/>
                  <a:gd name="T29" fmla="*/ 18 h 43"/>
                  <a:gd name="T30" fmla="*/ 22 w 40"/>
                  <a:gd name="T31" fmla="*/ 12 h 43"/>
                  <a:gd name="T32" fmla="*/ 19 w 40"/>
                  <a:gd name="T33" fmla="*/ 7 h 43"/>
                  <a:gd name="T34" fmla="*/ 15 w 40"/>
                  <a:gd name="T35" fmla="*/ 2 h 43"/>
                  <a:gd name="T36" fmla="*/ 7 w 40"/>
                  <a:gd name="T37" fmla="*/ 0 h 43"/>
                  <a:gd name="T38" fmla="*/ 2 w 40"/>
                  <a:gd name="T39" fmla="*/ 1 h 43"/>
                  <a:gd name="T40" fmla="*/ 0 w 40"/>
                  <a:gd name="T41" fmla="*/ 2 h 43"/>
                  <a:gd name="T42" fmla="*/ 1 w 40"/>
                  <a:gd name="T43" fmla="*/ 2 h 43"/>
                  <a:gd name="T44" fmla="*/ 4 w 40"/>
                  <a:gd name="T45" fmla="*/ 3 h 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40" h="43">
                    <a:moveTo>
                      <a:pt x="4" y="3"/>
                    </a:moveTo>
                    <a:cubicBezTo>
                      <a:pt x="9" y="2"/>
                      <a:pt x="16" y="7"/>
                      <a:pt x="19" y="11"/>
                    </a:cubicBezTo>
                    <a:cubicBezTo>
                      <a:pt x="20" y="13"/>
                      <a:pt x="20" y="15"/>
                      <a:pt x="20" y="16"/>
                    </a:cubicBezTo>
                    <a:cubicBezTo>
                      <a:pt x="19" y="18"/>
                      <a:pt x="19" y="22"/>
                      <a:pt x="20" y="23"/>
                    </a:cubicBezTo>
                    <a:cubicBezTo>
                      <a:pt x="21" y="23"/>
                      <a:pt x="22" y="22"/>
                      <a:pt x="23" y="22"/>
                    </a:cubicBezTo>
                    <a:cubicBezTo>
                      <a:pt x="25" y="22"/>
                      <a:pt x="27" y="23"/>
                      <a:pt x="28" y="25"/>
                    </a:cubicBezTo>
                    <a:cubicBezTo>
                      <a:pt x="29" y="27"/>
                      <a:pt x="29" y="29"/>
                      <a:pt x="27" y="31"/>
                    </a:cubicBezTo>
                    <a:cubicBezTo>
                      <a:pt x="27" y="33"/>
                      <a:pt x="27" y="34"/>
                      <a:pt x="30" y="37"/>
                    </a:cubicBezTo>
                    <a:cubicBezTo>
                      <a:pt x="31" y="39"/>
                      <a:pt x="32" y="41"/>
                      <a:pt x="33" y="43"/>
                    </a:cubicBezTo>
                    <a:cubicBezTo>
                      <a:pt x="33" y="42"/>
                      <a:pt x="33" y="42"/>
                      <a:pt x="33" y="42"/>
                    </a:cubicBezTo>
                    <a:cubicBezTo>
                      <a:pt x="32" y="37"/>
                      <a:pt x="34" y="36"/>
                      <a:pt x="37" y="34"/>
                    </a:cubicBezTo>
                    <a:cubicBezTo>
                      <a:pt x="37" y="34"/>
                      <a:pt x="38" y="34"/>
                      <a:pt x="39" y="33"/>
                    </a:cubicBezTo>
                    <a:cubicBezTo>
                      <a:pt x="40" y="32"/>
                      <a:pt x="40" y="31"/>
                      <a:pt x="37" y="26"/>
                    </a:cubicBezTo>
                    <a:cubicBezTo>
                      <a:pt x="37" y="24"/>
                      <a:pt x="36" y="23"/>
                      <a:pt x="35" y="22"/>
                    </a:cubicBezTo>
                    <a:cubicBezTo>
                      <a:pt x="34" y="20"/>
                      <a:pt x="32" y="19"/>
                      <a:pt x="29" y="18"/>
                    </a:cubicBezTo>
                    <a:cubicBezTo>
                      <a:pt x="26" y="17"/>
                      <a:pt x="22" y="16"/>
                      <a:pt x="22" y="12"/>
                    </a:cubicBezTo>
                    <a:cubicBezTo>
                      <a:pt x="22" y="10"/>
                      <a:pt x="21" y="9"/>
                      <a:pt x="19" y="7"/>
                    </a:cubicBezTo>
                    <a:cubicBezTo>
                      <a:pt x="17" y="6"/>
                      <a:pt x="15" y="4"/>
                      <a:pt x="15" y="2"/>
                    </a:cubicBezTo>
                    <a:cubicBezTo>
                      <a:pt x="14" y="2"/>
                      <a:pt x="11" y="0"/>
                      <a:pt x="7" y="0"/>
                    </a:cubicBezTo>
                    <a:cubicBezTo>
                      <a:pt x="5" y="0"/>
                      <a:pt x="3" y="0"/>
                      <a:pt x="2" y="1"/>
                    </a:cubicBezTo>
                    <a:cubicBezTo>
                      <a:pt x="1" y="1"/>
                      <a:pt x="1" y="2"/>
                      <a:pt x="0" y="2"/>
                    </a:cubicBezTo>
                    <a:cubicBezTo>
                      <a:pt x="0" y="2"/>
                      <a:pt x="1" y="2"/>
                      <a:pt x="1" y="2"/>
                    </a:cubicBezTo>
                    <a:cubicBezTo>
                      <a:pt x="1" y="3"/>
                      <a:pt x="2" y="4"/>
                      <a:pt x="4" y="3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124" name="Freeform 1140">
                <a:extLst>
                  <a:ext uri="{FF2B5EF4-FFF2-40B4-BE49-F238E27FC236}">
                    <a16:creationId xmlns:a16="http://schemas.microsoft.com/office/drawing/2014/main" id="{054C8498-32B6-425A-B6FD-47AAC999084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71" y="2195"/>
                <a:ext cx="20" cy="28"/>
              </a:xfrm>
              <a:custGeom>
                <a:avLst/>
                <a:gdLst>
                  <a:gd name="T0" fmla="*/ 19 w 21"/>
                  <a:gd name="T1" fmla="*/ 15 h 30"/>
                  <a:gd name="T2" fmla="*/ 18 w 21"/>
                  <a:gd name="T3" fmla="*/ 15 h 30"/>
                  <a:gd name="T4" fmla="*/ 17 w 21"/>
                  <a:gd name="T5" fmla="*/ 14 h 30"/>
                  <a:gd name="T6" fmla="*/ 17 w 21"/>
                  <a:gd name="T7" fmla="*/ 11 h 30"/>
                  <a:gd name="T8" fmla="*/ 15 w 21"/>
                  <a:gd name="T9" fmla="*/ 8 h 30"/>
                  <a:gd name="T10" fmla="*/ 2 w 21"/>
                  <a:gd name="T11" fmla="*/ 0 h 30"/>
                  <a:gd name="T12" fmla="*/ 1 w 21"/>
                  <a:gd name="T13" fmla="*/ 3 h 30"/>
                  <a:gd name="T14" fmla="*/ 2 w 21"/>
                  <a:gd name="T15" fmla="*/ 12 h 30"/>
                  <a:gd name="T16" fmla="*/ 3 w 21"/>
                  <a:gd name="T17" fmla="*/ 11 h 30"/>
                  <a:gd name="T18" fmla="*/ 6 w 21"/>
                  <a:gd name="T19" fmla="*/ 10 h 30"/>
                  <a:gd name="T20" fmla="*/ 9 w 21"/>
                  <a:gd name="T21" fmla="*/ 8 h 30"/>
                  <a:gd name="T22" fmla="*/ 11 w 21"/>
                  <a:gd name="T23" fmla="*/ 10 h 30"/>
                  <a:gd name="T24" fmla="*/ 11 w 21"/>
                  <a:gd name="T25" fmla="*/ 21 h 30"/>
                  <a:gd name="T26" fmla="*/ 10 w 21"/>
                  <a:gd name="T27" fmla="*/ 27 h 30"/>
                  <a:gd name="T28" fmla="*/ 11 w 21"/>
                  <a:gd name="T29" fmla="*/ 30 h 30"/>
                  <a:gd name="T30" fmla="*/ 12 w 21"/>
                  <a:gd name="T31" fmla="*/ 30 h 30"/>
                  <a:gd name="T32" fmla="*/ 15 w 21"/>
                  <a:gd name="T33" fmla="*/ 27 h 30"/>
                  <a:gd name="T34" fmla="*/ 21 w 21"/>
                  <a:gd name="T35" fmla="*/ 15 h 30"/>
                  <a:gd name="T36" fmla="*/ 21 w 21"/>
                  <a:gd name="T37" fmla="*/ 15 h 30"/>
                  <a:gd name="T38" fmla="*/ 19 w 21"/>
                  <a:gd name="T39" fmla="*/ 15 h 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21" h="30">
                    <a:moveTo>
                      <a:pt x="19" y="15"/>
                    </a:moveTo>
                    <a:cubicBezTo>
                      <a:pt x="18" y="15"/>
                      <a:pt x="18" y="15"/>
                      <a:pt x="18" y="15"/>
                    </a:cubicBezTo>
                    <a:cubicBezTo>
                      <a:pt x="17" y="14"/>
                      <a:pt x="17" y="14"/>
                      <a:pt x="17" y="14"/>
                    </a:cubicBezTo>
                    <a:cubicBezTo>
                      <a:pt x="16" y="13"/>
                      <a:pt x="17" y="12"/>
                      <a:pt x="17" y="11"/>
                    </a:cubicBezTo>
                    <a:cubicBezTo>
                      <a:pt x="17" y="11"/>
                      <a:pt x="16" y="10"/>
                      <a:pt x="15" y="8"/>
                    </a:cubicBezTo>
                    <a:cubicBezTo>
                      <a:pt x="11" y="4"/>
                      <a:pt x="5" y="0"/>
                      <a:pt x="2" y="0"/>
                    </a:cubicBezTo>
                    <a:cubicBezTo>
                      <a:pt x="2" y="0"/>
                      <a:pt x="1" y="1"/>
                      <a:pt x="1" y="3"/>
                    </a:cubicBezTo>
                    <a:cubicBezTo>
                      <a:pt x="0" y="7"/>
                      <a:pt x="1" y="11"/>
                      <a:pt x="2" y="12"/>
                    </a:cubicBezTo>
                    <a:cubicBezTo>
                      <a:pt x="2" y="12"/>
                      <a:pt x="3" y="11"/>
                      <a:pt x="3" y="11"/>
                    </a:cubicBezTo>
                    <a:cubicBezTo>
                      <a:pt x="6" y="11"/>
                      <a:pt x="6" y="11"/>
                      <a:pt x="6" y="10"/>
                    </a:cubicBezTo>
                    <a:cubicBezTo>
                      <a:pt x="7" y="8"/>
                      <a:pt x="8" y="8"/>
                      <a:pt x="9" y="8"/>
                    </a:cubicBezTo>
                    <a:cubicBezTo>
                      <a:pt x="10" y="8"/>
                      <a:pt x="11" y="9"/>
                      <a:pt x="11" y="10"/>
                    </a:cubicBezTo>
                    <a:cubicBezTo>
                      <a:pt x="12" y="12"/>
                      <a:pt x="14" y="18"/>
                      <a:pt x="11" y="21"/>
                    </a:cubicBezTo>
                    <a:cubicBezTo>
                      <a:pt x="9" y="22"/>
                      <a:pt x="9" y="25"/>
                      <a:pt x="10" y="27"/>
                    </a:cubicBezTo>
                    <a:cubicBezTo>
                      <a:pt x="10" y="29"/>
                      <a:pt x="11" y="29"/>
                      <a:pt x="11" y="30"/>
                    </a:cubicBezTo>
                    <a:cubicBezTo>
                      <a:pt x="12" y="30"/>
                      <a:pt x="12" y="30"/>
                      <a:pt x="12" y="30"/>
                    </a:cubicBezTo>
                    <a:cubicBezTo>
                      <a:pt x="12" y="30"/>
                      <a:pt x="13" y="29"/>
                      <a:pt x="15" y="27"/>
                    </a:cubicBezTo>
                    <a:cubicBezTo>
                      <a:pt x="18" y="23"/>
                      <a:pt x="21" y="17"/>
                      <a:pt x="21" y="15"/>
                    </a:cubicBezTo>
                    <a:cubicBezTo>
                      <a:pt x="21" y="15"/>
                      <a:pt x="21" y="15"/>
                      <a:pt x="21" y="15"/>
                    </a:cubicBezTo>
                    <a:cubicBezTo>
                      <a:pt x="20" y="15"/>
                      <a:pt x="20" y="15"/>
                      <a:pt x="19" y="15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125" name="Freeform 1141">
                <a:extLst>
                  <a:ext uri="{FF2B5EF4-FFF2-40B4-BE49-F238E27FC236}">
                    <a16:creationId xmlns:a16="http://schemas.microsoft.com/office/drawing/2014/main" id="{7734348E-76B8-4D45-A62C-2C83E34D363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129" y="2220"/>
                <a:ext cx="20" cy="37"/>
              </a:xfrm>
              <a:custGeom>
                <a:avLst/>
                <a:gdLst>
                  <a:gd name="T0" fmla="*/ 4 w 20"/>
                  <a:gd name="T1" fmla="*/ 0 h 39"/>
                  <a:gd name="T2" fmla="*/ 3 w 20"/>
                  <a:gd name="T3" fmla="*/ 4 h 39"/>
                  <a:gd name="T4" fmla="*/ 1 w 20"/>
                  <a:gd name="T5" fmla="*/ 9 h 39"/>
                  <a:gd name="T6" fmla="*/ 1 w 20"/>
                  <a:gd name="T7" fmla="*/ 23 h 39"/>
                  <a:gd name="T8" fmla="*/ 1 w 20"/>
                  <a:gd name="T9" fmla="*/ 26 h 39"/>
                  <a:gd name="T10" fmla="*/ 5 w 20"/>
                  <a:gd name="T11" fmla="*/ 38 h 39"/>
                  <a:gd name="T12" fmla="*/ 8 w 20"/>
                  <a:gd name="T13" fmla="*/ 39 h 39"/>
                  <a:gd name="T14" fmla="*/ 20 w 20"/>
                  <a:gd name="T15" fmla="*/ 24 h 39"/>
                  <a:gd name="T16" fmla="*/ 4 w 20"/>
                  <a:gd name="T17" fmla="*/ 0 h 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0" h="39">
                    <a:moveTo>
                      <a:pt x="4" y="0"/>
                    </a:moveTo>
                    <a:cubicBezTo>
                      <a:pt x="3" y="0"/>
                      <a:pt x="3" y="2"/>
                      <a:pt x="3" y="4"/>
                    </a:cubicBezTo>
                    <a:cubicBezTo>
                      <a:pt x="2" y="5"/>
                      <a:pt x="2" y="7"/>
                      <a:pt x="1" y="9"/>
                    </a:cubicBezTo>
                    <a:cubicBezTo>
                      <a:pt x="0" y="13"/>
                      <a:pt x="0" y="17"/>
                      <a:pt x="1" y="23"/>
                    </a:cubicBezTo>
                    <a:cubicBezTo>
                      <a:pt x="1" y="24"/>
                      <a:pt x="1" y="25"/>
                      <a:pt x="1" y="26"/>
                    </a:cubicBezTo>
                    <a:cubicBezTo>
                      <a:pt x="1" y="31"/>
                      <a:pt x="2" y="36"/>
                      <a:pt x="5" y="38"/>
                    </a:cubicBezTo>
                    <a:cubicBezTo>
                      <a:pt x="6" y="39"/>
                      <a:pt x="7" y="39"/>
                      <a:pt x="8" y="39"/>
                    </a:cubicBezTo>
                    <a:cubicBezTo>
                      <a:pt x="12" y="39"/>
                      <a:pt x="19" y="31"/>
                      <a:pt x="20" y="24"/>
                    </a:cubicBezTo>
                    <a:cubicBezTo>
                      <a:pt x="20" y="16"/>
                      <a:pt x="7" y="2"/>
                      <a:pt x="4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126" name="Freeform 1142">
                <a:extLst>
                  <a:ext uri="{FF2B5EF4-FFF2-40B4-BE49-F238E27FC236}">
                    <a16:creationId xmlns:a16="http://schemas.microsoft.com/office/drawing/2014/main" id="{CE4571E6-B9EE-477C-B356-B763EDD151B7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3770" y="1652"/>
                <a:ext cx="434" cy="200"/>
              </a:xfrm>
              <a:custGeom>
                <a:avLst/>
                <a:gdLst>
                  <a:gd name="T0" fmla="*/ 74 w 454"/>
                  <a:gd name="T1" fmla="*/ 126 h 209"/>
                  <a:gd name="T2" fmla="*/ 61 w 454"/>
                  <a:gd name="T3" fmla="*/ 149 h 209"/>
                  <a:gd name="T4" fmla="*/ 42 w 454"/>
                  <a:gd name="T5" fmla="*/ 160 h 209"/>
                  <a:gd name="T6" fmla="*/ 63 w 454"/>
                  <a:gd name="T7" fmla="*/ 181 h 209"/>
                  <a:gd name="T8" fmla="*/ 70 w 454"/>
                  <a:gd name="T9" fmla="*/ 194 h 209"/>
                  <a:gd name="T10" fmla="*/ 70 w 454"/>
                  <a:gd name="T11" fmla="*/ 190 h 209"/>
                  <a:gd name="T12" fmla="*/ 134 w 454"/>
                  <a:gd name="T13" fmla="*/ 140 h 209"/>
                  <a:gd name="T14" fmla="*/ 155 w 454"/>
                  <a:gd name="T15" fmla="*/ 140 h 209"/>
                  <a:gd name="T16" fmla="*/ 164 w 454"/>
                  <a:gd name="T17" fmla="*/ 159 h 209"/>
                  <a:gd name="T18" fmla="*/ 170 w 454"/>
                  <a:gd name="T19" fmla="*/ 165 h 209"/>
                  <a:gd name="T20" fmla="*/ 175 w 454"/>
                  <a:gd name="T21" fmla="*/ 171 h 209"/>
                  <a:gd name="T22" fmla="*/ 187 w 454"/>
                  <a:gd name="T23" fmla="*/ 169 h 209"/>
                  <a:gd name="T24" fmla="*/ 224 w 454"/>
                  <a:gd name="T25" fmla="*/ 186 h 209"/>
                  <a:gd name="T26" fmla="*/ 249 w 454"/>
                  <a:gd name="T27" fmla="*/ 209 h 209"/>
                  <a:gd name="T28" fmla="*/ 269 w 454"/>
                  <a:gd name="T29" fmla="*/ 196 h 209"/>
                  <a:gd name="T30" fmla="*/ 270 w 454"/>
                  <a:gd name="T31" fmla="*/ 194 h 209"/>
                  <a:gd name="T32" fmla="*/ 272 w 454"/>
                  <a:gd name="T33" fmla="*/ 191 h 209"/>
                  <a:gd name="T34" fmla="*/ 279 w 454"/>
                  <a:gd name="T35" fmla="*/ 184 h 209"/>
                  <a:gd name="T36" fmla="*/ 319 w 454"/>
                  <a:gd name="T37" fmla="*/ 176 h 209"/>
                  <a:gd name="T38" fmla="*/ 366 w 454"/>
                  <a:gd name="T39" fmla="*/ 182 h 209"/>
                  <a:gd name="T40" fmla="*/ 380 w 454"/>
                  <a:gd name="T41" fmla="*/ 186 h 209"/>
                  <a:gd name="T42" fmla="*/ 378 w 454"/>
                  <a:gd name="T43" fmla="*/ 154 h 209"/>
                  <a:gd name="T44" fmla="*/ 405 w 454"/>
                  <a:gd name="T45" fmla="*/ 147 h 209"/>
                  <a:gd name="T46" fmla="*/ 425 w 454"/>
                  <a:gd name="T47" fmla="*/ 122 h 209"/>
                  <a:gd name="T48" fmla="*/ 438 w 454"/>
                  <a:gd name="T49" fmla="*/ 111 h 209"/>
                  <a:gd name="T50" fmla="*/ 454 w 454"/>
                  <a:gd name="T51" fmla="*/ 90 h 209"/>
                  <a:gd name="T52" fmla="*/ 433 w 454"/>
                  <a:gd name="T53" fmla="*/ 82 h 209"/>
                  <a:gd name="T54" fmla="*/ 410 w 454"/>
                  <a:gd name="T55" fmla="*/ 70 h 209"/>
                  <a:gd name="T56" fmla="*/ 386 w 454"/>
                  <a:gd name="T57" fmla="*/ 66 h 209"/>
                  <a:gd name="T58" fmla="*/ 341 w 454"/>
                  <a:gd name="T59" fmla="*/ 20 h 209"/>
                  <a:gd name="T60" fmla="*/ 327 w 454"/>
                  <a:gd name="T61" fmla="*/ 22 h 209"/>
                  <a:gd name="T62" fmla="*/ 304 w 454"/>
                  <a:gd name="T63" fmla="*/ 26 h 209"/>
                  <a:gd name="T64" fmla="*/ 297 w 454"/>
                  <a:gd name="T65" fmla="*/ 21 h 209"/>
                  <a:gd name="T66" fmla="*/ 293 w 454"/>
                  <a:gd name="T67" fmla="*/ 16 h 209"/>
                  <a:gd name="T68" fmla="*/ 281 w 454"/>
                  <a:gd name="T69" fmla="*/ 12 h 209"/>
                  <a:gd name="T70" fmla="*/ 264 w 454"/>
                  <a:gd name="T71" fmla="*/ 0 h 209"/>
                  <a:gd name="T72" fmla="*/ 215 w 454"/>
                  <a:gd name="T73" fmla="*/ 13 h 209"/>
                  <a:gd name="T74" fmla="*/ 184 w 454"/>
                  <a:gd name="T75" fmla="*/ 20 h 209"/>
                  <a:gd name="T76" fmla="*/ 168 w 454"/>
                  <a:gd name="T77" fmla="*/ 21 h 209"/>
                  <a:gd name="T78" fmla="*/ 170 w 454"/>
                  <a:gd name="T79" fmla="*/ 37 h 209"/>
                  <a:gd name="T80" fmla="*/ 158 w 454"/>
                  <a:gd name="T81" fmla="*/ 52 h 209"/>
                  <a:gd name="T82" fmla="*/ 157 w 454"/>
                  <a:gd name="T83" fmla="*/ 70 h 209"/>
                  <a:gd name="T84" fmla="*/ 147 w 454"/>
                  <a:gd name="T85" fmla="*/ 72 h 209"/>
                  <a:gd name="T86" fmla="*/ 120 w 454"/>
                  <a:gd name="T87" fmla="*/ 66 h 209"/>
                  <a:gd name="T88" fmla="*/ 94 w 454"/>
                  <a:gd name="T89" fmla="*/ 68 h 209"/>
                  <a:gd name="T90" fmla="*/ 90 w 454"/>
                  <a:gd name="T91" fmla="*/ 71 h 209"/>
                  <a:gd name="T92" fmla="*/ 88 w 454"/>
                  <a:gd name="T93" fmla="*/ 69 h 209"/>
                  <a:gd name="T94" fmla="*/ 73 w 454"/>
                  <a:gd name="T95" fmla="*/ 59 h 209"/>
                  <a:gd name="T96" fmla="*/ 52 w 454"/>
                  <a:gd name="T97" fmla="*/ 57 h 209"/>
                  <a:gd name="T98" fmla="*/ 32 w 454"/>
                  <a:gd name="T99" fmla="*/ 66 h 209"/>
                  <a:gd name="T100" fmla="*/ 27 w 454"/>
                  <a:gd name="T101" fmla="*/ 79 h 209"/>
                  <a:gd name="T102" fmla="*/ 11 w 454"/>
                  <a:gd name="T103" fmla="*/ 75 h 209"/>
                  <a:gd name="T104" fmla="*/ 6 w 454"/>
                  <a:gd name="T105" fmla="*/ 90 h 209"/>
                  <a:gd name="T106" fmla="*/ 11 w 454"/>
                  <a:gd name="T107" fmla="*/ 109 h 209"/>
                  <a:gd name="T108" fmla="*/ 24 w 454"/>
                  <a:gd name="T109" fmla="*/ 128 h 209"/>
                  <a:gd name="T110" fmla="*/ 311 w 454"/>
                  <a:gd name="T111" fmla="*/ 132 h 209"/>
                  <a:gd name="T112" fmla="*/ 358 w 454"/>
                  <a:gd name="T113" fmla="*/ 135 h 209"/>
                  <a:gd name="T114" fmla="*/ 313 w 454"/>
                  <a:gd name="T115" fmla="*/ 154 h 209"/>
                  <a:gd name="T116" fmla="*/ 170 w 454"/>
                  <a:gd name="T117" fmla="*/ 135 h 20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</a:cxnLst>
                <a:rect l="0" t="0" r="r" b="b"/>
                <a:pathLst>
                  <a:path w="454" h="209">
                    <a:moveTo>
                      <a:pt x="30" y="130"/>
                    </a:moveTo>
                    <a:cubicBezTo>
                      <a:pt x="35" y="126"/>
                      <a:pt x="43" y="121"/>
                      <a:pt x="51" y="121"/>
                    </a:cubicBezTo>
                    <a:cubicBezTo>
                      <a:pt x="52" y="121"/>
                      <a:pt x="54" y="122"/>
                      <a:pt x="55" y="122"/>
                    </a:cubicBezTo>
                    <a:cubicBezTo>
                      <a:pt x="58" y="123"/>
                      <a:pt x="61" y="123"/>
                      <a:pt x="63" y="123"/>
                    </a:cubicBezTo>
                    <a:cubicBezTo>
                      <a:pt x="65" y="123"/>
                      <a:pt x="65" y="123"/>
                      <a:pt x="65" y="123"/>
                    </a:cubicBezTo>
                    <a:cubicBezTo>
                      <a:pt x="68" y="123"/>
                      <a:pt x="71" y="123"/>
                      <a:pt x="74" y="126"/>
                    </a:cubicBezTo>
                    <a:cubicBezTo>
                      <a:pt x="76" y="130"/>
                      <a:pt x="76" y="134"/>
                      <a:pt x="75" y="138"/>
                    </a:cubicBezTo>
                    <a:cubicBezTo>
                      <a:pt x="75" y="140"/>
                      <a:pt x="75" y="142"/>
                      <a:pt x="75" y="143"/>
                    </a:cubicBezTo>
                    <a:cubicBezTo>
                      <a:pt x="76" y="144"/>
                      <a:pt x="76" y="146"/>
                      <a:pt x="75" y="147"/>
                    </a:cubicBezTo>
                    <a:cubicBezTo>
                      <a:pt x="74" y="148"/>
                      <a:pt x="71" y="149"/>
                      <a:pt x="67" y="149"/>
                    </a:cubicBezTo>
                    <a:cubicBezTo>
                      <a:pt x="65" y="149"/>
                      <a:pt x="64" y="149"/>
                      <a:pt x="62" y="149"/>
                    </a:cubicBezTo>
                    <a:cubicBezTo>
                      <a:pt x="62" y="149"/>
                      <a:pt x="61" y="149"/>
                      <a:pt x="61" y="149"/>
                    </a:cubicBezTo>
                    <a:cubicBezTo>
                      <a:pt x="56" y="149"/>
                      <a:pt x="52" y="150"/>
                      <a:pt x="50" y="151"/>
                    </a:cubicBezTo>
                    <a:cubicBezTo>
                      <a:pt x="51" y="152"/>
                      <a:pt x="51" y="152"/>
                      <a:pt x="51" y="152"/>
                    </a:cubicBezTo>
                    <a:cubicBezTo>
                      <a:pt x="52" y="155"/>
                      <a:pt x="53" y="158"/>
                      <a:pt x="52" y="160"/>
                    </a:cubicBezTo>
                    <a:cubicBezTo>
                      <a:pt x="51" y="162"/>
                      <a:pt x="49" y="162"/>
                      <a:pt x="46" y="160"/>
                    </a:cubicBezTo>
                    <a:cubicBezTo>
                      <a:pt x="44" y="159"/>
                      <a:pt x="42" y="159"/>
                      <a:pt x="42" y="160"/>
                    </a:cubicBezTo>
                    <a:cubicBezTo>
                      <a:pt x="42" y="160"/>
                      <a:pt x="42" y="160"/>
                      <a:pt x="42" y="160"/>
                    </a:cubicBezTo>
                    <a:cubicBezTo>
                      <a:pt x="46" y="160"/>
                      <a:pt x="52" y="165"/>
                      <a:pt x="52" y="169"/>
                    </a:cubicBezTo>
                    <a:cubicBezTo>
                      <a:pt x="52" y="174"/>
                      <a:pt x="53" y="176"/>
                      <a:pt x="53" y="176"/>
                    </a:cubicBezTo>
                    <a:cubicBezTo>
                      <a:pt x="53" y="176"/>
                      <a:pt x="54" y="176"/>
                      <a:pt x="54" y="176"/>
                    </a:cubicBezTo>
                    <a:cubicBezTo>
                      <a:pt x="56" y="176"/>
                      <a:pt x="57" y="177"/>
                      <a:pt x="58" y="179"/>
                    </a:cubicBezTo>
                    <a:cubicBezTo>
                      <a:pt x="59" y="180"/>
                      <a:pt x="60" y="181"/>
                      <a:pt x="61" y="181"/>
                    </a:cubicBezTo>
                    <a:cubicBezTo>
                      <a:pt x="62" y="181"/>
                      <a:pt x="62" y="181"/>
                      <a:pt x="63" y="181"/>
                    </a:cubicBezTo>
                    <a:cubicBezTo>
                      <a:pt x="66" y="181"/>
                      <a:pt x="69" y="182"/>
                      <a:pt x="70" y="184"/>
                    </a:cubicBezTo>
                    <a:cubicBezTo>
                      <a:pt x="70" y="185"/>
                      <a:pt x="71" y="187"/>
                      <a:pt x="68" y="190"/>
                    </a:cubicBezTo>
                    <a:cubicBezTo>
                      <a:pt x="68" y="190"/>
                      <a:pt x="67" y="192"/>
                      <a:pt x="68" y="193"/>
                    </a:cubicBezTo>
                    <a:cubicBezTo>
                      <a:pt x="68" y="195"/>
                      <a:pt x="68" y="197"/>
                      <a:pt x="69" y="198"/>
                    </a:cubicBezTo>
                    <a:cubicBezTo>
                      <a:pt x="69" y="197"/>
                      <a:pt x="69" y="195"/>
                      <a:pt x="70" y="194"/>
                    </a:cubicBezTo>
                    <a:cubicBezTo>
                      <a:pt x="70" y="194"/>
                      <a:pt x="70" y="194"/>
                      <a:pt x="70" y="194"/>
                    </a:cubicBezTo>
                    <a:cubicBezTo>
                      <a:pt x="70" y="193"/>
                      <a:pt x="70" y="193"/>
                      <a:pt x="69" y="193"/>
                    </a:cubicBezTo>
                    <a:cubicBezTo>
                      <a:pt x="69" y="193"/>
                      <a:pt x="69" y="193"/>
                      <a:pt x="69" y="192"/>
                    </a:cubicBezTo>
                    <a:cubicBezTo>
                      <a:pt x="69" y="192"/>
                      <a:pt x="69" y="192"/>
                      <a:pt x="70" y="192"/>
                    </a:cubicBezTo>
                    <a:cubicBezTo>
                      <a:pt x="70" y="192"/>
                      <a:pt x="70" y="191"/>
                      <a:pt x="70" y="191"/>
                    </a:cubicBezTo>
                    <a:cubicBezTo>
                      <a:pt x="70" y="191"/>
                      <a:pt x="70" y="191"/>
                      <a:pt x="70" y="191"/>
                    </a:cubicBezTo>
                    <a:cubicBezTo>
                      <a:pt x="70" y="190"/>
                      <a:pt x="70" y="190"/>
                      <a:pt x="70" y="190"/>
                    </a:cubicBezTo>
                    <a:cubicBezTo>
                      <a:pt x="72" y="187"/>
                      <a:pt x="78" y="186"/>
                      <a:pt x="83" y="186"/>
                    </a:cubicBezTo>
                    <a:cubicBezTo>
                      <a:pt x="88" y="186"/>
                      <a:pt x="95" y="193"/>
                      <a:pt x="99" y="198"/>
                    </a:cubicBezTo>
                    <a:cubicBezTo>
                      <a:pt x="100" y="200"/>
                      <a:pt x="102" y="200"/>
                      <a:pt x="103" y="199"/>
                    </a:cubicBezTo>
                    <a:cubicBezTo>
                      <a:pt x="105" y="149"/>
                      <a:pt x="105" y="149"/>
                      <a:pt x="105" y="149"/>
                    </a:cubicBezTo>
                    <a:cubicBezTo>
                      <a:pt x="134" y="141"/>
                      <a:pt x="134" y="141"/>
                      <a:pt x="134" y="141"/>
                    </a:cubicBezTo>
                    <a:cubicBezTo>
                      <a:pt x="134" y="141"/>
                      <a:pt x="134" y="141"/>
                      <a:pt x="134" y="140"/>
                    </a:cubicBezTo>
                    <a:cubicBezTo>
                      <a:pt x="136" y="137"/>
                      <a:pt x="139" y="137"/>
                      <a:pt x="140" y="137"/>
                    </a:cubicBezTo>
                    <a:cubicBezTo>
                      <a:pt x="142" y="137"/>
                      <a:pt x="144" y="138"/>
                      <a:pt x="146" y="139"/>
                    </a:cubicBezTo>
                    <a:cubicBezTo>
                      <a:pt x="146" y="137"/>
                      <a:pt x="148" y="134"/>
                      <a:pt x="151" y="134"/>
                    </a:cubicBezTo>
                    <a:cubicBezTo>
                      <a:pt x="151" y="134"/>
                      <a:pt x="151" y="134"/>
                      <a:pt x="151" y="134"/>
                    </a:cubicBezTo>
                    <a:cubicBezTo>
                      <a:pt x="153" y="134"/>
                      <a:pt x="154" y="135"/>
                      <a:pt x="154" y="136"/>
                    </a:cubicBezTo>
                    <a:cubicBezTo>
                      <a:pt x="155" y="137"/>
                      <a:pt x="155" y="139"/>
                      <a:pt x="155" y="140"/>
                    </a:cubicBezTo>
                    <a:cubicBezTo>
                      <a:pt x="155" y="141"/>
                      <a:pt x="155" y="141"/>
                      <a:pt x="155" y="141"/>
                    </a:cubicBezTo>
                    <a:cubicBezTo>
                      <a:pt x="156" y="141"/>
                      <a:pt x="157" y="142"/>
                      <a:pt x="158" y="144"/>
                    </a:cubicBezTo>
                    <a:cubicBezTo>
                      <a:pt x="160" y="147"/>
                      <a:pt x="163" y="152"/>
                      <a:pt x="162" y="157"/>
                    </a:cubicBezTo>
                    <a:cubicBezTo>
                      <a:pt x="162" y="157"/>
                      <a:pt x="162" y="157"/>
                      <a:pt x="162" y="157"/>
                    </a:cubicBezTo>
                    <a:cubicBezTo>
                      <a:pt x="163" y="158"/>
                      <a:pt x="163" y="158"/>
                      <a:pt x="163" y="158"/>
                    </a:cubicBezTo>
                    <a:cubicBezTo>
                      <a:pt x="163" y="158"/>
                      <a:pt x="164" y="159"/>
                      <a:pt x="164" y="159"/>
                    </a:cubicBezTo>
                    <a:cubicBezTo>
                      <a:pt x="164" y="159"/>
                      <a:pt x="165" y="159"/>
                      <a:pt x="165" y="160"/>
                    </a:cubicBezTo>
                    <a:cubicBezTo>
                      <a:pt x="165" y="160"/>
                      <a:pt x="166" y="160"/>
                      <a:pt x="166" y="161"/>
                    </a:cubicBezTo>
                    <a:cubicBezTo>
                      <a:pt x="166" y="161"/>
                      <a:pt x="167" y="161"/>
                      <a:pt x="167" y="162"/>
                    </a:cubicBezTo>
                    <a:cubicBezTo>
                      <a:pt x="167" y="162"/>
                      <a:pt x="168" y="162"/>
                      <a:pt x="168" y="163"/>
                    </a:cubicBezTo>
                    <a:cubicBezTo>
                      <a:pt x="168" y="163"/>
                      <a:pt x="169" y="163"/>
                      <a:pt x="169" y="164"/>
                    </a:cubicBezTo>
                    <a:cubicBezTo>
                      <a:pt x="169" y="164"/>
                      <a:pt x="170" y="165"/>
                      <a:pt x="170" y="165"/>
                    </a:cubicBezTo>
                    <a:cubicBezTo>
                      <a:pt x="170" y="165"/>
                      <a:pt x="170" y="166"/>
                      <a:pt x="171" y="166"/>
                    </a:cubicBezTo>
                    <a:cubicBezTo>
                      <a:pt x="171" y="166"/>
                      <a:pt x="171" y="167"/>
                      <a:pt x="172" y="167"/>
                    </a:cubicBezTo>
                    <a:cubicBezTo>
                      <a:pt x="172" y="167"/>
                      <a:pt x="172" y="168"/>
                      <a:pt x="172" y="168"/>
                    </a:cubicBezTo>
                    <a:cubicBezTo>
                      <a:pt x="173" y="168"/>
                      <a:pt x="173" y="169"/>
                      <a:pt x="173" y="169"/>
                    </a:cubicBezTo>
                    <a:cubicBezTo>
                      <a:pt x="173" y="169"/>
                      <a:pt x="174" y="169"/>
                      <a:pt x="174" y="170"/>
                    </a:cubicBezTo>
                    <a:cubicBezTo>
                      <a:pt x="174" y="170"/>
                      <a:pt x="174" y="171"/>
                      <a:pt x="175" y="171"/>
                    </a:cubicBezTo>
                    <a:cubicBezTo>
                      <a:pt x="175" y="171"/>
                      <a:pt x="175" y="171"/>
                      <a:pt x="175" y="171"/>
                    </a:cubicBezTo>
                    <a:cubicBezTo>
                      <a:pt x="177" y="171"/>
                      <a:pt x="179" y="170"/>
                      <a:pt x="181" y="170"/>
                    </a:cubicBezTo>
                    <a:cubicBezTo>
                      <a:pt x="182" y="170"/>
                      <a:pt x="183" y="170"/>
                      <a:pt x="184" y="169"/>
                    </a:cubicBezTo>
                    <a:cubicBezTo>
                      <a:pt x="184" y="169"/>
                      <a:pt x="184" y="169"/>
                      <a:pt x="185" y="169"/>
                    </a:cubicBezTo>
                    <a:cubicBezTo>
                      <a:pt x="185" y="169"/>
                      <a:pt x="186" y="169"/>
                      <a:pt x="186" y="169"/>
                    </a:cubicBezTo>
                    <a:cubicBezTo>
                      <a:pt x="186" y="169"/>
                      <a:pt x="187" y="169"/>
                      <a:pt x="187" y="169"/>
                    </a:cubicBezTo>
                    <a:cubicBezTo>
                      <a:pt x="187" y="169"/>
                      <a:pt x="187" y="169"/>
                      <a:pt x="187" y="169"/>
                    </a:cubicBezTo>
                    <a:cubicBezTo>
                      <a:pt x="187" y="169"/>
                      <a:pt x="188" y="169"/>
                      <a:pt x="188" y="169"/>
                    </a:cubicBezTo>
                    <a:cubicBezTo>
                      <a:pt x="189" y="170"/>
                      <a:pt x="196" y="170"/>
                      <a:pt x="210" y="170"/>
                    </a:cubicBezTo>
                    <a:cubicBezTo>
                      <a:pt x="213" y="170"/>
                      <a:pt x="215" y="172"/>
                      <a:pt x="216" y="174"/>
                    </a:cubicBezTo>
                    <a:cubicBezTo>
                      <a:pt x="217" y="175"/>
                      <a:pt x="219" y="177"/>
                      <a:pt x="220" y="177"/>
                    </a:cubicBezTo>
                    <a:cubicBezTo>
                      <a:pt x="224" y="178"/>
                      <a:pt x="224" y="183"/>
                      <a:pt x="224" y="186"/>
                    </a:cubicBezTo>
                    <a:cubicBezTo>
                      <a:pt x="224" y="187"/>
                      <a:pt x="224" y="188"/>
                      <a:pt x="224" y="189"/>
                    </a:cubicBezTo>
                    <a:cubicBezTo>
                      <a:pt x="224" y="191"/>
                      <a:pt x="225" y="193"/>
                      <a:pt x="227" y="194"/>
                    </a:cubicBezTo>
                    <a:cubicBezTo>
                      <a:pt x="228" y="196"/>
                      <a:pt x="230" y="199"/>
                      <a:pt x="230" y="201"/>
                    </a:cubicBezTo>
                    <a:cubicBezTo>
                      <a:pt x="230" y="202"/>
                      <a:pt x="235" y="201"/>
                      <a:pt x="238" y="202"/>
                    </a:cubicBezTo>
                    <a:cubicBezTo>
                      <a:pt x="239" y="202"/>
                      <a:pt x="241" y="202"/>
                      <a:pt x="242" y="203"/>
                    </a:cubicBezTo>
                    <a:cubicBezTo>
                      <a:pt x="245" y="204"/>
                      <a:pt x="249" y="205"/>
                      <a:pt x="249" y="209"/>
                    </a:cubicBezTo>
                    <a:cubicBezTo>
                      <a:pt x="250" y="209"/>
                      <a:pt x="250" y="208"/>
                      <a:pt x="250" y="208"/>
                    </a:cubicBezTo>
                    <a:cubicBezTo>
                      <a:pt x="251" y="208"/>
                      <a:pt x="251" y="208"/>
                      <a:pt x="251" y="207"/>
                    </a:cubicBezTo>
                    <a:cubicBezTo>
                      <a:pt x="251" y="203"/>
                      <a:pt x="258" y="199"/>
                      <a:pt x="263" y="197"/>
                    </a:cubicBezTo>
                    <a:cubicBezTo>
                      <a:pt x="265" y="197"/>
                      <a:pt x="266" y="196"/>
                      <a:pt x="266" y="196"/>
                    </a:cubicBezTo>
                    <a:cubicBezTo>
                      <a:pt x="267" y="196"/>
                      <a:pt x="267" y="196"/>
                      <a:pt x="267" y="196"/>
                    </a:cubicBezTo>
                    <a:cubicBezTo>
                      <a:pt x="268" y="196"/>
                      <a:pt x="268" y="196"/>
                      <a:pt x="269" y="196"/>
                    </a:cubicBezTo>
                    <a:cubicBezTo>
                      <a:pt x="269" y="196"/>
                      <a:pt x="269" y="196"/>
                      <a:pt x="269" y="196"/>
                    </a:cubicBezTo>
                    <a:cubicBezTo>
                      <a:pt x="269" y="196"/>
                      <a:pt x="269" y="196"/>
                      <a:pt x="269" y="196"/>
                    </a:cubicBezTo>
                    <a:cubicBezTo>
                      <a:pt x="269" y="196"/>
                      <a:pt x="270" y="196"/>
                      <a:pt x="270" y="196"/>
                    </a:cubicBezTo>
                    <a:cubicBezTo>
                      <a:pt x="270" y="196"/>
                      <a:pt x="270" y="195"/>
                      <a:pt x="270" y="195"/>
                    </a:cubicBezTo>
                    <a:cubicBezTo>
                      <a:pt x="270" y="195"/>
                      <a:pt x="270" y="195"/>
                      <a:pt x="270" y="194"/>
                    </a:cubicBezTo>
                    <a:cubicBezTo>
                      <a:pt x="270" y="194"/>
                      <a:pt x="270" y="194"/>
                      <a:pt x="270" y="194"/>
                    </a:cubicBezTo>
                    <a:cubicBezTo>
                      <a:pt x="271" y="194"/>
                      <a:pt x="271" y="193"/>
                      <a:pt x="271" y="193"/>
                    </a:cubicBezTo>
                    <a:cubicBezTo>
                      <a:pt x="271" y="193"/>
                      <a:pt x="271" y="193"/>
                      <a:pt x="271" y="193"/>
                    </a:cubicBezTo>
                    <a:cubicBezTo>
                      <a:pt x="271" y="192"/>
                      <a:pt x="271" y="192"/>
                      <a:pt x="271" y="192"/>
                    </a:cubicBezTo>
                    <a:cubicBezTo>
                      <a:pt x="271" y="192"/>
                      <a:pt x="271" y="192"/>
                      <a:pt x="271" y="192"/>
                    </a:cubicBezTo>
                    <a:cubicBezTo>
                      <a:pt x="272" y="192"/>
                      <a:pt x="272" y="191"/>
                      <a:pt x="272" y="191"/>
                    </a:cubicBezTo>
                    <a:cubicBezTo>
                      <a:pt x="272" y="191"/>
                      <a:pt x="272" y="191"/>
                      <a:pt x="272" y="191"/>
                    </a:cubicBezTo>
                    <a:cubicBezTo>
                      <a:pt x="272" y="191"/>
                      <a:pt x="272" y="191"/>
                      <a:pt x="272" y="191"/>
                    </a:cubicBezTo>
                    <a:cubicBezTo>
                      <a:pt x="272" y="191"/>
                      <a:pt x="272" y="191"/>
                      <a:pt x="272" y="191"/>
                    </a:cubicBezTo>
                    <a:cubicBezTo>
                      <a:pt x="273" y="191"/>
                      <a:pt x="273" y="190"/>
                      <a:pt x="273" y="190"/>
                    </a:cubicBezTo>
                    <a:cubicBezTo>
                      <a:pt x="273" y="190"/>
                      <a:pt x="273" y="190"/>
                      <a:pt x="273" y="190"/>
                    </a:cubicBezTo>
                    <a:cubicBezTo>
                      <a:pt x="273" y="190"/>
                      <a:pt x="273" y="190"/>
                      <a:pt x="273" y="190"/>
                    </a:cubicBezTo>
                    <a:cubicBezTo>
                      <a:pt x="275" y="189"/>
                      <a:pt x="279" y="186"/>
                      <a:pt x="279" y="184"/>
                    </a:cubicBezTo>
                    <a:cubicBezTo>
                      <a:pt x="279" y="183"/>
                      <a:pt x="280" y="180"/>
                      <a:pt x="287" y="180"/>
                    </a:cubicBezTo>
                    <a:cubicBezTo>
                      <a:pt x="290" y="180"/>
                      <a:pt x="294" y="181"/>
                      <a:pt x="297" y="182"/>
                    </a:cubicBezTo>
                    <a:cubicBezTo>
                      <a:pt x="300" y="184"/>
                      <a:pt x="302" y="184"/>
                      <a:pt x="303" y="184"/>
                    </a:cubicBezTo>
                    <a:cubicBezTo>
                      <a:pt x="304" y="184"/>
                      <a:pt x="304" y="184"/>
                      <a:pt x="304" y="182"/>
                    </a:cubicBezTo>
                    <a:cubicBezTo>
                      <a:pt x="305" y="178"/>
                      <a:pt x="310" y="175"/>
                      <a:pt x="315" y="175"/>
                    </a:cubicBezTo>
                    <a:cubicBezTo>
                      <a:pt x="316" y="175"/>
                      <a:pt x="318" y="175"/>
                      <a:pt x="319" y="176"/>
                    </a:cubicBezTo>
                    <a:cubicBezTo>
                      <a:pt x="320" y="176"/>
                      <a:pt x="320" y="176"/>
                      <a:pt x="320" y="176"/>
                    </a:cubicBezTo>
                    <a:cubicBezTo>
                      <a:pt x="322" y="178"/>
                      <a:pt x="328" y="180"/>
                      <a:pt x="331" y="180"/>
                    </a:cubicBezTo>
                    <a:cubicBezTo>
                      <a:pt x="332" y="180"/>
                      <a:pt x="332" y="180"/>
                      <a:pt x="332" y="180"/>
                    </a:cubicBezTo>
                    <a:cubicBezTo>
                      <a:pt x="333" y="180"/>
                      <a:pt x="335" y="179"/>
                      <a:pt x="339" y="179"/>
                    </a:cubicBezTo>
                    <a:cubicBezTo>
                      <a:pt x="347" y="179"/>
                      <a:pt x="359" y="181"/>
                      <a:pt x="363" y="182"/>
                    </a:cubicBezTo>
                    <a:cubicBezTo>
                      <a:pt x="364" y="182"/>
                      <a:pt x="365" y="182"/>
                      <a:pt x="366" y="182"/>
                    </a:cubicBezTo>
                    <a:cubicBezTo>
                      <a:pt x="369" y="181"/>
                      <a:pt x="372" y="182"/>
                      <a:pt x="374" y="185"/>
                    </a:cubicBezTo>
                    <a:cubicBezTo>
                      <a:pt x="376" y="187"/>
                      <a:pt x="376" y="187"/>
                      <a:pt x="377" y="187"/>
                    </a:cubicBezTo>
                    <a:cubicBezTo>
                      <a:pt x="378" y="187"/>
                      <a:pt x="378" y="187"/>
                      <a:pt x="378" y="187"/>
                    </a:cubicBezTo>
                    <a:cubicBezTo>
                      <a:pt x="379" y="187"/>
                      <a:pt x="379" y="187"/>
                      <a:pt x="380" y="187"/>
                    </a:cubicBezTo>
                    <a:cubicBezTo>
                      <a:pt x="380" y="187"/>
                      <a:pt x="380" y="187"/>
                      <a:pt x="380" y="187"/>
                    </a:cubicBezTo>
                    <a:cubicBezTo>
                      <a:pt x="380" y="187"/>
                      <a:pt x="380" y="186"/>
                      <a:pt x="380" y="186"/>
                    </a:cubicBezTo>
                    <a:cubicBezTo>
                      <a:pt x="380" y="183"/>
                      <a:pt x="382" y="181"/>
                      <a:pt x="384" y="179"/>
                    </a:cubicBezTo>
                    <a:cubicBezTo>
                      <a:pt x="385" y="178"/>
                      <a:pt x="386" y="177"/>
                      <a:pt x="386" y="176"/>
                    </a:cubicBezTo>
                    <a:cubicBezTo>
                      <a:pt x="386" y="176"/>
                      <a:pt x="385" y="172"/>
                      <a:pt x="384" y="171"/>
                    </a:cubicBezTo>
                    <a:cubicBezTo>
                      <a:pt x="382" y="168"/>
                      <a:pt x="381" y="166"/>
                      <a:pt x="381" y="165"/>
                    </a:cubicBezTo>
                    <a:cubicBezTo>
                      <a:pt x="381" y="158"/>
                      <a:pt x="380" y="157"/>
                      <a:pt x="380" y="157"/>
                    </a:cubicBezTo>
                    <a:cubicBezTo>
                      <a:pt x="379" y="156"/>
                      <a:pt x="378" y="155"/>
                      <a:pt x="378" y="154"/>
                    </a:cubicBezTo>
                    <a:cubicBezTo>
                      <a:pt x="379" y="151"/>
                      <a:pt x="385" y="148"/>
                      <a:pt x="387" y="148"/>
                    </a:cubicBezTo>
                    <a:cubicBezTo>
                      <a:pt x="389" y="149"/>
                      <a:pt x="391" y="148"/>
                      <a:pt x="392" y="147"/>
                    </a:cubicBezTo>
                    <a:cubicBezTo>
                      <a:pt x="394" y="147"/>
                      <a:pt x="395" y="146"/>
                      <a:pt x="397" y="146"/>
                    </a:cubicBezTo>
                    <a:cubicBezTo>
                      <a:pt x="398" y="146"/>
                      <a:pt x="399" y="147"/>
                      <a:pt x="399" y="147"/>
                    </a:cubicBezTo>
                    <a:cubicBezTo>
                      <a:pt x="400" y="148"/>
                      <a:pt x="402" y="148"/>
                      <a:pt x="406" y="148"/>
                    </a:cubicBezTo>
                    <a:cubicBezTo>
                      <a:pt x="406" y="148"/>
                      <a:pt x="405" y="147"/>
                      <a:pt x="405" y="147"/>
                    </a:cubicBezTo>
                    <a:cubicBezTo>
                      <a:pt x="403" y="145"/>
                      <a:pt x="404" y="141"/>
                      <a:pt x="408" y="131"/>
                    </a:cubicBezTo>
                    <a:cubicBezTo>
                      <a:pt x="409" y="128"/>
                      <a:pt x="411" y="125"/>
                      <a:pt x="411" y="123"/>
                    </a:cubicBezTo>
                    <a:cubicBezTo>
                      <a:pt x="412" y="120"/>
                      <a:pt x="413" y="119"/>
                      <a:pt x="415" y="119"/>
                    </a:cubicBezTo>
                    <a:cubicBezTo>
                      <a:pt x="416" y="119"/>
                      <a:pt x="417" y="120"/>
                      <a:pt x="418" y="120"/>
                    </a:cubicBezTo>
                    <a:cubicBezTo>
                      <a:pt x="419" y="121"/>
                      <a:pt x="420" y="121"/>
                      <a:pt x="421" y="122"/>
                    </a:cubicBezTo>
                    <a:cubicBezTo>
                      <a:pt x="422" y="122"/>
                      <a:pt x="424" y="122"/>
                      <a:pt x="425" y="122"/>
                    </a:cubicBezTo>
                    <a:cubicBezTo>
                      <a:pt x="428" y="122"/>
                      <a:pt x="430" y="122"/>
                      <a:pt x="432" y="123"/>
                    </a:cubicBezTo>
                    <a:cubicBezTo>
                      <a:pt x="432" y="123"/>
                      <a:pt x="432" y="123"/>
                      <a:pt x="432" y="123"/>
                    </a:cubicBezTo>
                    <a:cubicBezTo>
                      <a:pt x="433" y="123"/>
                      <a:pt x="433" y="123"/>
                      <a:pt x="434" y="123"/>
                    </a:cubicBezTo>
                    <a:cubicBezTo>
                      <a:pt x="436" y="122"/>
                      <a:pt x="439" y="121"/>
                      <a:pt x="440" y="119"/>
                    </a:cubicBezTo>
                    <a:cubicBezTo>
                      <a:pt x="440" y="119"/>
                      <a:pt x="440" y="119"/>
                      <a:pt x="440" y="118"/>
                    </a:cubicBezTo>
                    <a:cubicBezTo>
                      <a:pt x="439" y="117"/>
                      <a:pt x="438" y="115"/>
                      <a:pt x="438" y="111"/>
                    </a:cubicBezTo>
                    <a:cubicBezTo>
                      <a:pt x="438" y="104"/>
                      <a:pt x="443" y="101"/>
                      <a:pt x="447" y="101"/>
                    </a:cubicBezTo>
                    <a:cubicBezTo>
                      <a:pt x="450" y="101"/>
                      <a:pt x="450" y="98"/>
                      <a:pt x="450" y="97"/>
                    </a:cubicBezTo>
                    <a:cubicBezTo>
                      <a:pt x="450" y="96"/>
                      <a:pt x="450" y="96"/>
                      <a:pt x="450" y="95"/>
                    </a:cubicBezTo>
                    <a:cubicBezTo>
                      <a:pt x="451" y="94"/>
                      <a:pt x="452" y="93"/>
                      <a:pt x="452" y="92"/>
                    </a:cubicBezTo>
                    <a:cubicBezTo>
                      <a:pt x="453" y="91"/>
                      <a:pt x="453" y="91"/>
                      <a:pt x="454" y="90"/>
                    </a:cubicBezTo>
                    <a:cubicBezTo>
                      <a:pt x="454" y="90"/>
                      <a:pt x="454" y="90"/>
                      <a:pt x="454" y="90"/>
                    </a:cubicBezTo>
                    <a:cubicBezTo>
                      <a:pt x="453" y="89"/>
                      <a:pt x="453" y="89"/>
                      <a:pt x="453" y="88"/>
                    </a:cubicBezTo>
                    <a:cubicBezTo>
                      <a:pt x="453" y="88"/>
                      <a:pt x="453" y="88"/>
                      <a:pt x="453" y="88"/>
                    </a:cubicBezTo>
                    <a:cubicBezTo>
                      <a:pt x="452" y="87"/>
                      <a:pt x="452" y="87"/>
                      <a:pt x="452" y="86"/>
                    </a:cubicBezTo>
                    <a:cubicBezTo>
                      <a:pt x="452" y="86"/>
                      <a:pt x="451" y="86"/>
                      <a:pt x="451" y="87"/>
                    </a:cubicBezTo>
                    <a:cubicBezTo>
                      <a:pt x="449" y="88"/>
                      <a:pt x="443" y="89"/>
                      <a:pt x="441" y="89"/>
                    </a:cubicBezTo>
                    <a:cubicBezTo>
                      <a:pt x="438" y="89"/>
                      <a:pt x="433" y="85"/>
                      <a:pt x="433" y="82"/>
                    </a:cubicBezTo>
                    <a:cubicBezTo>
                      <a:pt x="433" y="80"/>
                      <a:pt x="433" y="80"/>
                      <a:pt x="433" y="80"/>
                    </a:cubicBezTo>
                    <a:cubicBezTo>
                      <a:pt x="430" y="80"/>
                      <a:pt x="426" y="79"/>
                      <a:pt x="424" y="73"/>
                    </a:cubicBezTo>
                    <a:cubicBezTo>
                      <a:pt x="423" y="70"/>
                      <a:pt x="421" y="69"/>
                      <a:pt x="419" y="69"/>
                    </a:cubicBezTo>
                    <a:cubicBezTo>
                      <a:pt x="419" y="68"/>
                      <a:pt x="418" y="68"/>
                      <a:pt x="417" y="68"/>
                    </a:cubicBezTo>
                    <a:cubicBezTo>
                      <a:pt x="417" y="68"/>
                      <a:pt x="417" y="68"/>
                      <a:pt x="417" y="68"/>
                    </a:cubicBezTo>
                    <a:cubicBezTo>
                      <a:pt x="416" y="68"/>
                      <a:pt x="412" y="69"/>
                      <a:pt x="410" y="70"/>
                    </a:cubicBezTo>
                    <a:cubicBezTo>
                      <a:pt x="409" y="70"/>
                      <a:pt x="409" y="71"/>
                      <a:pt x="408" y="71"/>
                    </a:cubicBezTo>
                    <a:cubicBezTo>
                      <a:pt x="405" y="72"/>
                      <a:pt x="402" y="71"/>
                      <a:pt x="399" y="70"/>
                    </a:cubicBezTo>
                    <a:cubicBezTo>
                      <a:pt x="398" y="70"/>
                      <a:pt x="397" y="70"/>
                      <a:pt x="396" y="69"/>
                    </a:cubicBezTo>
                    <a:cubicBezTo>
                      <a:pt x="393" y="69"/>
                      <a:pt x="392" y="67"/>
                      <a:pt x="390" y="65"/>
                    </a:cubicBezTo>
                    <a:cubicBezTo>
                      <a:pt x="390" y="64"/>
                      <a:pt x="389" y="63"/>
                      <a:pt x="388" y="63"/>
                    </a:cubicBezTo>
                    <a:cubicBezTo>
                      <a:pt x="387" y="63"/>
                      <a:pt x="386" y="65"/>
                      <a:pt x="386" y="66"/>
                    </a:cubicBezTo>
                    <a:cubicBezTo>
                      <a:pt x="385" y="68"/>
                      <a:pt x="383" y="70"/>
                      <a:pt x="381" y="70"/>
                    </a:cubicBezTo>
                    <a:cubicBezTo>
                      <a:pt x="378" y="70"/>
                      <a:pt x="377" y="67"/>
                      <a:pt x="373" y="60"/>
                    </a:cubicBezTo>
                    <a:cubicBezTo>
                      <a:pt x="371" y="56"/>
                      <a:pt x="369" y="52"/>
                      <a:pt x="367" y="49"/>
                    </a:cubicBezTo>
                    <a:cubicBezTo>
                      <a:pt x="366" y="46"/>
                      <a:pt x="366" y="46"/>
                      <a:pt x="366" y="46"/>
                    </a:cubicBezTo>
                    <a:cubicBezTo>
                      <a:pt x="361" y="39"/>
                      <a:pt x="354" y="28"/>
                      <a:pt x="348" y="26"/>
                    </a:cubicBezTo>
                    <a:cubicBezTo>
                      <a:pt x="344" y="24"/>
                      <a:pt x="342" y="22"/>
                      <a:pt x="341" y="20"/>
                    </a:cubicBezTo>
                    <a:cubicBezTo>
                      <a:pt x="341" y="19"/>
                      <a:pt x="341" y="17"/>
                      <a:pt x="342" y="15"/>
                    </a:cubicBezTo>
                    <a:cubicBezTo>
                      <a:pt x="342" y="15"/>
                      <a:pt x="342" y="15"/>
                      <a:pt x="342" y="15"/>
                    </a:cubicBezTo>
                    <a:cubicBezTo>
                      <a:pt x="341" y="15"/>
                      <a:pt x="339" y="16"/>
                      <a:pt x="339" y="16"/>
                    </a:cubicBezTo>
                    <a:cubicBezTo>
                      <a:pt x="338" y="17"/>
                      <a:pt x="337" y="17"/>
                      <a:pt x="336" y="18"/>
                    </a:cubicBezTo>
                    <a:cubicBezTo>
                      <a:pt x="333" y="20"/>
                      <a:pt x="331" y="22"/>
                      <a:pt x="328" y="22"/>
                    </a:cubicBezTo>
                    <a:cubicBezTo>
                      <a:pt x="328" y="22"/>
                      <a:pt x="327" y="22"/>
                      <a:pt x="327" y="22"/>
                    </a:cubicBezTo>
                    <a:cubicBezTo>
                      <a:pt x="326" y="23"/>
                      <a:pt x="325" y="24"/>
                      <a:pt x="324" y="24"/>
                    </a:cubicBezTo>
                    <a:cubicBezTo>
                      <a:pt x="321" y="26"/>
                      <a:pt x="317" y="28"/>
                      <a:pt x="315" y="27"/>
                    </a:cubicBezTo>
                    <a:cubicBezTo>
                      <a:pt x="314" y="27"/>
                      <a:pt x="313" y="27"/>
                      <a:pt x="312" y="28"/>
                    </a:cubicBezTo>
                    <a:cubicBezTo>
                      <a:pt x="311" y="29"/>
                      <a:pt x="310" y="30"/>
                      <a:pt x="308" y="30"/>
                    </a:cubicBezTo>
                    <a:cubicBezTo>
                      <a:pt x="307" y="30"/>
                      <a:pt x="306" y="29"/>
                      <a:pt x="305" y="29"/>
                    </a:cubicBezTo>
                    <a:cubicBezTo>
                      <a:pt x="304" y="28"/>
                      <a:pt x="304" y="26"/>
                      <a:pt x="304" y="26"/>
                    </a:cubicBezTo>
                    <a:cubicBezTo>
                      <a:pt x="304" y="24"/>
                      <a:pt x="305" y="23"/>
                      <a:pt x="307" y="21"/>
                    </a:cubicBezTo>
                    <a:cubicBezTo>
                      <a:pt x="305" y="22"/>
                      <a:pt x="304" y="21"/>
                      <a:pt x="303" y="20"/>
                    </a:cubicBezTo>
                    <a:cubicBezTo>
                      <a:pt x="303" y="20"/>
                      <a:pt x="302" y="20"/>
                      <a:pt x="301" y="19"/>
                    </a:cubicBezTo>
                    <a:cubicBezTo>
                      <a:pt x="301" y="20"/>
                      <a:pt x="301" y="20"/>
                      <a:pt x="301" y="20"/>
                    </a:cubicBezTo>
                    <a:cubicBezTo>
                      <a:pt x="300" y="21"/>
                      <a:pt x="299" y="22"/>
                      <a:pt x="298" y="22"/>
                    </a:cubicBezTo>
                    <a:cubicBezTo>
                      <a:pt x="298" y="22"/>
                      <a:pt x="298" y="22"/>
                      <a:pt x="297" y="21"/>
                    </a:cubicBezTo>
                    <a:cubicBezTo>
                      <a:pt x="297" y="21"/>
                      <a:pt x="297" y="21"/>
                      <a:pt x="297" y="21"/>
                    </a:cubicBezTo>
                    <a:cubicBezTo>
                      <a:pt x="297" y="21"/>
                      <a:pt x="297" y="21"/>
                      <a:pt x="297" y="21"/>
                    </a:cubicBezTo>
                    <a:cubicBezTo>
                      <a:pt x="296" y="21"/>
                      <a:pt x="296" y="21"/>
                      <a:pt x="296" y="21"/>
                    </a:cubicBezTo>
                    <a:cubicBezTo>
                      <a:pt x="296" y="21"/>
                      <a:pt x="296" y="21"/>
                      <a:pt x="296" y="21"/>
                    </a:cubicBezTo>
                    <a:cubicBezTo>
                      <a:pt x="295" y="20"/>
                      <a:pt x="294" y="19"/>
                      <a:pt x="294" y="18"/>
                    </a:cubicBezTo>
                    <a:cubicBezTo>
                      <a:pt x="294" y="17"/>
                      <a:pt x="294" y="16"/>
                      <a:pt x="293" y="16"/>
                    </a:cubicBezTo>
                    <a:cubicBezTo>
                      <a:pt x="292" y="18"/>
                      <a:pt x="287" y="19"/>
                      <a:pt x="284" y="19"/>
                    </a:cubicBezTo>
                    <a:cubicBezTo>
                      <a:pt x="284" y="19"/>
                      <a:pt x="284" y="19"/>
                      <a:pt x="284" y="19"/>
                    </a:cubicBezTo>
                    <a:cubicBezTo>
                      <a:pt x="284" y="19"/>
                      <a:pt x="284" y="19"/>
                      <a:pt x="284" y="19"/>
                    </a:cubicBezTo>
                    <a:cubicBezTo>
                      <a:pt x="282" y="19"/>
                      <a:pt x="281" y="19"/>
                      <a:pt x="280" y="18"/>
                    </a:cubicBezTo>
                    <a:cubicBezTo>
                      <a:pt x="278" y="16"/>
                      <a:pt x="280" y="14"/>
                      <a:pt x="280" y="13"/>
                    </a:cubicBezTo>
                    <a:cubicBezTo>
                      <a:pt x="281" y="12"/>
                      <a:pt x="281" y="12"/>
                      <a:pt x="281" y="12"/>
                    </a:cubicBezTo>
                    <a:cubicBezTo>
                      <a:pt x="281" y="11"/>
                      <a:pt x="280" y="10"/>
                      <a:pt x="280" y="9"/>
                    </a:cubicBezTo>
                    <a:cubicBezTo>
                      <a:pt x="279" y="8"/>
                      <a:pt x="279" y="6"/>
                      <a:pt x="279" y="4"/>
                    </a:cubicBezTo>
                    <a:cubicBezTo>
                      <a:pt x="279" y="3"/>
                      <a:pt x="279" y="3"/>
                      <a:pt x="279" y="3"/>
                    </a:cubicBezTo>
                    <a:cubicBezTo>
                      <a:pt x="278" y="2"/>
                      <a:pt x="276" y="1"/>
                      <a:pt x="275" y="1"/>
                    </a:cubicBezTo>
                    <a:cubicBezTo>
                      <a:pt x="275" y="1"/>
                      <a:pt x="274" y="1"/>
                      <a:pt x="274" y="1"/>
                    </a:cubicBezTo>
                    <a:cubicBezTo>
                      <a:pt x="271" y="2"/>
                      <a:pt x="267" y="1"/>
                      <a:pt x="264" y="0"/>
                    </a:cubicBezTo>
                    <a:cubicBezTo>
                      <a:pt x="264" y="0"/>
                      <a:pt x="264" y="0"/>
                      <a:pt x="262" y="0"/>
                    </a:cubicBezTo>
                    <a:cubicBezTo>
                      <a:pt x="258" y="0"/>
                      <a:pt x="253" y="1"/>
                      <a:pt x="253" y="2"/>
                    </a:cubicBezTo>
                    <a:cubicBezTo>
                      <a:pt x="252" y="5"/>
                      <a:pt x="248" y="6"/>
                      <a:pt x="239" y="8"/>
                    </a:cubicBezTo>
                    <a:cubicBezTo>
                      <a:pt x="238" y="8"/>
                      <a:pt x="236" y="9"/>
                      <a:pt x="235" y="9"/>
                    </a:cubicBezTo>
                    <a:cubicBezTo>
                      <a:pt x="232" y="10"/>
                      <a:pt x="223" y="11"/>
                      <a:pt x="219" y="12"/>
                    </a:cubicBezTo>
                    <a:cubicBezTo>
                      <a:pt x="217" y="12"/>
                      <a:pt x="216" y="13"/>
                      <a:pt x="215" y="13"/>
                    </a:cubicBezTo>
                    <a:cubicBezTo>
                      <a:pt x="212" y="14"/>
                      <a:pt x="210" y="15"/>
                      <a:pt x="207" y="15"/>
                    </a:cubicBezTo>
                    <a:cubicBezTo>
                      <a:pt x="200" y="15"/>
                      <a:pt x="194" y="17"/>
                      <a:pt x="191" y="19"/>
                    </a:cubicBezTo>
                    <a:cubicBezTo>
                      <a:pt x="191" y="19"/>
                      <a:pt x="190" y="19"/>
                      <a:pt x="189" y="20"/>
                    </a:cubicBezTo>
                    <a:cubicBezTo>
                      <a:pt x="187" y="20"/>
                      <a:pt x="186" y="20"/>
                      <a:pt x="184" y="20"/>
                    </a:cubicBezTo>
                    <a:cubicBezTo>
                      <a:pt x="184" y="20"/>
                      <a:pt x="184" y="20"/>
                      <a:pt x="184" y="20"/>
                    </a:cubicBezTo>
                    <a:cubicBezTo>
                      <a:pt x="184" y="20"/>
                      <a:pt x="184" y="20"/>
                      <a:pt x="184" y="20"/>
                    </a:cubicBezTo>
                    <a:cubicBezTo>
                      <a:pt x="183" y="20"/>
                      <a:pt x="182" y="20"/>
                      <a:pt x="181" y="20"/>
                    </a:cubicBezTo>
                    <a:cubicBezTo>
                      <a:pt x="180" y="20"/>
                      <a:pt x="180" y="20"/>
                      <a:pt x="180" y="20"/>
                    </a:cubicBezTo>
                    <a:cubicBezTo>
                      <a:pt x="179" y="20"/>
                      <a:pt x="178" y="20"/>
                      <a:pt x="177" y="20"/>
                    </a:cubicBezTo>
                    <a:cubicBezTo>
                      <a:pt x="176" y="21"/>
                      <a:pt x="174" y="21"/>
                      <a:pt x="173" y="21"/>
                    </a:cubicBezTo>
                    <a:cubicBezTo>
                      <a:pt x="172" y="21"/>
                      <a:pt x="171" y="21"/>
                      <a:pt x="171" y="21"/>
                    </a:cubicBezTo>
                    <a:cubicBezTo>
                      <a:pt x="170" y="21"/>
                      <a:pt x="169" y="21"/>
                      <a:pt x="168" y="21"/>
                    </a:cubicBezTo>
                    <a:cubicBezTo>
                      <a:pt x="168" y="22"/>
                      <a:pt x="168" y="26"/>
                      <a:pt x="169" y="27"/>
                    </a:cubicBezTo>
                    <a:cubicBezTo>
                      <a:pt x="170" y="28"/>
                      <a:pt x="173" y="29"/>
                      <a:pt x="174" y="30"/>
                    </a:cubicBezTo>
                    <a:cubicBezTo>
                      <a:pt x="177" y="31"/>
                      <a:pt x="179" y="31"/>
                      <a:pt x="179" y="33"/>
                    </a:cubicBezTo>
                    <a:cubicBezTo>
                      <a:pt x="180" y="34"/>
                      <a:pt x="180" y="34"/>
                      <a:pt x="180" y="34"/>
                    </a:cubicBezTo>
                    <a:cubicBezTo>
                      <a:pt x="179" y="35"/>
                      <a:pt x="179" y="35"/>
                      <a:pt x="179" y="35"/>
                    </a:cubicBezTo>
                    <a:cubicBezTo>
                      <a:pt x="178" y="36"/>
                      <a:pt x="176" y="37"/>
                      <a:pt x="170" y="37"/>
                    </a:cubicBezTo>
                    <a:cubicBezTo>
                      <a:pt x="168" y="37"/>
                      <a:pt x="167" y="37"/>
                      <a:pt x="166" y="37"/>
                    </a:cubicBezTo>
                    <a:cubicBezTo>
                      <a:pt x="165" y="37"/>
                      <a:pt x="165" y="38"/>
                      <a:pt x="165" y="38"/>
                    </a:cubicBezTo>
                    <a:cubicBezTo>
                      <a:pt x="164" y="39"/>
                      <a:pt x="164" y="41"/>
                      <a:pt x="165" y="43"/>
                    </a:cubicBezTo>
                    <a:cubicBezTo>
                      <a:pt x="166" y="44"/>
                      <a:pt x="166" y="45"/>
                      <a:pt x="165" y="46"/>
                    </a:cubicBezTo>
                    <a:cubicBezTo>
                      <a:pt x="164" y="49"/>
                      <a:pt x="159" y="51"/>
                      <a:pt x="157" y="51"/>
                    </a:cubicBezTo>
                    <a:cubicBezTo>
                      <a:pt x="157" y="51"/>
                      <a:pt x="157" y="52"/>
                      <a:pt x="158" y="52"/>
                    </a:cubicBezTo>
                    <a:cubicBezTo>
                      <a:pt x="158" y="53"/>
                      <a:pt x="159" y="53"/>
                      <a:pt x="159" y="53"/>
                    </a:cubicBezTo>
                    <a:cubicBezTo>
                      <a:pt x="161" y="53"/>
                      <a:pt x="163" y="54"/>
                      <a:pt x="165" y="55"/>
                    </a:cubicBezTo>
                    <a:cubicBezTo>
                      <a:pt x="166" y="55"/>
                      <a:pt x="167" y="56"/>
                      <a:pt x="167" y="56"/>
                    </a:cubicBezTo>
                    <a:cubicBezTo>
                      <a:pt x="171" y="56"/>
                      <a:pt x="172" y="59"/>
                      <a:pt x="172" y="66"/>
                    </a:cubicBezTo>
                    <a:cubicBezTo>
                      <a:pt x="172" y="68"/>
                      <a:pt x="171" y="72"/>
                      <a:pt x="163" y="72"/>
                    </a:cubicBezTo>
                    <a:cubicBezTo>
                      <a:pt x="160" y="72"/>
                      <a:pt x="158" y="71"/>
                      <a:pt x="157" y="70"/>
                    </a:cubicBezTo>
                    <a:cubicBezTo>
                      <a:pt x="156" y="69"/>
                      <a:pt x="155" y="69"/>
                      <a:pt x="155" y="68"/>
                    </a:cubicBezTo>
                    <a:cubicBezTo>
                      <a:pt x="155" y="69"/>
                      <a:pt x="155" y="69"/>
                      <a:pt x="154" y="70"/>
                    </a:cubicBezTo>
                    <a:cubicBezTo>
                      <a:pt x="154" y="71"/>
                      <a:pt x="153" y="73"/>
                      <a:pt x="152" y="74"/>
                    </a:cubicBezTo>
                    <a:cubicBezTo>
                      <a:pt x="151" y="74"/>
                      <a:pt x="151" y="74"/>
                      <a:pt x="150" y="74"/>
                    </a:cubicBezTo>
                    <a:cubicBezTo>
                      <a:pt x="150" y="74"/>
                      <a:pt x="150" y="74"/>
                      <a:pt x="149" y="74"/>
                    </a:cubicBezTo>
                    <a:cubicBezTo>
                      <a:pt x="148" y="73"/>
                      <a:pt x="148" y="73"/>
                      <a:pt x="147" y="72"/>
                    </a:cubicBezTo>
                    <a:cubicBezTo>
                      <a:pt x="146" y="71"/>
                      <a:pt x="146" y="70"/>
                      <a:pt x="145" y="70"/>
                    </a:cubicBezTo>
                    <a:cubicBezTo>
                      <a:pt x="143" y="70"/>
                      <a:pt x="138" y="70"/>
                      <a:pt x="136" y="66"/>
                    </a:cubicBezTo>
                    <a:cubicBezTo>
                      <a:pt x="136" y="65"/>
                      <a:pt x="135" y="64"/>
                      <a:pt x="133" y="64"/>
                    </a:cubicBezTo>
                    <a:cubicBezTo>
                      <a:pt x="131" y="64"/>
                      <a:pt x="129" y="65"/>
                      <a:pt x="128" y="66"/>
                    </a:cubicBezTo>
                    <a:cubicBezTo>
                      <a:pt x="127" y="67"/>
                      <a:pt x="126" y="68"/>
                      <a:pt x="124" y="68"/>
                    </a:cubicBezTo>
                    <a:cubicBezTo>
                      <a:pt x="122" y="68"/>
                      <a:pt x="121" y="67"/>
                      <a:pt x="120" y="66"/>
                    </a:cubicBezTo>
                    <a:cubicBezTo>
                      <a:pt x="119" y="65"/>
                      <a:pt x="119" y="65"/>
                      <a:pt x="119" y="65"/>
                    </a:cubicBezTo>
                    <a:cubicBezTo>
                      <a:pt x="119" y="65"/>
                      <a:pt x="119" y="65"/>
                      <a:pt x="118" y="65"/>
                    </a:cubicBezTo>
                    <a:cubicBezTo>
                      <a:pt x="115" y="65"/>
                      <a:pt x="112" y="67"/>
                      <a:pt x="111" y="68"/>
                    </a:cubicBezTo>
                    <a:cubicBezTo>
                      <a:pt x="110" y="70"/>
                      <a:pt x="108" y="72"/>
                      <a:pt x="104" y="72"/>
                    </a:cubicBezTo>
                    <a:cubicBezTo>
                      <a:pt x="102" y="72"/>
                      <a:pt x="100" y="71"/>
                      <a:pt x="98" y="70"/>
                    </a:cubicBezTo>
                    <a:cubicBezTo>
                      <a:pt x="96" y="69"/>
                      <a:pt x="95" y="68"/>
                      <a:pt x="94" y="68"/>
                    </a:cubicBezTo>
                    <a:cubicBezTo>
                      <a:pt x="94" y="68"/>
                      <a:pt x="94" y="68"/>
                      <a:pt x="94" y="68"/>
                    </a:cubicBezTo>
                    <a:cubicBezTo>
                      <a:pt x="94" y="72"/>
                      <a:pt x="92" y="72"/>
                      <a:pt x="92" y="72"/>
                    </a:cubicBezTo>
                    <a:cubicBezTo>
                      <a:pt x="91" y="72"/>
                      <a:pt x="91" y="72"/>
                      <a:pt x="91" y="72"/>
                    </a:cubicBezTo>
                    <a:cubicBezTo>
                      <a:pt x="91" y="72"/>
                      <a:pt x="90" y="72"/>
                      <a:pt x="90" y="72"/>
                    </a:cubicBezTo>
                    <a:cubicBezTo>
                      <a:pt x="90" y="72"/>
                      <a:pt x="90" y="72"/>
                      <a:pt x="90" y="71"/>
                    </a:cubicBezTo>
                    <a:cubicBezTo>
                      <a:pt x="90" y="71"/>
                      <a:pt x="90" y="71"/>
                      <a:pt x="90" y="71"/>
                    </a:cubicBezTo>
                    <a:cubicBezTo>
                      <a:pt x="89" y="71"/>
                      <a:pt x="89" y="71"/>
                      <a:pt x="89" y="71"/>
                    </a:cubicBezTo>
                    <a:cubicBezTo>
                      <a:pt x="89" y="71"/>
                      <a:pt x="89" y="71"/>
                      <a:pt x="89" y="71"/>
                    </a:cubicBezTo>
                    <a:cubicBezTo>
                      <a:pt x="89" y="70"/>
                      <a:pt x="89" y="70"/>
                      <a:pt x="89" y="70"/>
                    </a:cubicBezTo>
                    <a:cubicBezTo>
                      <a:pt x="89" y="70"/>
                      <a:pt x="89" y="70"/>
                      <a:pt x="89" y="70"/>
                    </a:cubicBezTo>
                    <a:cubicBezTo>
                      <a:pt x="89" y="70"/>
                      <a:pt x="89" y="70"/>
                      <a:pt x="89" y="70"/>
                    </a:cubicBezTo>
                    <a:cubicBezTo>
                      <a:pt x="88" y="70"/>
                      <a:pt x="88" y="69"/>
                      <a:pt x="88" y="69"/>
                    </a:cubicBezTo>
                    <a:cubicBezTo>
                      <a:pt x="88" y="69"/>
                      <a:pt x="88" y="69"/>
                      <a:pt x="88" y="68"/>
                    </a:cubicBezTo>
                    <a:cubicBezTo>
                      <a:pt x="88" y="68"/>
                      <a:pt x="87" y="67"/>
                      <a:pt x="87" y="67"/>
                    </a:cubicBezTo>
                    <a:cubicBezTo>
                      <a:pt x="87" y="67"/>
                      <a:pt x="86" y="66"/>
                      <a:pt x="85" y="65"/>
                    </a:cubicBezTo>
                    <a:cubicBezTo>
                      <a:pt x="84" y="64"/>
                      <a:pt x="81" y="62"/>
                      <a:pt x="80" y="61"/>
                    </a:cubicBezTo>
                    <a:cubicBezTo>
                      <a:pt x="79" y="61"/>
                      <a:pt x="79" y="61"/>
                      <a:pt x="79" y="61"/>
                    </a:cubicBezTo>
                    <a:cubicBezTo>
                      <a:pt x="78" y="60"/>
                      <a:pt x="75" y="59"/>
                      <a:pt x="73" y="59"/>
                    </a:cubicBezTo>
                    <a:cubicBezTo>
                      <a:pt x="69" y="58"/>
                      <a:pt x="66" y="58"/>
                      <a:pt x="65" y="55"/>
                    </a:cubicBezTo>
                    <a:cubicBezTo>
                      <a:pt x="65" y="55"/>
                      <a:pt x="64" y="55"/>
                      <a:pt x="63" y="55"/>
                    </a:cubicBezTo>
                    <a:cubicBezTo>
                      <a:pt x="62" y="55"/>
                      <a:pt x="61" y="55"/>
                      <a:pt x="61" y="56"/>
                    </a:cubicBezTo>
                    <a:cubicBezTo>
                      <a:pt x="60" y="58"/>
                      <a:pt x="58" y="59"/>
                      <a:pt x="57" y="59"/>
                    </a:cubicBezTo>
                    <a:cubicBezTo>
                      <a:pt x="55" y="59"/>
                      <a:pt x="54" y="58"/>
                      <a:pt x="53" y="57"/>
                    </a:cubicBezTo>
                    <a:cubicBezTo>
                      <a:pt x="53" y="57"/>
                      <a:pt x="52" y="57"/>
                      <a:pt x="52" y="57"/>
                    </a:cubicBezTo>
                    <a:cubicBezTo>
                      <a:pt x="52" y="57"/>
                      <a:pt x="52" y="57"/>
                      <a:pt x="52" y="57"/>
                    </a:cubicBezTo>
                    <a:cubicBezTo>
                      <a:pt x="50" y="57"/>
                      <a:pt x="47" y="58"/>
                      <a:pt x="46" y="59"/>
                    </a:cubicBezTo>
                    <a:cubicBezTo>
                      <a:pt x="45" y="59"/>
                      <a:pt x="45" y="59"/>
                      <a:pt x="45" y="59"/>
                    </a:cubicBezTo>
                    <a:cubicBezTo>
                      <a:pt x="45" y="59"/>
                      <a:pt x="44" y="60"/>
                      <a:pt x="43" y="60"/>
                    </a:cubicBezTo>
                    <a:cubicBezTo>
                      <a:pt x="39" y="63"/>
                      <a:pt x="35" y="65"/>
                      <a:pt x="32" y="65"/>
                    </a:cubicBezTo>
                    <a:cubicBezTo>
                      <a:pt x="32" y="65"/>
                      <a:pt x="32" y="66"/>
                      <a:pt x="32" y="66"/>
                    </a:cubicBezTo>
                    <a:cubicBezTo>
                      <a:pt x="31" y="67"/>
                      <a:pt x="31" y="69"/>
                      <a:pt x="29" y="70"/>
                    </a:cubicBezTo>
                    <a:cubicBezTo>
                      <a:pt x="28" y="70"/>
                      <a:pt x="28" y="70"/>
                      <a:pt x="27" y="70"/>
                    </a:cubicBezTo>
                    <a:cubicBezTo>
                      <a:pt x="26" y="71"/>
                      <a:pt x="25" y="71"/>
                      <a:pt x="25" y="71"/>
                    </a:cubicBezTo>
                    <a:cubicBezTo>
                      <a:pt x="25" y="72"/>
                      <a:pt x="25" y="73"/>
                      <a:pt x="25" y="74"/>
                    </a:cubicBezTo>
                    <a:cubicBezTo>
                      <a:pt x="25" y="74"/>
                      <a:pt x="26" y="75"/>
                      <a:pt x="26" y="75"/>
                    </a:cubicBezTo>
                    <a:cubicBezTo>
                      <a:pt x="26" y="76"/>
                      <a:pt x="27" y="78"/>
                      <a:pt x="27" y="79"/>
                    </a:cubicBezTo>
                    <a:cubicBezTo>
                      <a:pt x="27" y="80"/>
                      <a:pt x="26" y="80"/>
                      <a:pt x="26" y="81"/>
                    </a:cubicBezTo>
                    <a:cubicBezTo>
                      <a:pt x="26" y="82"/>
                      <a:pt x="25" y="83"/>
                      <a:pt x="23" y="83"/>
                    </a:cubicBezTo>
                    <a:cubicBezTo>
                      <a:pt x="22" y="84"/>
                      <a:pt x="22" y="84"/>
                      <a:pt x="21" y="84"/>
                    </a:cubicBezTo>
                    <a:cubicBezTo>
                      <a:pt x="18" y="84"/>
                      <a:pt x="17" y="81"/>
                      <a:pt x="15" y="79"/>
                    </a:cubicBezTo>
                    <a:cubicBezTo>
                      <a:pt x="14" y="78"/>
                      <a:pt x="13" y="76"/>
                      <a:pt x="12" y="76"/>
                    </a:cubicBezTo>
                    <a:cubicBezTo>
                      <a:pt x="12" y="75"/>
                      <a:pt x="11" y="75"/>
                      <a:pt x="11" y="75"/>
                    </a:cubicBezTo>
                    <a:cubicBezTo>
                      <a:pt x="10" y="75"/>
                      <a:pt x="9" y="76"/>
                      <a:pt x="9" y="78"/>
                    </a:cubicBezTo>
                    <a:cubicBezTo>
                      <a:pt x="9" y="81"/>
                      <a:pt x="7" y="82"/>
                      <a:pt x="5" y="83"/>
                    </a:cubicBezTo>
                    <a:cubicBezTo>
                      <a:pt x="4" y="84"/>
                      <a:pt x="3" y="85"/>
                      <a:pt x="3" y="86"/>
                    </a:cubicBezTo>
                    <a:cubicBezTo>
                      <a:pt x="2" y="86"/>
                      <a:pt x="2" y="86"/>
                      <a:pt x="2" y="86"/>
                    </a:cubicBezTo>
                    <a:cubicBezTo>
                      <a:pt x="3" y="87"/>
                      <a:pt x="3" y="87"/>
                      <a:pt x="4" y="87"/>
                    </a:cubicBezTo>
                    <a:cubicBezTo>
                      <a:pt x="5" y="88"/>
                      <a:pt x="6" y="89"/>
                      <a:pt x="6" y="90"/>
                    </a:cubicBezTo>
                    <a:cubicBezTo>
                      <a:pt x="6" y="93"/>
                      <a:pt x="4" y="94"/>
                      <a:pt x="1" y="96"/>
                    </a:cubicBezTo>
                    <a:cubicBezTo>
                      <a:pt x="1" y="96"/>
                      <a:pt x="0" y="99"/>
                      <a:pt x="0" y="100"/>
                    </a:cubicBezTo>
                    <a:cubicBezTo>
                      <a:pt x="0" y="100"/>
                      <a:pt x="1" y="100"/>
                      <a:pt x="1" y="100"/>
                    </a:cubicBezTo>
                    <a:cubicBezTo>
                      <a:pt x="3" y="101"/>
                      <a:pt x="7" y="102"/>
                      <a:pt x="6" y="106"/>
                    </a:cubicBezTo>
                    <a:cubicBezTo>
                      <a:pt x="6" y="107"/>
                      <a:pt x="6" y="108"/>
                      <a:pt x="6" y="109"/>
                    </a:cubicBezTo>
                    <a:cubicBezTo>
                      <a:pt x="8" y="109"/>
                      <a:pt x="9" y="109"/>
                      <a:pt x="11" y="109"/>
                    </a:cubicBezTo>
                    <a:cubicBezTo>
                      <a:pt x="12" y="109"/>
                      <a:pt x="12" y="109"/>
                      <a:pt x="13" y="109"/>
                    </a:cubicBezTo>
                    <a:cubicBezTo>
                      <a:pt x="13" y="109"/>
                      <a:pt x="14" y="109"/>
                      <a:pt x="14" y="109"/>
                    </a:cubicBezTo>
                    <a:cubicBezTo>
                      <a:pt x="17" y="109"/>
                      <a:pt x="18" y="111"/>
                      <a:pt x="20" y="113"/>
                    </a:cubicBezTo>
                    <a:cubicBezTo>
                      <a:pt x="21" y="115"/>
                      <a:pt x="22" y="116"/>
                      <a:pt x="23" y="118"/>
                    </a:cubicBezTo>
                    <a:cubicBezTo>
                      <a:pt x="26" y="121"/>
                      <a:pt x="27" y="123"/>
                      <a:pt x="27" y="125"/>
                    </a:cubicBezTo>
                    <a:cubicBezTo>
                      <a:pt x="26" y="127"/>
                      <a:pt x="25" y="127"/>
                      <a:pt x="24" y="128"/>
                    </a:cubicBezTo>
                    <a:cubicBezTo>
                      <a:pt x="24" y="128"/>
                      <a:pt x="25" y="129"/>
                      <a:pt x="26" y="129"/>
                    </a:cubicBezTo>
                    <a:cubicBezTo>
                      <a:pt x="27" y="129"/>
                      <a:pt x="27" y="130"/>
                      <a:pt x="28" y="130"/>
                    </a:cubicBezTo>
                    <a:cubicBezTo>
                      <a:pt x="28" y="130"/>
                      <a:pt x="28" y="130"/>
                      <a:pt x="29" y="131"/>
                    </a:cubicBezTo>
                    <a:cubicBezTo>
                      <a:pt x="29" y="131"/>
                      <a:pt x="29" y="131"/>
                      <a:pt x="29" y="131"/>
                    </a:cubicBezTo>
                    <a:cubicBezTo>
                      <a:pt x="29" y="130"/>
                      <a:pt x="30" y="130"/>
                      <a:pt x="30" y="130"/>
                    </a:cubicBezTo>
                    <a:close/>
                    <a:moveTo>
                      <a:pt x="311" y="132"/>
                    </a:moveTo>
                    <a:cubicBezTo>
                      <a:pt x="315" y="128"/>
                      <a:pt x="324" y="126"/>
                      <a:pt x="332" y="126"/>
                    </a:cubicBezTo>
                    <a:cubicBezTo>
                      <a:pt x="336" y="126"/>
                      <a:pt x="339" y="126"/>
                      <a:pt x="342" y="127"/>
                    </a:cubicBezTo>
                    <a:cubicBezTo>
                      <a:pt x="347" y="128"/>
                      <a:pt x="356" y="127"/>
                      <a:pt x="363" y="126"/>
                    </a:cubicBezTo>
                    <a:cubicBezTo>
                      <a:pt x="366" y="126"/>
                      <a:pt x="369" y="125"/>
                      <a:pt x="370" y="126"/>
                    </a:cubicBezTo>
                    <a:cubicBezTo>
                      <a:pt x="371" y="126"/>
                      <a:pt x="372" y="127"/>
                      <a:pt x="372" y="129"/>
                    </a:cubicBezTo>
                    <a:cubicBezTo>
                      <a:pt x="372" y="132"/>
                      <a:pt x="366" y="135"/>
                      <a:pt x="358" y="135"/>
                    </a:cubicBezTo>
                    <a:cubicBezTo>
                      <a:pt x="356" y="135"/>
                      <a:pt x="353" y="135"/>
                      <a:pt x="350" y="134"/>
                    </a:cubicBezTo>
                    <a:cubicBezTo>
                      <a:pt x="346" y="134"/>
                      <a:pt x="342" y="134"/>
                      <a:pt x="338" y="134"/>
                    </a:cubicBezTo>
                    <a:cubicBezTo>
                      <a:pt x="329" y="134"/>
                      <a:pt x="324" y="135"/>
                      <a:pt x="321" y="139"/>
                    </a:cubicBezTo>
                    <a:cubicBezTo>
                      <a:pt x="316" y="143"/>
                      <a:pt x="317" y="147"/>
                      <a:pt x="317" y="149"/>
                    </a:cubicBezTo>
                    <a:cubicBezTo>
                      <a:pt x="317" y="150"/>
                      <a:pt x="317" y="153"/>
                      <a:pt x="314" y="154"/>
                    </a:cubicBezTo>
                    <a:cubicBezTo>
                      <a:pt x="313" y="154"/>
                      <a:pt x="313" y="154"/>
                      <a:pt x="313" y="154"/>
                    </a:cubicBezTo>
                    <a:cubicBezTo>
                      <a:pt x="312" y="154"/>
                      <a:pt x="310" y="153"/>
                      <a:pt x="309" y="150"/>
                    </a:cubicBezTo>
                    <a:cubicBezTo>
                      <a:pt x="307" y="145"/>
                      <a:pt x="307" y="136"/>
                      <a:pt x="311" y="132"/>
                    </a:cubicBezTo>
                    <a:close/>
                    <a:moveTo>
                      <a:pt x="151" y="128"/>
                    </a:moveTo>
                    <a:cubicBezTo>
                      <a:pt x="152" y="127"/>
                      <a:pt x="153" y="127"/>
                      <a:pt x="156" y="127"/>
                    </a:cubicBezTo>
                    <a:cubicBezTo>
                      <a:pt x="159" y="127"/>
                      <a:pt x="169" y="128"/>
                      <a:pt x="170" y="132"/>
                    </a:cubicBezTo>
                    <a:cubicBezTo>
                      <a:pt x="171" y="133"/>
                      <a:pt x="171" y="134"/>
                      <a:pt x="170" y="135"/>
                    </a:cubicBezTo>
                    <a:cubicBezTo>
                      <a:pt x="169" y="136"/>
                      <a:pt x="168" y="137"/>
                      <a:pt x="166" y="137"/>
                    </a:cubicBezTo>
                    <a:cubicBezTo>
                      <a:pt x="163" y="137"/>
                      <a:pt x="152" y="134"/>
                      <a:pt x="151" y="131"/>
                    </a:cubicBezTo>
                    <a:cubicBezTo>
                      <a:pt x="151" y="130"/>
                      <a:pt x="151" y="129"/>
                      <a:pt x="151" y="128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127" name="Freeform 1143">
                <a:extLst>
                  <a:ext uri="{FF2B5EF4-FFF2-40B4-BE49-F238E27FC236}">
                    <a16:creationId xmlns:a16="http://schemas.microsoft.com/office/drawing/2014/main" id="{1091A696-86E2-4D21-A9BB-9C1498A6A55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740" y="1272"/>
                <a:ext cx="83" cy="30"/>
              </a:xfrm>
              <a:custGeom>
                <a:avLst/>
                <a:gdLst>
                  <a:gd name="T0" fmla="*/ 3 w 87"/>
                  <a:gd name="T1" fmla="*/ 22 h 31"/>
                  <a:gd name="T2" fmla="*/ 11 w 87"/>
                  <a:gd name="T3" fmla="*/ 29 h 31"/>
                  <a:gd name="T4" fmla="*/ 12 w 87"/>
                  <a:gd name="T5" fmla="*/ 30 h 31"/>
                  <a:gd name="T6" fmla="*/ 14 w 87"/>
                  <a:gd name="T7" fmla="*/ 30 h 31"/>
                  <a:gd name="T8" fmla="*/ 25 w 87"/>
                  <a:gd name="T9" fmla="*/ 28 h 31"/>
                  <a:gd name="T10" fmla="*/ 27 w 87"/>
                  <a:gd name="T11" fmla="*/ 27 h 31"/>
                  <a:gd name="T12" fmla="*/ 33 w 87"/>
                  <a:gd name="T13" fmla="*/ 29 h 31"/>
                  <a:gd name="T14" fmla="*/ 37 w 87"/>
                  <a:gd name="T15" fmla="*/ 29 h 31"/>
                  <a:gd name="T16" fmla="*/ 48 w 87"/>
                  <a:gd name="T17" fmla="*/ 26 h 31"/>
                  <a:gd name="T18" fmla="*/ 53 w 87"/>
                  <a:gd name="T19" fmla="*/ 27 h 31"/>
                  <a:gd name="T20" fmla="*/ 58 w 87"/>
                  <a:gd name="T21" fmla="*/ 27 h 31"/>
                  <a:gd name="T22" fmla="*/ 59 w 87"/>
                  <a:gd name="T23" fmla="*/ 27 h 31"/>
                  <a:gd name="T24" fmla="*/ 57 w 87"/>
                  <a:gd name="T25" fmla="*/ 22 h 31"/>
                  <a:gd name="T26" fmla="*/ 55 w 87"/>
                  <a:gd name="T27" fmla="*/ 16 h 31"/>
                  <a:gd name="T28" fmla="*/ 60 w 87"/>
                  <a:gd name="T29" fmla="*/ 12 h 31"/>
                  <a:gd name="T30" fmla="*/ 65 w 87"/>
                  <a:gd name="T31" fmla="*/ 15 h 31"/>
                  <a:gd name="T32" fmla="*/ 65 w 87"/>
                  <a:gd name="T33" fmla="*/ 19 h 31"/>
                  <a:gd name="T34" fmla="*/ 65 w 87"/>
                  <a:gd name="T35" fmla="*/ 21 h 31"/>
                  <a:gd name="T36" fmla="*/ 78 w 87"/>
                  <a:gd name="T37" fmla="*/ 26 h 31"/>
                  <a:gd name="T38" fmla="*/ 82 w 87"/>
                  <a:gd name="T39" fmla="*/ 23 h 31"/>
                  <a:gd name="T40" fmla="*/ 85 w 87"/>
                  <a:gd name="T41" fmla="*/ 17 h 31"/>
                  <a:gd name="T42" fmla="*/ 87 w 87"/>
                  <a:gd name="T43" fmla="*/ 15 h 31"/>
                  <a:gd name="T44" fmla="*/ 82 w 87"/>
                  <a:gd name="T45" fmla="*/ 11 h 31"/>
                  <a:gd name="T46" fmla="*/ 69 w 87"/>
                  <a:gd name="T47" fmla="*/ 8 h 31"/>
                  <a:gd name="T48" fmla="*/ 58 w 87"/>
                  <a:gd name="T49" fmla="*/ 6 h 31"/>
                  <a:gd name="T50" fmla="*/ 50 w 87"/>
                  <a:gd name="T51" fmla="*/ 4 h 31"/>
                  <a:gd name="T52" fmla="*/ 44 w 87"/>
                  <a:gd name="T53" fmla="*/ 8 h 31"/>
                  <a:gd name="T54" fmla="*/ 41 w 87"/>
                  <a:gd name="T55" fmla="*/ 12 h 31"/>
                  <a:gd name="T56" fmla="*/ 30 w 87"/>
                  <a:gd name="T57" fmla="*/ 6 h 31"/>
                  <a:gd name="T58" fmla="*/ 20 w 87"/>
                  <a:gd name="T59" fmla="*/ 0 h 31"/>
                  <a:gd name="T60" fmla="*/ 20 w 87"/>
                  <a:gd name="T61" fmla="*/ 0 h 31"/>
                  <a:gd name="T62" fmla="*/ 1 w 87"/>
                  <a:gd name="T63" fmla="*/ 18 h 31"/>
                  <a:gd name="T64" fmla="*/ 3 w 87"/>
                  <a:gd name="T65" fmla="*/ 22 h 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87" h="31">
                    <a:moveTo>
                      <a:pt x="3" y="22"/>
                    </a:moveTo>
                    <a:cubicBezTo>
                      <a:pt x="7" y="25"/>
                      <a:pt x="9" y="27"/>
                      <a:pt x="11" y="29"/>
                    </a:cubicBezTo>
                    <a:cubicBezTo>
                      <a:pt x="11" y="29"/>
                      <a:pt x="12" y="30"/>
                      <a:pt x="12" y="30"/>
                    </a:cubicBezTo>
                    <a:cubicBezTo>
                      <a:pt x="12" y="30"/>
                      <a:pt x="12" y="30"/>
                      <a:pt x="14" y="30"/>
                    </a:cubicBezTo>
                    <a:cubicBezTo>
                      <a:pt x="17" y="30"/>
                      <a:pt x="22" y="29"/>
                      <a:pt x="25" y="28"/>
                    </a:cubicBezTo>
                    <a:cubicBezTo>
                      <a:pt x="27" y="27"/>
                      <a:pt x="27" y="27"/>
                      <a:pt x="27" y="27"/>
                    </a:cubicBezTo>
                    <a:cubicBezTo>
                      <a:pt x="29" y="26"/>
                      <a:pt x="31" y="28"/>
                      <a:pt x="33" y="29"/>
                    </a:cubicBezTo>
                    <a:cubicBezTo>
                      <a:pt x="34" y="30"/>
                      <a:pt x="35" y="31"/>
                      <a:pt x="37" y="29"/>
                    </a:cubicBezTo>
                    <a:cubicBezTo>
                      <a:pt x="41" y="27"/>
                      <a:pt x="45" y="26"/>
                      <a:pt x="48" y="26"/>
                    </a:cubicBezTo>
                    <a:cubicBezTo>
                      <a:pt x="49" y="26"/>
                      <a:pt x="51" y="27"/>
                      <a:pt x="53" y="27"/>
                    </a:cubicBezTo>
                    <a:cubicBezTo>
                      <a:pt x="54" y="27"/>
                      <a:pt x="56" y="27"/>
                      <a:pt x="58" y="27"/>
                    </a:cubicBezTo>
                    <a:cubicBezTo>
                      <a:pt x="59" y="27"/>
                      <a:pt x="59" y="27"/>
                      <a:pt x="59" y="27"/>
                    </a:cubicBezTo>
                    <a:cubicBezTo>
                      <a:pt x="59" y="26"/>
                      <a:pt x="58" y="24"/>
                      <a:pt x="57" y="22"/>
                    </a:cubicBezTo>
                    <a:cubicBezTo>
                      <a:pt x="56" y="20"/>
                      <a:pt x="55" y="18"/>
                      <a:pt x="55" y="16"/>
                    </a:cubicBezTo>
                    <a:cubicBezTo>
                      <a:pt x="55" y="13"/>
                      <a:pt x="57" y="12"/>
                      <a:pt x="60" y="12"/>
                    </a:cubicBezTo>
                    <a:cubicBezTo>
                      <a:pt x="62" y="12"/>
                      <a:pt x="64" y="13"/>
                      <a:pt x="65" y="15"/>
                    </a:cubicBezTo>
                    <a:cubicBezTo>
                      <a:pt x="66" y="16"/>
                      <a:pt x="66" y="18"/>
                      <a:pt x="65" y="19"/>
                    </a:cubicBezTo>
                    <a:cubicBezTo>
                      <a:pt x="64" y="20"/>
                      <a:pt x="65" y="20"/>
                      <a:pt x="65" y="21"/>
                    </a:cubicBezTo>
                    <a:cubicBezTo>
                      <a:pt x="66" y="24"/>
                      <a:pt x="71" y="27"/>
                      <a:pt x="78" y="26"/>
                    </a:cubicBezTo>
                    <a:cubicBezTo>
                      <a:pt x="82" y="26"/>
                      <a:pt x="82" y="25"/>
                      <a:pt x="82" y="23"/>
                    </a:cubicBezTo>
                    <a:cubicBezTo>
                      <a:pt x="82" y="21"/>
                      <a:pt x="81" y="18"/>
                      <a:pt x="85" y="17"/>
                    </a:cubicBezTo>
                    <a:cubicBezTo>
                      <a:pt x="87" y="16"/>
                      <a:pt x="87" y="15"/>
                      <a:pt x="87" y="15"/>
                    </a:cubicBezTo>
                    <a:cubicBezTo>
                      <a:pt x="87" y="15"/>
                      <a:pt x="87" y="14"/>
                      <a:pt x="82" y="11"/>
                    </a:cubicBezTo>
                    <a:cubicBezTo>
                      <a:pt x="78" y="8"/>
                      <a:pt x="73" y="8"/>
                      <a:pt x="69" y="8"/>
                    </a:cubicBezTo>
                    <a:cubicBezTo>
                      <a:pt x="65" y="8"/>
                      <a:pt x="61" y="8"/>
                      <a:pt x="58" y="6"/>
                    </a:cubicBezTo>
                    <a:cubicBezTo>
                      <a:pt x="55" y="5"/>
                      <a:pt x="52" y="4"/>
                      <a:pt x="50" y="4"/>
                    </a:cubicBezTo>
                    <a:cubicBezTo>
                      <a:pt x="45" y="4"/>
                      <a:pt x="44" y="7"/>
                      <a:pt x="44" y="8"/>
                    </a:cubicBezTo>
                    <a:cubicBezTo>
                      <a:pt x="44" y="11"/>
                      <a:pt x="42" y="12"/>
                      <a:pt x="41" y="12"/>
                    </a:cubicBezTo>
                    <a:cubicBezTo>
                      <a:pt x="38" y="12"/>
                      <a:pt x="35" y="10"/>
                      <a:pt x="30" y="6"/>
                    </a:cubicBezTo>
                    <a:cubicBezTo>
                      <a:pt x="27" y="4"/>
                      <a:pt x="23" y="1"/>
                      <a:pt x="20" y="0"/>
                    </a:cubicBezTo>
                    <a:cubicBezTo>
                      <a:pt x="20" y="0"/>
                      <a:pt x="20" y="0"/>
                      <a:pt x="20" y="0"/>
                    </a:cubicBezTo>
                    <a:cubicBezTo>
                      <a:pt x="15" y="0"/>
                      <a:pt x="3" y="10"/>
                      <a:pt x="1" y="18"/>
                    </a:cubicBezTo>
                    <a:cubicBezTo>
                      <a:pt x="0" y="21"/>
                      <a:pt x="1" y="22"/>
                      <a:pt x="3" y="22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128" name="Freeform 1144">
                <a:extLst>
                  <a:ext uri="{FF2B5EF4-FFF2-40B4-BE49-F238E27FC236}">
                    <a16:creationId xmlns:a16="http://schemas.microsoft.com/office/drawing/2014/main" id="{54D030BD-FA28-4434-99E1-A853007E70C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332" y="1196"/>
                <a:ext cx="63" cy="32"/>
              </a:xfrm>
              <a:custGeom>
                <a:avLst/>
                <a:gdLst>
                  <a:gd name="T0" fmla="*/ 13 w 66"/>
                  <a:gd name="T1" fmla="*/ 33 h 34"/>
                  <a:gd name="T2" fmla="*/ 28 w 66"/>
                  <a:gd name="T3" fmla="*/ 31 h 34"/>
                  <a:gd name="T4" fmla="*/ 29 w 66"/>
                  <a:gd name="T5" fmla="*/ 31 h 34"/>
                  <a:gd name="T6" fmla="*/ 65 w 66"/>
                  <a:gd name="T7" fmla="*/ 19 h 34"/>
                  <a:gd name="T8" fmla="*/ 60 w 66"/>
                  <a:gd name="T9" fmla="*/ 16 h 34"/>
                  <a:gd name="T10" fmla="*/ 51 w 66"/>
                  <a:gd name="T11" fmla="*/ 11 h 34"/>
                  <a:gd name="T12" fmla="*/ 47 w 66"/>
                  <a:gd name="T13" fmla="*/ 10 h 34"/>
                  <a:gd name="T14" fmla="*/ 38 w 66"/>
                  <a:gd name="T15" fmla="*/ 14 h 34"/>
                  <a:gd name="T16" fmla="*/ 35 w 66"/>
                  <a:gd name="T17" fmla="*/ 17 h 34"/>
                  <a:gd name="T18" fmla="*/ 32 w 66"/>
                  <a:gd name="T19" fmla="*/ 15 h 34"/>
                  <a:gd name="T20" fmla="*/ 36 w 66"/>
                  <a:gd name="T21" fmla="*/ 6 h 34"/>
                  <a:gd name="T22" fmla="*/ 37 w 66"/>
                  <a:gd name="T23" fmla="*/ 3 h 34"/>
                  <a:gd name="T24" fmla="*/ 33 w 66"/>
                  <a:gd name="T25" fmla="*/ 0 h 34"/>
                  <a:gd name="T26" fmla="*/ 33 w 66"/>
                  <a:gd name="T27" fmla="*/ 0 h 34"/>
                  <a:gd name="T28" fmla="*/ 25 w 66"/>
                  <a:gd name="T29" fmla="*/ 4 h 34"/>
                  <a:gd name="T30" fmla="*/ 21 w 66"/>
                  <a:gd name="T31" fmla="*/ 5 h 34"/>
                  <a:gd name="T32" fmla="*/ 19 w 66"/>
                  <a:gd name="T33" fmla="*/ 10 h 34"/>
                  <a:gd name="T34" fmla="*/ 17 w 66"/>
                  <a:gd name="T35" fmla="*/ 13 h 34"/>
                  <a:gd name="T36" fmla="*/ 16 w 66"/>
                  <a:gd name="T37" fmla="*/ 16 h 34"/>
                  <a:gd name="T38" fmla="*/ 13 w 66"/>
                  <a:gd name="T39" fmla="*/ 17 h 34"/>
                  <a:gd name="T40" fmla="*/ 12 w 66"/>
                  <a:gd name="T41" fmla="*/ 17 h 34"/>
                  <a:gd name="T42" fmla="*/ 9 w 66"/>
                  <a:gd name="T43" fmla="*/ 20 h 34"/>
                  <a:gd name="T44" fmla="*/ 2 w 66"/>
                  <a:gd name="T45" fmla="*/ 31 h 34"/>
                  <a:gd name="T46" fmla="*/ 0 w 66"/>
                  <a:gd name="T47" fmla="*/ 34 h 34"/>
                  <a:gd name="T48" fmla="*/ 2 w 66"/>
                  <a:gd name="T49" fmla="*/ 34 h 34"/>
                  <a:gd name="T50" fmla="*/ 13 w 66"/>
                  <a:gd name="T51" fmla="*/ 33 h 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</a:cxnLst>
                <a:rect l="0" t="0" r="r" b="b"/>
                <a:pathLst>
                  <a:path w="66" h="34">
                    <a:moveTo>
                      <a:pt x="13" y="33"/>
                    </a:moveTo>
                    <a:cubicBezTo>
                      <a:pt x="18" y="32"/>
                      <a:pt x="23" y="31"/>
                      <a:pt x="28" y="31"/>
                    </a:cubicBezTo>
                    <a:cubicBezTo>
                      <a:pt x="29" y="31"/>
                      <a:pt x="29" y="31"/>
                      <a:pt x="29" y="31"/>
                    </a:cubicBezTo>
                    <a:cubicBezTo>
                      <a:pt x="41" y="31"/>
                      <a:pt x="64" y="23"/>
                      <a:pt x="65" y="19"/>
                    </a:cubicBezTo>
                    <a:cubicBezTo>
                      <a:pt x="66" y="18"/>
                      <a:pt x="64" y="17"/>
                      <a:pt x="60" y="16"/>
                    </a:cubicBezTo>
                    <a:cubicBezTo>
                      <a:pt x="57" y="15"/>
                      <a:pt x="53" y="14"/>
                      <a:pt x="51" y="11"/>
                    </a:cubicBezTo>
                    <a:cubicBezTo>
                      <a:pt x="50" y="10"/>
                      <a:pt x="49" y="10"/>
                      <a:pt x="47" y="10"/>
                    </a:cubicBezTo>
                    <a:cubicBezTo>
                      <a:pt x="44" y="10"/>
                      <a:pt x="39" y="12"/>
                      <a:pt x="38" y="14"/>
                    </a:cubicBezTo>
                    <a:cubicBezTo>
                      <a:pt x="37" y="17"/>
                      <a:pt x="35" y="17"/>
                      <a:pt x="35" y="17"/>
                    </a:cubicBezTo>
                    <a:cubicBezTo>
                      <a:pt x="33" y="17"/>
                      <a:pt x="32" y="16"/>
                      <a:pt x="32" y="15"/>
                    </a:cubicBezTo>
                    <a:cubicBezTo>
                      <a:pt x="31" y="13"/>
                      <a:pt x="33" y="9"/>
                      <a:pt x="36" y="6"/>
                    </a:cubicBezTo>
                    <a:cubicBezTo>
                      <a:pt x="38" y="4"/>
                      <a:pt x="38" y="3"/>
                      <a:pt x="37" y="3"/>
                    </a:cubicBezTo>
                    <a:cubicBezTo>
                      <a:pt x="37" y="2"/>
                      <a:pt x="35" y="0"/>
                      <a:pt x="33" y="0"/>
                    </a:cubicBezTo>
                    <a:cubicBezTo>
                      <a:pt x="33" y="0"/>
                      <a:pt x="33" y="0"/>
                      <a:pt x="33" y="0"/>
                    </a:cubicBezTo>
                    <a:cubicBezTo>
                      <a:pt x="32" y="4"/>
                      <a:pt x="28" y="4"/>
                      <a:pt x="25" y="4"/>
                    </a:cubicBezTo>
                    <a:cubicBezTo>
                      <a:pt x="24" y="4"/>
                      <a:pt x="22" y="4"/>
                      <a:pt x="21" y="5"/>
                    </a:cubicBezTo>
                    <a:cubicBezTo>
                      <a:pt x="21" y="7"/>
                      <a:pt x="20" y="9"/>
                      <a:pt x="19" y="10"/>
                    </a:cubicBezTo>
                    <a:cubicBezTo>
                      <a:pt x="18" y="11"/>
                      <a:pt x="17" y="12"/>
                      <a:pt x="17" y="13"/>
                    </a:cubicBezTo>
                    <a:cubicBezTo>
                      <a:pt x="17" y="14"/>
                      <a:pt x="17" y="15"/>
                      <a:pt x="16" y="16"/>
                    </a:cubicBezTo>
                    <a:cubicBezTo>
                      <a:pt x="15" y="17"/>
                      <a:pt x="14" y="17"/>
                      <a:pt x="13" y="17"/>
                    </a:cubicBezTo>
                    <a:cubicBezTo>
                      <a:pt x="12" y="17"/>
                      <a:pt x="12" y="17"/>
                      <a:pt x="12" y="17"/>
                    </a:cubicBezTo>
                    <a:cubicBezTo>
                      <a:pt x="10" y="17"/>
                      <a:pt x="9" y="17"/>
                      <a:pt x="9" y="20"/>
                    </a:cubicBezTo>
                    <a:cubicBezTo>
                      <a:pt x="9" y="25"/>
                      <a:pt x="5" y="28"/>
                      <a:pt x="2" y="31"/>
                    </a:cubicBezTo>
                    <a:cubicBezTo>
                      <a:pt x="1" y="32"/>
                      <a:pt x="0" y="33"/>
                      <a:pt x="0" y="34"/>
                    </a:cubicBezTo>
                    <a:cubicBezTo>
                      <a:pt x="0" y="34"/>
                      <a:pt x="1" y="34"/>
                      <a:pt x="2" y="34"/>
                    </a:cubicBezTo>
                    <a:cubicBezTo>
                      <a:pt x="5" y="34"/>
                      <a:pt x="9" y="33"/>
                      <a:pt x="13" y="33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129" name="Freeform 1145">
                <a:extLst>
                  <a:ext uri="{FF2B5EF4-FFF2-40B4-BE49-F238E27FC236}">
                    <a16:creationId xmlns:a16="http://schemas.microsoft.com/office/drawing/2014/main" id="{9AAFE770-A7CB-4AAD-B318-B62841519D6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257" y="1150"/>
                <a:ext cx="53" cy="39"/>
              </a:xfrm>
              <a:custGeom>
                <a:avLst/>
                <a:gdLst>
                  <a:gd name="T0" fmla="*/ 9 w 56"/>
                  <a:gd name="T1" fmla="*/ 25 h 41"/>
                  <a:gd name="T2" fmla="*/ 14 w 56"/>
                  <a:gd name="T3" fmla="*/ 30 h 41"/>
                  <a:gd name="T4" fmla="*/ 6 w 56"/>
                  <a:gd name="T5" fmla="*/ 34 h 41"/>
                  <a:gd name="T6" fmla="*/ 0 w 56"/>
                  <a:gd name="T7" fmla="*/ 34 h 41"/>
                  <a:gd name="T8" fmla="*/ 2 w 56"/>
                  <a:gd name="T9" fmla="*/ 37 h 41"/>
                  <a:gd name="T10" fmla="*/ 8 w 56"/>
                  <a:gd name="T11" fmla="*/ 40 h 41"/>
                  <a:gd name="T12" fmla="*/ 18 w 56"/>
                  <a:gd name="T13" fmla="*/ 37 h 41"/>
                  <a:gd name="T14" fmla="*/ 19 w 56"/>
                  <a:gd name="T15" fmla="*/ 35 h 41"/>
                  <a:gd name="T16" fmla="*/ 45 w 56"/>
                  <a:gd name="T17" fmla="*/ 24 h 41"/>
                  <a:gd name="T18" fmla="*/ 52 w 56"/>
                  <a:gd name="T19" fmla="*/ 23 h 41"/>
                  <a:gd name="T20" fmla="*/ 52 w 56"/>
                  <a:gd name="T21" fmla="*/ 23 h 41"/>
                  <a:gd name="T22" fmla="*/ 52 w 56"/>
                  <a:gd name="T23" fmla="*/ 21 h 41"/>
                  <a:gd name="T24" fmla="*/ 51 w 56"/>
                  <a:gd name="T25" fmla="*/ 16 h 41"/>
                  <a:gd name="T26" fmla="*/ 55 w 56"/>
                  <a:gd name="T27" fmla="*/ 14 h 41"/>
                  <a:gd name="T28" fmla="*/ 56 w 56"/>
                  <a:gd name="T29" fmla="*/ 14 h 41"/>
                  <a:gd name="T30" fmla="*/ 50 w 56"/>
                  <a:gd name="T31" fmla="*/ 12 h 41"/>
                  <a:gd name="T32" fmla="*/ 42 w 56"/>
                  <a:gd name="T33" fmla="*/ 3 h 41"/>
                  <a:gd name="T34" fmla="*/ 41 w 56"/>
                  <a:gd name="T35" fmla="*/ 0 h 41"/>
                  <a:gd name="T36" fmla="*/ 38 w 56"/>
                  <a:gd name="T37" fmla="*/ 1 h 41"/>
                  <a:gd name="T38" fmla="*/ 26 w 56"/>
                  <a:gd name="T39" fmla="*/ 6 h 41"/>
                  <a:gd name="T40" fmla="*/ 14 w 56"/>
                  <a:gd name="T41" fmla="*/ 10 h 41"/>
                  <a:gd name="T42" fmla="*/ 14 w 56"/>
                  <a:gd name="T43" fmla="*/ 10 h 41"/>
                  <a:gd name="T44" fmla="*/ 17 w 56"/>
                  <a:gd name="T45" fmla="*/ 16 h 41"/>
                  <a:gd name="T46" fmla="*/ 8 w 56"/>
                  <a:gd name="T47" fmla="*/ 22 h 41"/>
                  <a:gd name="T48" fmla="*/ 8 w 56"/>
                  <a:gd name="T49" fmla="*/ 22 h 41"/>
                  <a:gd name="T50" fmla="*/ 6 w 56"/>
                  <a:gd name="T51" fmla="*/ 22 h 41"/>
                  <a:gd name="T52" fmla="*/ 9 w 56"/>
                  <a:gd name="T53" fmla="*/ 25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56" h="41">
                    <a:moveTo>
                      <a:pt x="9" y="25"/>
                    </a:moveTo>
                    <a:cubicBezTo>
                      <a:pt x="11" y="26"/>
                      <a:pt x="15" y="28"/>
                      <a:pt x="14" y="30"/>
                    </a:cubicBezTo>
                    <a:cubicBezTo>
                      <a:pt x="14" y="33"/>
                      <a:pt x="11" y="34"/>
                      <a:pt x="6" y="34"/>
                    </a:cubicBezTo>
                    <a:cubicBezTo>
                      <a:pt x="3" y="34"/>
                      <a:pt x="1" y="34"/>
                      <a:pt x="0" y="34"/>
                    </a:cubicBezTo>
                    <a:cubicBezTo>
                      <a:pt x="1" y="35"/>
                      <a:pt x="1" y="36"/>
                      <a:pt x="2" y="37"/>
                    </a:cubicBezTo>
                    <a:cubicBezTo>
                      <a:pt x="3" y="38"/>
                      <a:pt x="5" y="39"/>
                      <a:pt x="8" y="40"/>
                    </a:cubicBezTo>
                    <a:cubicBezTo>
                      <a:pt x="12" y="41"/>
                      <a:pt x="16" y="39"/>
                      <a:pt x="18" y="37"/>
                    </a:cubicBezTo>
                    <a:cubicBezTo>
                      <a:pt x="19" y="36"/>
                      <a:pt x="19" y="35"/>
                      <a:pt x="19" y="35"/>
                    </a:cubicBezTo>
                    <a:cubicBezTo>
                      <a:pt x="18" y="30"/>
                      <a:pt x="25" y="28"/>
                      <a:pt x="45" y="24"/>
                    </a:cubicBezTo>
                    <a:cubicBezTo>
                      <a:pt x="48" y="24"/>
                      <a:pt x="50" y="23"/>
                      <a:pt x="52" y="23"/>
                    </a:cubicBezTo>
                    <a:cubicBezTo>
                      <a:pt x="52" y="23"/>
                      <a:pt x="52" y="23"/>
                      <a:pt x="52" y="23"/>
                    </a:cubicBezTo>
                    <a:cubicBezTo>
                      <a:pt x="52" y="22"/>
                      <a:pt x="52" y="21"/>
                      <a:pt x="52" y="21"/>
                    </a:cubicBezTo>
                    <a:cubicBezTo>
                      <a:pt x="51" y="19"/>
                      <a:pt x="50" y="17"/>
                      <a:pt x="51" y="16"/>
                    </a:cubicBezTo>
                    <a:cubicBezTo>
                      <a:pt x="52" y="14"/>
                      <a:pt x="54" y="14"/>
                      <a:pt x="55" y="14"/>
                    </a:cubicBezTo>
                    <a:cubicBezTo>
                      <a:pt x="55" y="14"/>
                      <a:pt x="55" y="14"/>
                      <a:pt x="56" y="14"/>
                    </a:cubicBezTo>
                    <a:cubicBezTo>
                      <a:pt x="54" y="13"/>
                      <a:pt x="53" y="13"/>
                      <a:pt x="50" y="12"/>
                    </a:cubicBezTo>
                    <a:cubicBezTo>
                      <a:pt x="43" y="11"/>
                      <a:pt x="42" y="6"/>
                      <a:pt x="42" y="3"/>
                    </a:cubicBezTo>
                    <a:cubicBezTo>
                      <a:pt x="41" y="2"/>
                      <a:pt x="41" y="1"/>
                      <a:pt x="41" y="0"/>
                    </a:cubicBezTo>
                    <a:cubicBezTo>
                      <a:pt x="40" y="0"/>
                      <a:pt x="39" y="1"/>
                      <a:pt x="38" y="1"/>
                    </a:cubicBezTo>
                    <a:cubicBezTo>
                      <a:pt x="36" y="3"/>
                      <a:pt x="33" y="5"/>
                      <a:pt x="26" y="6"/>
                    </a:cubicBezTo>
                    <a:cubicBezTo>
                      <a:pt x="18" y="8"/>
                      <a:pt x="15" y="9"/>
                      <a:pt x="14" y="10"/>
                    </a:cubicBezTo>
                    <a:cubicBezTo>
                      <a:pt x="14" y="10"/>
                      <a:pt x="14" y="10"/>
                      <a:pt x="14" y="10"/>
                    </a:cubicBezTo>
                    <a:cubicBezTo>
                      <a:pt x="16" y="11"/>
                      <a:pt x="17" y="13"/>
                      <a:pt x="17" y="16"/>
                    </a:cubicBezTo>
                    <a:cubicBezTo>
                      <a:pt x="16" y="19"/>
                      <a:pt x="12" y="22"/>
                      <a:pt x="8" y="22"/>
                    </a:cubicBezTo>
                    <a:cubicBezTo>
                      <a:pt x="8" y="22"/>
                      <a:pt x="8" y="22"/>
                      <a:pt x="8" y="22"/>
                    </a:cubicBezTo>
                    <a:cubicBezTo>
                      <a:pt x="7" y="22"/>
                      <a:pt x="6" y="22"/>
                      <a:pt x="6" y="22"/>
                    </a:cubicBezTo>
                    <a:cubicBezTo>
                      <a:pt x="6" y="23"/>
                      <a:pt x="7" y="24"/>
                      <a:pt x="9" y="25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130" name="Freeform 1146">
                <a:extLst>
                  <a:ext uri="{FF2B5EF4-FFF2-40B4-BE49-F238E27FC236}">
                    <a16:creationId xmlns:a16="http://schemas.microsoft.com/office/drawing/2014/main" id="{FE828793-E8F8-4A2C-9968-EAE25C5A797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276" y="1180"/>
                <a:ext cx="58" cy="28"/>
              </a:xfrm>
              <a:custGeom>
                <a:avLst/>
                <a:gdLst>
                  <a:gd name="T0" fmla="*/ 3 w 61"/>
                  <a:gd name="T1" fmla="*/ 12 h 30"/>
                  <a:gd name="T2" fmla="*/ 0 w 61"/>
                  <a:gd name="T3" fmla="*/ 14 h 30"/>
                  <a:gd name="T4" fmla="*/ 4 w 61"/>
                  <a:gd name="T5" fmla="*/ 16 h 30"/>
                  <a:gd name="T6" fmla="*/ 7 w 61"/>
                  <a:gd name="T7" fmla="*/ 16 h 30"/>
                  <a:gd name="T8" fmla="*/ 12 w 61"/>
                  <a:gd name="T9" fmla="*/ 20 h 30"/>
                  <a:gd name="T10" fmla="*/ 17 w 61"/>
                  <a:gd name="T11" fmla="*/ 24 h 30"/>
                  <a:gd name="T12" fmla="*/ 19 w 61"/>
                  <a:gd name="T13" fmla="*/ 23 h 30"/>
                  <a:gd name="T14" fmla="*/ 33 w 61"/>
                  <a:gd name="T15" fmla="*/ 27 h 30"/>
                  <a:gd name="T16" fmla="*/ 50 w 61"/>
                  <a:gd name="T17" fmla="*/ 30 h 30"/>
                  <a:gd name="T18" fmla="*/ 56 w 61"/>
                  <a:gd name="T19" fmla="*/ 27 h 30"/>
                  <a:gd name="T20" fmla="*/ 57 w 61"/>
                  <a:gd name="T21" fmla="*/ 26 h 30"/>
                  <a:gd name="T22" fmla="*/ 57 w 61"/>
                  <a:gd name="T23" fmla="*/ 26 h 30"/>
                  <a:gd name="T24" fmla="*/ 54 w 61"/>
                  <a:gd name="T25" fmla="*/ 24 h 30"/>
                  <a:gd name="T26" fmla="*/ 61 w 61"/>
                  <a:gd name="T27" fmla="*/ 10 h 30"/>
                  <a:gd name="T28" fmla="*/ 61 w 61"/>
                  <a:gd name="T29" fmla="*/ 8 h 30"/>
                  <a:gd name="T30" fmla="*/ 50 w 61"/>
                  <a:gd name="T31" fmla="*/ 3 h 30"/>
                  <a:gd name="T32" fmla="*/ 48 w 61"/>
                  <a:gd name="T33" fmla="*/ 4 h 30"/>
                  <a:gd name="T34" fmla="*/ 45 w 61"/>
                  <a:gd name="T35" fmla="*/ 8 h 30"/>
                  <a:gd name="T36" fmla="*/ 36 w 61"/>
                  <a:gd name="T37" fmla="*/ 0 h 30"/>
                  <a:gd name="T38" fmla="*/ 33 w 61"/>
                  <a:gd name="T39" fmla="*/ 0 h 30"/>
                  <a:gd name="T40" fmla="*/ 8 w 61"/>
                  <a:gd name="T41" fmla="*/ 6 h 30"/>
                  <a:gd name="T42" fmla="*/ 3 w 61"/>
                  <a:gd name="T43" fmla="*/ 12 h 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</a:cxnLst>
                <a:rect l="0" t="0" r="r" b="b"/>
                <a:pathLst>
                  <a:path w="61" h="30">
                    <a:moveTo>
                      <a:pt x="3" y="12"/>
                    </a:moveTo>
                    <a:cubicBezTo>
                      <a:pt x="2" y="13"/>
                      <a:pt x="1" y="14"/>
                      <a:pt x="0" y="14"/>
                    </a:cubicBezTo>
                    <a:cubicBezTo>
                      <a:pt x="1" y="15"/>
                      <a:pt x="2" y="15"/>
                      <a:pt x="4" y="16"/>
                    </a:cubicBezTo>
                    <a:cubicBezTo>
                      <a:pt x="5" y="16"/>
                      <a:pt x="6" y="16"/>
                      <a:pt x="7" y="16"/>
                    </a:cubicBezTo>
                    <a:cubicBezTo>
                      <a:pt x="9" y="16"/>
                      <a:pt x="11" y="18"/>
                      <a:pt x="12" y="20"/>
                    </a:cubicBezTo>
                    <a:cubicBezTo>
                      <a:pt x="14" y="23"/>
                      <a:pt x="15" y="24"/>
                      <a:pt x="17" y="24"/>
                    </a:cubicBezTo>
                    <a:cubicBezTo>
                      <a:pt x="18" y="23"/>
                      <a:pt x="19" y="23"/>
                      <a:pt x="19" y="23"/>
                    </a:cubicBezTo>
                    <a:cubicBezTo>
                      <a:pt x="23" y="23"/>
                      <a:pt x="28" y="25"/>
                      <a:pt x="33" y="27"/>
                    </a:cubicBezTo>
                    <a:cubicBezTo>
                      <a:pt x="39" y="28"/>
                      <a:pt x="45" y="30"/>
                      <a:pt x="50" y="30"/>
                    </a:cubicBezTo>
                    <a:cubicBezTo>
                      <a:pt x="54" y="30"/>
                      <a:pt x="56" y="28"/>
                      <a:pt x="56" y="27"/>
                    </a:cubicBezTo>
                    <a:cubicBezTo>
                      <a:pt x="57" y="27"/>
                      <a:pt x="57" y="26"/>
                      <a:pt x="57" y="26"/>
                    </a:cubicBezTo>
                    <a:cubicBezTo>
                      <a:pt x="57" y="26"/>
                      <a:pt x="57" y="26"/>
                      <a:pt x="57" y="26"/>
                    </a:cubicBezTo>
                    <a:cubicBezTo>
                      <a:pt x="55" y="26"/>
                      <a:pt x="55" y="25"/>
                      <a:pt x="54" y="24"/>
                    </a:cubicBezTo>
                    <a:cubicBezTo>
                      <a:pt x="53" y="22"/>
                      <a:pt x="55" y="19"/>
                      <a:pt x="61" y="10"/>
                    </a:cubicBezTo>
                    <a:cubicBezTo>
                      <a:pt x="61" y="9"/>
                      <a:pt x="61" y="9"/>
                      <a:pt x="61" y="8"/>
                    </a:cubicBezTo>
                    <a:cubicBezTo>
                      <a:pt x="60" y="6"/>
                      <a:pt x="54" y="3"/>
                      <a:pt x="50" y="3"/>
                    </a:cubicBezTo>
                    <a:cubicBezTo>
                      <a:pt x="48" y="3"/>
                      <a:pt x="48" y="4"/>
                      <a:pt x="48" y="4"/>
                    </a:cubicBezTo>
                    <a:cubicBezTo>
                      <a:pt x="48" y="8"/>
                      <a:pt x="45" y="8"/>
                      <a:pt x="45" y="8"/>
                    </a:cubicBezTo>
                    <a:cubicBezTo>
                      <a:pt x="41" y="8"/>
                      <a:pt x="37" y="2"/>
                      <a:pt x="36" y="0"/>
                    </a:cubicBezTo>
                    <a:cubicBezTo>
                      <a:pt x="36" y="0"/>
                      <a:pt x="35" y="0"/>
                      <a:pt x="33" y="0"/>
                    </a:cubicBezTo>
                    <a:cubicBezTo>
                      <a:pt x="25" y="0"/>
                      <a:pt x="10" y="4"/>
                      <a:pt x="8" y="6"/>
                    </a:cubicBezTo>
                    <a:cubicBezTo>
                      <a:pt x="8" y="9"/>
                      <a:pt x="5" y="10"/>
                      <a:pt x="3" y="12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131" name="Freeform 1147">
                <a:extLst>
                  <a:ext uri="{FF2B5EF4-FFF2-40B4-BE49-F238E27FC236}">
                    <a16:creationId xmlns:a16="http://schemas.microsoft.com/office/drawing/2014/main" id="{15AEC177-9E7C-4EA6-B541-1E976A488396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3564" y="1238"/>
                <a:ext cx="1749" cy="606"/>
              </a:xfrm>
              <a:custGeom>
                <a:avLst/>
                <a:gdLst>
                  <a:gd name="T0" fmla="*/ 49 w 1831"/>
                  <a:gd name="T1" fmla="*/ 223 h 635"/>
                  <a:gd name="T2" fmla="*/ 53 w 1831"/>
                  <a:gd name="T3" fmla="*/ 179 h 635"/>
                  <a:gd name="T4" fmla="*/ 15 w 1831"/>
                  <a:gd name="T5" fmla="*/ 190 h 635"/>
                  <a:gd name="T6" fmla="*/ 32 w 1831"/>
                  <a:gd name="T7" fmla="*/ 275 h 635"/>
                  <a:gd name="T8" fmla="*/ 7 w 1831"/>
                  <a:gd name="T9" fmla="*/ 361 h 635"/>
                  <a:gd name="T10" fmla="*/ 1 w 1831"/>
                  <a:gd name="T11" fmla="*/ 391 h 635"/>
                  <a:gd name="T12" fmla="*/ 45 w 1831"/>
                  <a:gd name="T13" fmla="*/ 445 h 635"/>
                  <a:gd name="T14" fmla="*/ 75 w 1831"/>
                  <a:gd name="T15" fmla="*/ 484 h 635"/>
                  <a:gd name="T16" fmla="*/ 139 w 1831"/>
                  <a:gd name="T17" fmla="*/ 532 h 635"/>
                  <a:gd name="T18" fmla="*/ 136 w 1831"/>
                  <a:gd name="T19" fmla="*/ 603 h 635"/>
                  <a:gd name="T20" fmla="*/ 216 w 1831"/>
                  <a:gd name="T21" fmla="*/ 628 h 635"/>
                  <a:gd name="T22" fmla="*/ 236 w 1831"/>
                  <a:gd name="T23" fmla="*/ 554 h 635"/>
                  <a:gd name="T24" fmla="*/ 234 w 1831"/>
                  <a:gd name="T25" fmla="*/ 511 h 635"/>
                  <a:gd name="T26" fmla="*/ 320 w 1831"/>
                  <a:gd name="T27" fmla="*/ 502 h 635"/>
                  <a:gd name="T28" fmla="*/ 377 w 1831"/>
                  <a:gd name="T29" fmla="*/ 470 h 635"/>
                  <a:gd name="T30" fmla="*/ 501 w 1831"/>
                  <a:gd name="T31" fmla="*/ 446 h 635"/>
                  <a:gd name="T32" fmla="*/ 563 w 1831"/>
                  <a:gd name="T33" fmla="*/ 447 h 635"/>
                  <a:gd name="T34" fmla="*/ 672 w 1831"/>
                  <a:gd name="T35" fmla="*/ 520 h 635"/>
                  <a:gd name="T36" fmla="*/ 732 w 1831"/>
                  <a:gd name="T37" fmla="*/ 501 h 635"/>
                  <a:gd name="T38" fmla="*/ 822 w 1831"/>
                  <a:gd name="T39" fmla="*/ 490 h 635"/>
                  <a:gd name="T40" fmla="*/ 931 w 1831"/>
                  <a:gd name="T41" fmla="*/ 524 h 635"/>
                  <a:gd name="T42" fmla="*/ 1000 w 1831"/>
                  <a:gd name="T43" fmla="*/ 516 h 635"/>
                  <a:gd name="T44" fmla="*/ 1041 w 1831"/>
                  <a:gd name="T45" fmla="*/ 482 h 635"/>
                  <a:gd name="T46" fmla="*/ 1091 w 1831"/>
                  <a:gd name="T47" fmla="*/ 464 h 635"/>
                  <a:gd name="T48" fmla="*/ 1160 w 1831"/>
                  <a:gd name="T49" fmla="*/ 543 h 635"/>
                  <a:gd name="T50" fmla="*/ 1181 w 1831"/>
                  <a:gd name="T51" fmla="*/ 588 h 635"/>
                  <a:gd name="T52" fmla="*/ 1267 w 1831"/>
                  <a:gd name="T53" fmla="*/ 502 h 635"/>
                  <a:gd name="T54" fmla="*/ 1232 w 1831"/>
                  <a:gd name="T55" fmla="*/ 454 h 635"/>
                  <a:gd name="T56" fmla="*/ 1342 w 1831"/>
                  <a:gd name="T57" fmla="*/ 367 h 635"/>
                  <a:gd name="T58" fmla="*/ 1444 w 1831"/>
                  <a:gd name="T59" fmla="*/ 340 h 635"/>
                  <a:gd name="T60" fmla="*/ 1525 w 1831"/>
                  <a:gd name="T61" fmla="*/ 328 h 635"/>
                  <a:gd name="T62" fmla="*/ 1457 w 1831"/>
                  <a:gd name="T63" fmla="*/ 395 h 635"/>
                  <a:gd name="T64" fmla="*/ 1508 w 1831"/>
                  <a:gd name="T65" fmla="*/ 445 h 635"/>
                  <a:gd name="T66" fmla="*/ 1540 w 1831"/>
                  <a:gd name="T67" fmla="*/ 355 h 635"/>
                  <a:gd name="T68" fmla="*/ 1687 w 1831"/>
                  <a:gd name="T69" fmla="*/ 309 h 635"/>
                  <a:gd name="T70" fmla="*/ 1710 w 1831"/>
                  <a:gd name="T71" fmla="*/ 271 h 635"/>
                  <a:gd name="T72" fmla="*/ 1775 w 1831"/>
                  <a:gd name="T73" fmla="*/ 272 h 635"/>
                  <a:gd name="T74" fmla="*/ 1825 w 1831"/>
                  <a:gd name="T75" fmla="*/ 256 h 635"/>
                  <a:gd name="T76" fmla="*/ 1685 w 1831"/>
                  <a:gd name="T77" fmla="*/ 181 h 635"/>
                  <a:gd name="T78" fmla="*/ 1565 w 1831"/>
                  <a:gd name="T79" fmla="*/ 185 h 635"/>
                  <a:gd name="T80" fmla="*/ 1389 w 1831"/>
                  <a:gd name="T81" fmla="*/ 145 h 635"/>
                  <a:gd name="T82" fmla="*/ 1315 w 1831"/>
                  <a:gd name="T83" fmla="*/ 121 h 635"/>
                  <a:gd name="T84" fmla="*/ 1244 w 1831"/>
                  <a:gd name="T85" fmla="*/ 141 h 635"/>
                  <a:gd name="T86" fmla="*/ 1135 w 1831"/>
                  <a:gd name="T87" fmla="*/ 125 h 635"/>
                  <a:gd name="T88" fmla="*/ 1076 w 1831"/>
                  <a:gd name="T89" fmla="*/ 97 h 635"/>
                  <a:gd name="T90" fmla="*/ 957 w 1831"/>
                  <a:gd name="T91" fmla="*/ 95 h 635"/>
                  <a:gd name="T92" fmla="*/ 905 w 1831"/>
                  <a:gd name="T93" fmla="*/ 87 h 635"/>
                  <a:gd name="T94" fmla="*/ 949 w 1831"/>
                  <a:gd name="T95" fmla="*/ 27 h 635"/>
                  <a:gd name="T96" fmla="*/ 866 w 1831"/>
                  <a:gd name="T97" fmla="*/ 9 h 635"/>
                  <a:gd name="T98" fmla="*/ 781 w 1831"/>
                  <a:gd name="T99" fmla="*/ 40 h 635"/>
                  <a:gd name="T100" fmla="*/ 701 w 1831"/>
                  <a:gd name="T101" fmla="*/ 55 h 635"/>
                  <a:gd name="T102" fmla="*/ 654 w 1831"/>
                  <a:gd name="T103" fmla="*/ 93 h 635"/>
                  <a:gd name="T104" fmla="*/ 564 w 1831"/>
                  <a:gd name="T105" fmla="*/ 129 h 635"/>
                  <a:gd name="T106" fmla="*/ 523 w 1831"/>
                  <a:gd name="T107" fmla="*/ 140 h 635"/>
                  <a:gd name="T108" fmla="*/ 565 w 1831"/>
                  <a:gd name="T109" fmla="*/ 206 h 635"/>
                  <a:gd name="T110" fmla="*/ 483 w 1831"/>
                  <a:gd name="T111" fmla="*/ 235 h 635"/>
                  <a:gd name="T112" fmla="*/ 514 w 1831"/>
                  <a:gd name="T113" fmla="*/ 176 h 635"/>
                  <a:gd name="T114" fmla="*/ 454 w 1831"/>
                  <a:gd name="T115" fmla="*/ 170 h 635"/>
                  <a:gd name="T116" fmla="*/ 358 w 1831"/>
                  <a:gd name="T117" fmla="*/ 163 h 635"/>
                  <a:gd name="T118" fmla="*/ 294 w 1831"/>
                  <a:gd name="T119" fmla="*/ 206 h 635"/>
                  <a:gd name="T120" fmla="*/ 203 w 1831"/>
                  <a:gd name="T121" fmla="*/ 227 h 635"/>
                  <a:gd name="T122" fmla="*/ 185 w 1831"/>
                  <a:gd name="T123" fmla="*/ 245 h 635"/>
                  <a:gd name="T124" fmla="*/ 104 w 1831"/>
                  <a:gd name="T125" fmla="*/ 268 h 6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1831" h="635">
                    <a:moveTo>
                      <a:pt x="104" y="268"/>
                    </a:moveTo>
                    <a:cubicBezTo>
                      <a:pt x="105" y="269"/>
                      <a:pt x="106" y="270"/>
                      <a:pt x="107" y="272"/>
                    </a:cubicBezTo>
                    <a:cubicBezTo>
                      <a:pt x="107" y="274"/>
                      <a:pt x="110" y="275"/>
                      <a:pt x="116" y="275"/>
                    </a:cubicBezTo>
                    <a:cubicBezTo>
                      <a:pt x="117" y="275"/>
                      <a:pt x="118" y="275"/>
                      <a:pt x="119" y="277"/>
                    </a:cubicBezTo>
                    <a:cubicBezTo>
                      <a:pt x="121" y="279"/>
                      <a:pt x="119" y="283"/>
                      <a:pt x="119" y="284"/>
                    </a:cubicBezTo>
                    <a:cubicBezTo>
                      <a:pt x="117" y="287"/>
                      <a:pt x="114" y="288"/>
                      <a:pt x="111" y="288"/>
                    </a:cubicBezTo>
                    <a:cubicBezTo>
                      <a:pt x="109" y="288"/>
                      <a:pt x="108" y="287"/>
                      <a:pt x="107" y="286"/>
                    </a:cubicBezTo>
                    <a:cubicBezTo>
                      <a:pt x="106" y="286"/>
                      <a:pt x="105" y="286"/>
                      <a:pt x="104" y="286"/>
                    </a:cubicBezTo>
                    <a:cubicBezTo>
                      <a:pt x="101" y="286"/>
                      <a:pt x="98" y="286"/>
                      <a:pt x="97" y="282"/>
                    </a:cubicBezTo>
                    <a:cubicBezTo>
                      <a:pt x="97" y="281"/>
                      <a:pt x="94" y="278"/>
                      <a:pt x="89" y="278"/>
                    </a:cubicBezTo>
                    <a:cubicBezTo>
                      <a:pt x="86" y="279"/>
                      <a:pt x="84" y="278"/>
                      <a:pt x="83" y="277"/>
                    </a:cubicBezTo>
                    <a:cubicBezTo>
                      <a:pt x="82" y="275"/>
                      <a:pt x="81" y="273"/>
                      <a:pt x="81" y="270"/>
                    </a:cubicBezTo>
                    <a:cubicBezTo>
                      <a:pt x="81" y="268"/>
                      <a:pt x="81" y="267"/>
                      <a:pt x="80" y="265"/>
                    </a:cubicBezTo>
                    <a:cubicBezTo>
                      <a:pt x="79" y="264"/>
                      <a:pt x="78" y="263"/>
                      <a:pt x="79" y="262"/>
                    </a:cubicBezTo>
                    <a:cubicBezTo>
                      <a:pt x="79" y="261"/>
                      <a:pt x="78" y="261"/>
                      <a:pt x="78" y="260"/>
                    </a:cubicBezTo>
                    <a:cubicBezTo>
                      <a:pt x="78" y="258"/>
                      <a:pt x="77" y="255"/>
                      <a:pt x="80" y="253"/>
                    </a:cubicBezTo>
                    <a:cubicBezTo>
                      <a:pt x="80" y="252"/>
                      <a:pt x="80" y="252"/>
                      <a:pt x="80" y="250"/>
                    </a:cubicBezTo>
                    <a:cubicBezTo>
                      <a:pt x="80" y="249"/>
                      <a:pt x="80" y="248"/>
                      <a:pt x="80" y="247"/>
                    </a:cubicBezTo>
                    <a:cubicBezTo>
                      <a:pt x="80" y="247"/>
                      <a:pt x="80" y="246"/>
                      <a:pt x="79" y="246"/>
                    </a:cubicBezTo>
                    <a:cubicBezTo>
                      <a:pt x="77" y="244"/>
                      <a:pt x="75" y="243"/>
                      <a:pt x="73" y="243"/>
                    </a:cubicBezTo>
                    <a:cubicBezTo>
                      <a:pt x="70" y="243"/>
                      <a:pt x="68" y="241"/>
                      <a:pt x="68" y="240"/>
                    </a:cubicBezTo>
                    <a:cubicBezTo>
                      <a:pt x="67" y="239"/>
                      <a:pt x="67" y="238"/>
                      <a:pt x="66" y="238"/>
                    </a:cubicBezTo>
                    <a:cubicBezTo>
                      <a:pt x="62" y="237"/>
                      <a:pt x="54" y="231"/>
                      <a:pt x="53" y="227"/>
                    </a:cubicBezTo>
                    <a:cubicBezTo>
                      <a:pt x="53" y="227"/>
                      <a:pt x="52" y="226"/>
                      <a:pt x="51" y="226"/>
                    </a:cubicBezTo>
                    <a:cubicBezTo>
                      <a:pt x="50" y="226"/>
                      <a:pt x="49" y="225"/>
                      <a:pt x="49" y="223"/>
                    </a:cubicBezTo>
                    <a:cubicBezTo>
                      <a:pt x="49" y="223"/>
                      <a:pt x="49" y="222"/>
                      <a:pt x="50" y="221"/>
                    </a:cubicBezTo>
                    <a:cubicBezTo>
                      <a:pt x="53" y="220"/>
                      <a:pt x="58" y="222"/>
                      <a:pt x="62" y="225"/>
                    </a:cubicBezTo>
                    <a:cubicBezTo>
                      <a:pt x="65" y="228"/>
                      <a:pt x="70" y="230"/>
                      <a:pt x="76" y="231"/>
                    </a:cubicBezTo>
                    <a:cubicBezTo>
                      <a:pt x="80" y="232"/>
                      <a:pt x="83" y="233"/>
                      <a:pt x="86" y="234"/>
                    </a:cubicBezTo>
                    <a:cubicBezTo>
                      <a:pt x="89" y="235"/>
                      <a:pt x="92" y="237"/>
                      <a:pt x="96" y="237"/>
                    </a:cubicBezTo>
                    <a:cubicBezTo>
                      <a:pt x="101" y="238"/>
                      <a:pt x="101" y="238"/>
                      <a:pt x="101" y="238"/>
                    </a:cubicBezTo>
                    <a:cubicBezTo>
                      <a:pt x="107" y="239"/>
                      <a:pt x="112" y="240"/>
                      <a:pt x="122" y="242"/>
                    </a:cubicBezTo>
                    <a:cubicBezTo>
                      <a:pt x="134" y="243"/>
                      <a:pt x="150" y="231"/>
                      <a:pt x="153" y="228"/>
                    </a:cubicBezTo>
                    <a:cubicBezTo>
                      <a:pt x="155" y="226"/>
                      <a:pt x="154" y="223"/>
                      <a:pt x="153" y="220"/>
                    </a:cubicBezTo>
                    <a:cubicBezTo>
                      <a:pt x="152" y="218"/>
                      <a:pt x="152" y="217"/>
                      <a:pt x="152" y="216"/>
                    </a:cubicBezTo>
                    <a:cubicBezTo>
                      <a:pt x="151" y="216"/>
                      <a:pt x="150" y="215"/>
                      <a:pt x="149" y="215"/>
                    </a:cubicBezTo>
                    <a:cubicBezTo>
                      <a:pt x="148" y="214"/>
                      <a:pt x="146" y="213"/>
                      <a:pt x="145" y="212"/>
                    </a:cubicBezTo>
                    <a:cubicBezTo>
                      <a:pt x="145" y="210"/>
                      <a:pt x="142" y="207"/>
                      <a:pt x="138" y="207"/>
                    </a:cubicBezTo>
                    <a:cubicBezTo>
                      <a:pt x="134" y="207"/>
                      <a:pt x="132" y="205"/>
                      <a:pt x="131" y="204"/>
                    </a:cubicBezTo>
                    <a:cubicBezTo>
                      <a:pt x="130" y="203"/>
                      <a:pt x="129" y="202"/>
                      <a:pt x="129" y="202"/>
                    </a:cubicBezTo>
                    <a:cubicBezTo>
                      <a:pt x="128" y="202"/>
                      <a:pt x="128" y="202"/>
                      <a:pt x="128" y="202"/>
                    </a:cubicBezTo>
                    <a:cubicBezTo>
                      <a:pt x="124" y="202"/>
                      <a:pt x="121" y="200"/>
                      <a:pt x="113" y="195"/>
                    </a:cubicBezTo>
                    <a:cubicBezTo>
                      <a:pt x="111" y="193"/>
                      <a:pt x="111" y="193"/>
                      <a:pt x="111" y="193"/>
                    </a:cubicBezTo>
                    <a:cubicBezTo>
                      <a:pt x="102" y="188"/>
                      <a:pt x="90" y="183"/>
                      <a:pt x="87" y="183"/>
                    </a:cubicBezTo>
                    <a:cubicBezTo>
                      <a:pt x="85" y="184"/>
                      <a:pt x="84" y="184"/>
                      <a:pt x="82" y="184"/>
                    </a:cubicBezTo>
                    <a:cubicBezTo>
                      <a:pt x="81" y="184"/>
                      <a:pt x="79" y="184"/>
                      <a:pt x="78" y="182"/>
                    </a:cubicBezTo>
                    <a:cubicBezTo>
                      <a:pt x="77" y="181"/>
                      <a:pt x="75" y="181"/>
                      <a:pt x="73" y="182"/>
                    </a:cubicBezTo>
                    <a:cubicBezTo>
                      <a:pt x="71" y="184"/>
                      <a:pt x="69" y="183"/>
                      <a:pt x="67" y="182"/>
                    </a:cubicBezTo>
                    <a:cubicBezTo>
                      <a:pt x="65" y="182"/>
                      <a:pt x="63" y="181"/>
                      <a:pt x="62" y="182"/>
                    </a:cubicBezTo>
                    <a:cubicBezTo>
                      <a:pt x="58" y="183"/>
                      <a:pt x="54" y="181"/>
                      <a:pt x="53" y="179"/>
                    </a:cubicBezTo>
                    <a:cubicBezTo>
                      <a:pt x="52" y="177"/>
                      <a:pt x="52" y="176"/>
                      <a:pt x="53" y="175"/>
                    </a:cubicBezTo>
                    <a:cubicBezTo>
                      <a:pt x="54" y="174"/>
                      <a:pt x="56" y="174"/>
                      <a:pt x="57" y="174"/>
                    </a:cubicBezTo>
                    <a:cubicBezTo>
                      <a:pt x="56" y="173"/>
                      <a:pt x="55" y="173"/>
                      <a:pt x="55" y="172"/>
                    </a:cubicBezTo>
                    <a:cubicBezTo>
                      <a:pt x="52" y="171"/>
                      <a:pt x="50" y="171"/>
                      <a:pt x="50" y="173"/>
                    </a:cubicBezTo>
                    <a:cubicBezTo>
                      <a:pt x="48" y="176"/>
                      <a:pt x="44" y="176"/>
                      <a:pt x="41" y="174"/>
                    </a:cubicBezTo>
                    <a:cubicBezTo>
                      <a:pt x="41" y="174"/>
                      <a:pt x="41" y="174"/>
                      <a:pt x="41" y="175"/>
                    </a:cubicBezTo>
                    <a:cubicBezTo>
                      <a:pt x="41" y="175"/>
                      <a:pt x="40" y="175"/>
                      <a:pt x="40" y="176"/>
                    </a:cubicBezTo>
                    <a:cubicBezTo>
                      <a:pt x="40" y="176"/>
                      <a:pt x="40" y="176"/>
                      <a:pt x="40" y="176"/>
                    </a:cubicBezTo>
                    <a:cubicBezTo>
                      <a:pt x="39" y="176"/>
                      <a:pt x="39" y="177"/>
                      <a:pt x="39" y="177"/>
                    </a:cubicBezTo>
                    <a:cubicBezTo>
                      <a:pt x="39" y="177"/>
                      <a:pt x="39" y="177"/>
                      <a:pt x="39" y="177"/>
                    </a:cubicBezTo>
                    <a:cubicBezTo>
                      <a:pt x="38" y="177"/>
                      <a:pt x="38" y="177"/>
                      <a:pt x="37" y="177"/>
                    </a:cubicBezTo>
                    <a:cubicBezTo>
                      <a:pt x="37" y="177"/>
                      <a:pt x="37" y="177"/>
                      <a:pt x="37" y="177"/>
                    </a:cubicBezTo>
                    <a:cubicBezTo>
                      <a:pt x="37" y="177"/>
                      <a:pt x="36" y="177"/>
                      <a:pt x="36" y="177"/>
                    </a:cubicBezTo>
                    <a:cubicBezTo>
                      <a:pt x="35" y="177"/>
                      <a:pt x="35" y="177"/>
                      <a:pt x="34" y="177"/>
                    </a:cubicBezTo>
                    <a:cubicBezTo>
                      <a:pt x="34" y="177"/>
                      <a:pt x="33" y="177"/>
                      <a:pt x="33" y="178"/>
                    </a:cubicBezTo>
                    <a:cubicBezTo>
                      <a:pt x="32" y="178"/>
                      <a:pt x="32" y="178"/>
                      <a:pt x="31" y="179"/>
                    </a:cubicBezTo>
                    <a:cubicBezTo>
                      <a:pt x="29" y="180"/>
                      <a:pt x="27" y="182"/>
                      <a:pt x="25" y="182"/>
                    </a:cubicBezTo>
                    <a:cubicBezTo>
                      <a:pt x="24" y="182"/>
                      <a:pt x="23" y="182"/>
                      <a:pt x="21" y="184"/>
                    </a:cubicBezTo>
                    <a:cubicBezTo>
                      <a:pt x="21" y="184"/>
                      <a:pt x="20" y="185"/>
                      <a:pt x="20" y="185"/>
                    </a:cubicBezTo>
                    <a:cubicBezTo>
                      <a:pt x="20" y="185"/>
                      <a:pt x="20" y="185"/>
                      <a:pt x="20" y="185"/>
                    </a:cubicBezTo>
                    <a:cubicBezTo>
                      <a:pt x="20" y="186"/>
                      <a:pt x="19" y="186"/>
                      <a:pt x="19" y="187"/>
                    </a:cubicBezTo>
                    <a:cubicBezTo>
                      <a:pt x="19" y="187"/>
                      <a:pt x="19" y="187"/>
                      <a:pt x="19" y="187"/>
                    </a:cubicBezTo>
                    <a:cubicBezTo>
                      <a:pt x="19" y="189"/>
                      <a:pt x="17" y="190"/>
                      <a:pt x="16" y="190"/>
                    </a:cubicBezTo>
                    <a:cubicBezTo>
                      <a:pt x="16" y="190"/>
                      <a:pt x="15" y="190"/>
                      <a:pt x="15" y="190"/>
                    </a:cubicBezTo>
                    <a:cubicBezTo>
                      <a:pt x="15" y="190"/>
                      <a:pt x="15" y="190"/>
                      <a:pt x="15" y="190"/>
                    </a:cubicBezTo>
                    <a:cubicBezTo>
                      <a:pt x="15" y="192"/>
                      <a:pt x="15" y="195"/>
                      <a:pt x="13" y="197"/>
                    </a:cubicBezTo>
                    <a:cubicBezTo>
                      <a:pt x="13" y="197"/>
                      <a:pt x="13" y="197"/>
                      <a:pt x="13" y="197"/>
                    </a:cubicBezTo>
                    <a:cubicBezTo>
                      <a:pt x="13" y="197"/>
                      <a:pt x="13" y="198"/>
                      <a:pt x="14" y="199"/>
                    </a:cubicBezTo>
                    <a:cubicBezTo>
                      <a:pt x="14" y="199"/>
                      <a:pt x="14" y="200"/>
                      <a:pt x="15" y="201"/>
                    </a:cubicBezTo>
                    <a:cubicBezTo>
                      <a:pt x="16" y="202"/>
                      <a:pt x="17" y="203"/>
                      <a:pt x="19" y="203"/>
                    </a:cubicBezTo>
                    <a:cubicBezTo>
                      <a:pt x="19" y="204"/>
                      <a:pt x="20" y="204"/>
                      <a:pt x="21" y="204"/>
                    </a:cubicBezTo>
                    <a:cubicBezTo>
                      <a:pt x="21" y="204"/>
                      <a:pt x="30" y="211"/>
                      <a:pt x="30" y="214"/>
                    </a:cubicBezTo>
                    <a:cubicBezTo>
                      <a:pt x="30" y="216"/>
                      <a:pt x="29" y="217"/>
                      <a:pt x="28" y="219"/>
                    </a:cubicBezTo>
                    <a:cubicBezTo>
                      <a:pt x="26" y="221"/>
                      <a:pt x="23" y="224"/>
                      <a:pt x="22" y="224"/>
                    </a:cubicBezTo>
                    <a:cubicBezTo>
                      <a:pt x="21" y="225"/>
                      <a:pt x="20" y="226"/>
                      <a:pt x="20" y="227"/>
                    </a:cubicBezTo>
                    <a:cubicBezTo>
                      <a:pt x="20" y="227"/>
                      <a:pt x="19" y="227"/>
                      <a:pt x="19" y="228"/>
                    </a:cubicBezTo>
                    <a:cubicBezTo>
                      <a:pt x="20" y="229"/>
                      <a:pt x="20" y="229"/>
                      <a:pt x="20" y="229"/>
                    </a:cubicBezTo>
                    <a:cubicBezTo>
                      <a:pt x="20" y="229"/>
                      <a:pt x="20" y="229"/>
                      <a:pt x="20" y="229"/>
                    </a:cubicBezTo>
                    <a:cubicBezTo>
                      <a:pt x="22" y="232"/>
                      <a:pt x="27" y="239"/>
                      <a:pt x="30" y="245"/>
                    </a:cubicBezTo>
                    <a:cubicBezTo>
                      <a:pt x="31" y="248"/>
                      <a:pt x="32" y="249"/>
                      <a:pt x="31" y="251"/>
                    </a:cubicBezTo>
                    <a:cubicBezTo>
                      <a:pt x="31" y="253"/>
                      <a:pt x="29" y="253"/>
                      <a:pt x="28" y="253"/>
                    </a:cubicBezTo>
                    <a:cubicBezTo>
                      <a:pt x="27" y="253"/>
                      <a:pt x="27" y="254"/>
                      <a:pt x="26" y="254"/>
                    </a:cubicBezTo>
                    <a:cubicBezTo>
                      <a:pt x="25" y="255"/>
                      <a:pt x="26" y="257"/>
                      <a:pt x="27" y="259"/>
                    </a:cubicBezTo>
                    <a:cubicBezTo>
                      <a:pt x="28" y="260"/>
                      <a:pt x="28" y="260"/>
                      <a:pt x="28" y="261"/>
                    </a:cubicBezTo>
                    <a:cubicBezTo>
                      <a:pt x="29" y="263"/>
                      <a:pt x="28" y="264"/>
                      <a:pt x="27" y="265"/>
                    </a:cubicBezTo>
                    <a:cubicBezTo>
                      <a:pt x="27" y="265"/>
                      <a:pt x="27" y="265"/>
                      <a:pt x="28" y="265"/>
                    </a:cubicBezTo>
                    <a:cubicBezTo>
                      <a:pt x="29" y="266"/>
                      <a:pt x="31" y="266"/>
                      <a:pt x="31" y="268"/>
                    </a:cubicBezTo>
                    <a:cubicBezTo>
                      <a:pt x="32" y="270"/>
                      <a:pt x="31" y="271"/>
                      <a:pt x="30" y="272"/>
                    </a:cubicBezTo>
                    <a:cubicBezTo>
                      <a:pt x="29" y="273"/>
                      <a:pt x="29" y="273"/>
                      <a:pt x="29" y="273"/>
                    </a:cubicBezTo>
                    <a:cubicBezTo>
                      <a:pt x="30" y="274"/>
                      <a:pt x="31" y="274"/>
                      <a:pt x="32" y="275"/>
                    </a:cubicBezTo>
                    <a:cubicBezTo>
                      <a:pt x="33" y="276"/>
                      <a:pt x="35" y="277"/>
                      <a:pt x="36" y="280"/>
                    </a:cubicBezTo>
                    <a:cubicBezTo>
                      <a:pt x="36" y="283"/>
                      <a:pt x="33" y="285"/>
                      <a:pt x="31" y="286"/>
                    </a:cubicBezTo>
                    <a:cubicBezTo>
                      <a:pt x="30" y="286"/>
                      <a:pt x="29" y="286"/>
                      <a:pt x="29" y="287"/>
                    </a:cubicBezTo>
                    <a:cubicBezTo>
                      <a:pt x="29" y="287"/>
                      <a:pt x="29" y="287"/>
                      <a:pt x="30" y="287"/>
                    </a:cubicBezTo>
                    <a:cubicBezTo>
                      <a:pt x="31" y="288"/>
                      <a:pt x="32" y="289"/>
                      <a:pt x="33" y="290"/>
                    </a:cubicBezTo>
                    <a:cubicBezTo>
                      <a:pt x="36" y="291"/>
                      <a:pt x="38" y="292"/>
                      <a:pt x="41" y="294"/>
                    </a:cubicBezTo>
                    <a:cubicBezTo>
                      <a:pt x="41" y="295"/>
                      <a:pt x="42" y="296"/>
                      <a:pt x="43" y="296"/>
                    </a:cubicBezTo>
                    <a:cubicBezTo>
                      <a:pt x="47" y="301"/>
                      <a:pt x="47" y="304"/>
                      <a:pt x="46" y="307"/>
                    </a:cubicBezTo>
                    <a:cubicBezTo>
                      <a:pt x="45" y="311"/>
                      <a:pt x="41" y="313"/>
                      <a:pt x="37" y="316"/>
                    </a:cubicBezTo>
                    <a:cubicBezTo>
                      <a:pt x="34" y="318"/>
                      <a:pt x="30" y="321"/>
                      <a:pt x="29" y="323"/>
                    </a:cubicBezTo>
                    <a:cubicBezTo>
                      <a:pt x="27" y="328"/>
                      <a:pt x="23" y="330"/>
                      <a:pt x="18" y="333"/>
                    </a:cubicBezTo>
                    <a:cubicBezTo>
                      <a:pt x="16" y="335"/>
                      <a:pt x="13" y="336"/>
                      <a:pt x="11" y="338"/>
                    </a:cubicBezTo>
                    <a:cubicBezTo>
                      <a:pt x="11" y="338"/>
                      <a:pt x="11" y="339"/>
                      <a:pt x="10" y="339"/>
                    </a:cubicBezTo>
                    <a:cubicBezTo>
                      <a:pt x="10" y="340"/>
                      <a:pt x="10" y="340"/>
                      <a:pt x="10" y="340"/>
                    </a:cubicBezTo>
                    <a:cubicBezTo>
                      <a:pt x="10" y="340"/>
                      <a:pt x="10" y="340"/>
                      <a:pt x="10" y="340"/>
                    </a:cubicBezTo>
                    <a:cubicBezTo>
                      <a:pt x="13" y="340"/>
                      <a:pt x="14" y="342"/>
                      <a:pt x="15" y="344"/>
                    </a:cubicBezTo>
                    <a:cubicBezTo>
                      <a:pt x="16" y="346"/>
                      <a:pt x="17" y="347"/>
                      <a:pt x="18" y="348"/>
                    </a:cubicBezTo>
                    <a:cubicBezTo>
                      <a:pt x="19" y="348"/>
                      <a:pt x="20" y="348"/>
                      <a:pt x="22" y="348"/>
                    </a:cubicBezTo>
                    <a:cubicBezTo>
                      <a:pt x="24" y="348"/>
                      <a:pt x="26" y="348"/>
                      <a:pt x="28" y="350"/>
                    </a:cubicBezTo>
                    <a:cubicBezTo>
                      <a:pt x="29" y="351"/>
                      <a:pt x="29" y="353"/>
                      <a:pt x="29" y="353"/>
                    </a:cubicBezTo>
                    <a:cubicBezTo>
                      <a:pt x="28" y="355"/>
                      <a:pt x="25" y="355"/>
                      <a:pt x="25" y="355"/>
                    </a:cubicBezTo>
                    <a:cubicBezTo>
                      <a:pt x="23" y="355"/>
                      <a:pt x="22" y="355"/>
                      <a:pt x="21" y="355"/>
                    </a:cubicBezTo>
                    <a:cubicBezTo>
                      <a:pt x="19" y="354"/>
                      <a:pt x="18" y="355"/>
                      <a:pt x="16" y="356"/>
                    </a:cubicBezTo>
                    <a:cubicBezTo>
                      <a:pt x="15" y="357"/>
                      <a:pt x="13" y="357"/>
                      <a:pt x="11" y="358"/>
                    </a:cubicBezTo>
                    <a:cubicBezTo>
                      <a:pt x="8" y="359"/>
                      <a:pt x="8" y="360"/>
                      <a:pt x="7" y="361"/>
                    </a:cubicBezTo>
                    <a:cubicBezTo>
                      <a:pt x="7" y="361"/>
                      <a:pt x="7" y="361"/>
                      <a:pt x="7" y="361"/>
                    </a:cubicBezTo>
                    <a:cubicBezTo>
                      <a:pt x="7" y="361"/>
                      <a:pt x="7" y="361"/>
                      <a:pt x="7" y="361"/>
                    </a:cubicBezTo>
                    <a:cubicBezTo>
                      <a:pt x="7" y="361"/>
                      <a:pt x="7" y="361"/>
                      <a:pt x="7" y="361"/>
                    </a:cubicBezTo>
                    <a:cubicBezTo>
                      <a:pt x="7" y="362"/>
                      <a:pt x="7" y="362"/>
                      <a:pt x="8" y="362"/>
                    </a:cubicBezTo>
                    <a:cubicBezTo>
                      <a:pt x="8" y="362"/>
                      <a:pt x="8" y="362"/>
                      <a:pt x="8" y="363"/>
                    </a:cubicBezTo>
                    <a:cubicBezTo>
                      <a:pt x="8" y="363"/>
                      <a:pt x="8" y="363"/>
                      <a:pt x="8" y="363"/>
                    </a:cubicBezTo>
                    <a:cubicBezTo>
                      <a:pt x="8" y="363"/>
                      <a:pt x="8" y="364"/>
                      <a:pt x="8" y="364"/>
                    </a:cubicBezTo>
                    <a:cubicBezTo>
                      <a:pt x="8" y="364"/>
                      <a:pt x="8" y="364"/>
                      <a:pt x="8" y="364"/>
                    </a:cubicBezTo>
                    <a:cubicBezTo>
                      <a:pt x="7" y="364"/>
                      <a:pt x="7" y="364"/>
                      <a:pt x="7" y="365"/>
                    </a:cubicBezTo>
                    <a:cubicBezTo>
                      <a:pt x="7" y="365"/>
                      <a:pt x="7" y="365"/>
                      <a:pt x="7" y="365"/>
                    </a:cubicBezTo>
                    <a:cubicBezTo>
                      <a:pt x="7" y="365"/>
                      <a:pt x="7" y="365"/>
                      <a:pt x="7" y="365"/>
                    </a:cubicBezTo>
                    <a:cubicBezTo>
                      <a:pt x="7" y="366"/>
                      <a:pt x="7" y="366"/>
                      <a:pt x="7" y="366"/>
                    </a:cubicBezTo>
                    <a:cubicBezTo>
                      <a:pt x="7" y="366"/>
                      <a:pt x="7" y="366"/>
                      <a:pt x="7" y="366"/>
                    </a:cubicBezTo>
                    <a:cubicBezTo>
                      <a:pt x="6" y="366"/>
                      <a:pt x="6" y="366"/>
                      <a:pt x="6" y="367"/>
                    </a:cubicBezTo>
                    <a:cubicBezTo>
                      <a:pt x="6" y="367"/>
                      <a:pt x="6" y="367"/>
                      <a:pt x="6" y="367"/>
                    </a:cubicBezTo>
                    <a:cubicBezTo>
                      <a:pt x="6" y="367"/>
                      <a:pt x="6" y="367"/>
                      <a:pt x="6" y="367"/>
                    </a:cubicBezTo>
                    <a:cubicBezTo>
                      <a:pt x="5" y="368"/>
                      <a:pt x="5" y="368"/>
                      <a:pt x="4" y="369"/>
                    </a:cubicBezTo>
                    <a:cubicBezTo>
                      <a:pt x="3" y="371"/>
                      <a:pt x="2" y="372"/>
                      <a:pt x="2" y="373"/>
                    </a:cubicBezTo>
                    <a:cubicBezTo>
                      <a:pt x="1" y="374"/>
                      <a:pt x="1" y="374"/>
                      <a:pt x="1" y="374"/>
                    </a:cubicBezTo>
                    <a:cubicBezTo>
                      <a:pt x="1" y="375"/>
                      <a:pt x="1" y="376"/>
                      <a:pt x="1" y="377"/>
                    </a:cubicBezTo>
                    <a:cubicBezTo>
                      <a:pt x="1" y="378"/>
                      <a:pt x="1" y="379"/>
                      <a:pt x="1" y="380"/>
                    </a:cubicBezTo>
                    <a:cubicBezTo>
                      <a:pt x="2" y="382"/>
                      <a:pt x="2" y="383"/>
                      <a:pt x="3" y="385"/>
                    </a:cubicBezTo>
                    <a:cubicBezTo>
                      <a:pt x="4" y="385"/>
                      <a:pt x="4" y="385"/>
                      <a:pt x="4" y="385"/>
                    </a:cubicBezTo>
                    <a:cubicBezTo>
                      <a:pt x="4" y="386"/>
                      <a:pt x="5" y="387"/>
                      <a:pt x="4" y="388"/>
                    </a:cubicBezTo>
                    <a:cubicBezTo>
                      <a:pt x="4" y="390"/>
                      <a:pt x="2" y="391"/>
                      <a:pt x="1" y="391"/>
                    </a:cubicBezTo>
                    <a:cubicBezTo>
                      <a:pt x="1" y="391"/>
                      <a:pt x="0" y="392"/>
                      <a:pt x="0" y="392"/>
                    </a:cubicBezTo>
                    <a:cubicBezTo>
                      <a:pt x="0" y="392"/>
                      <a:pt x="0" y="392"/>
                      <a:pt x="0" y="393"/>
                    </a:cubicBezTo>
                    <a:cubicBezTo>
                      <a:pt x="0" y="393"/>
                      <a:pt x="0" y="393"/>
                      <a:pt x="0" y="393"/>
                    </a:cubicBezTo>
                    <a:cubicBezTo>
                      <a:pt x="1" y="393"/>
                      <a:pt x="1" y="394"/>
                      <a:pt x="2" y="395"/>
                    </a:cubicBezTo>
                    <a:cubicBezTo>
                      <a:pt x="4" y="396"/>
                      <a:pt x="4" y="398"/>
                      <a:pt x="4" y="400"/>
                    </a:cubicBezTo>
                    <a:cubicBezTo>
                      <a:pt x="4" y="401"/>
                      <a:pt x="4" y="402"/>
                      <a:pt x="4" y="402"/>
                    </a:cubicBezTo>
                    <a:cubicBezTo>
                      <a:pt x="4" y="403"/>
                      <a:pt x="4" y="403"/>
                      <a:pt x="3" y="403"/>
                    </a:cubicBezTo>
                    <a:cubicBezTo>
                      <a:pt x="3" y="404"/>
                      <a:pt x="4" y="405"/>
                      <a:pt x="7" y="407"/>
                    </a:cubicBezTo>
                    <a:cubicBezTo>
                      <a:pt x="8" y="409"/>
                      <a:pt x="8" y="411"/>
                      <a:pt x="9" y="413"/>
                    </a:cubicBezTo>
                    <a:cubicBezTo>
                      <a:pt x="9" y="414"/>
                      <a:pt x="9" y="414"/>
                      <a:pt x="9" y="415"/>
                    </a:cubicBezTo>
                    <a:cubicBezTo>
                      <a:pt x="9" y="415"/>
                      <a:pt x="9" y="415"/>
                      <a:pt x="9" y="415"/>
                    </a:cubicBezTo>
                    <a:cubicBezTo>
                      <a:pt x="10" y="416"/>
                      <a:pt x="11" y="416"/>
                      <a:pt x="12" y="417"/>
                    </a:cubicBezTo>
                    <a:cubicBezTo>
                      <a:pt x="12" y="417"/>
                      <a:pt x="13" y="417"/>
                      <a:pt x="14" y="416"/>
                    </a:cubicBezTo>
                    <a:cubicBezTo>
                      <a:pt x="17" y="416"/>
                      <a:pt x="20" y="417"/>
                      <a:pt x="22" y="420"/>
                    </a:cubicBezTo>
                    <a:cubicBezTo>
                      <a:pt x="22" y="421"/>
                      <a:pt x="22" y="421"/>
                      <a:pt x="22" y="421"/>
                    </a:cubicBezTo>
                    <a:cubicBezTo>
                      <a:pt x="23" y="421"/>
                      <a:pt x="24" y="420"/>
                      <a:pt x="25" y="419"/>
                    </a:cubicBezTo>
                    <a:cubicBezTo>
                      <a:pt x="26" y="419"/>
                      <a:pt x="26" y="419"/>
                      <a:pt x="27" y="419"/>
                    </a:cubicBezTo>
                    <a:cubicBezTo>
                      <a:pt x="30" y="419"/>
                      <a:pt x="34" y="421"/>
                      <a:pt x="37" y="422"/>
                    </a:cubicBezTo>
                    <a:cubicBezTo>
                      <a:pt x="37" y="422"/>
                      <a:pt x="37" y="422"/>
                      <a:pt x="37" y="422"/>
                    </a:cubicBezTo>
                    <a:cubicBezTo>
                      <a:pt x="39" y="423"/>
                      <a:pt x="39" y="426"/>
                      <a:pt x="39" y="429"/>
                    </a:cubicBezTo>
                    <a:cubicBezTo>
                      <a:pt x="39" y="430"/>
                      <a:pt x="39" y="431"/>
                      <a:pt x="39" y="432"/>
                    </a:cubicBezTo>
                    <a:cubicBezTo>
                      <a:pt x="39" y="433"/>
                      <a:pt x="39" y="434"/>
                      <a:pt x="39" y="435"/>
                    </a:cubicBezTo>
                    <a:cubicBezTo>
                      <a:pt x="39" y="437"/>
                      <a:pt x="39" y="438"/>
                      <a:pt x="40" y="438"/>
                    </a:cubicBezTo>
                    <a:cubicBezTo>
                      <a:pt x="42" y="439"/>
                      <a:pt x="42" y="441"/>
                      <a:pt x="43" y="443"/>
                    </a:cubicBezTo>
                    <a:cubicBezTo>
                      <a:pt x="43" y="444"/>
                      <a:pt x="44" y="445"/>
                      <a:pt x="45" y="445"/>
                    </a:cubicBezTo>
                    <a:cubicBezTo>
                      <a:pt x="47" y="446"/>
                      <a:pt x="48" y="448"/>
                      <a:pt x="50" y="450"/>
                    </a:cubicBezTo>
                    <a:cubicBezTo>
                      <a:pt x="50" y="450"/>
                      <a:pt x="50" y="450"/>
                      <a:pt x="50" y="450"/>
                    </a:cubicBezTo>
                    <a:cubicBezTo>
                      <a:pt x="50" y="451"/>
                      <a:pt x="51" y="451"/>
                      <a:pt x="51" y="451"/>
                    </a:cubicBezTo>
                    <a:cubicBezTo>
                      <a:pt x="53" y="452"/>
                      <a:pt x="55" y="453"/>
                      <a:pt x="57" y="455"/>
                    </a:cubicBezTo>
                    <a:cubicBezTo>
                      <a:pt x="58" y="456"/>
                      <a:pt x="58" y="457"/>
                      <a:pt x="59" y="458"/>
                    </a:cubicBezTo>
                    <a:cubicBezTo>
                      <a:pt x="60" y="463"/>
                      <a:pt x="54" y="465"/>
                      <a:pt x="52" y="466"/>
                    </a:cubicBezTo>
                    <a:cubicBezTo>
                      <a:pt x="51" y="466"/>
                      <a:pt x="51" y="466"/>
                      <a:pt x="50" y="466"/>
                    </a:cubicBezTo>
                    <a:cubicBezTo>
                      <a:pt x="50" y="466"/>
                      <a:pt x="50" y="466"/>
                      <a:pt x="50" y="466"/>
                    </a:cubicBezTo>
                    <a:cubicBezTo>
                      <a:pt x="50" y="466"/>
                      <a:pt x="50" y="466"/>
                      <a:pt x="49" y="466"/>
                    </a:cubicBezTo>
                    <a:cubicBezTo>
                      <a:pt x="49" y="466"/>
                      <a:pt x="49" y="466"/>
                      <a:pt x="49" y="466"/>
                    </a:cubicBezTo>
                    <a:cubicBezTo>
                      <a:pt x="48" y="466"/>
                      <a:pt x="48" y="466"/>
                      <a:pt x="48" y="466"/>
                    </a:cubicBezTo>
                    <a:cubicBezTo>
                      <a:pt x="47" y="466"/>
                      <a:pt x="47" y="465"/>
                      <a:pt x="46" y="465"/>
                    </a:cubicBezTo>
                    <a:cubicBezTo>
                      <a:pt x="46" y="465"/>
                      <a:pt x="45" y="465"/>
                      <a:pt x="44" y="465"/>
                    </a:cubicBezTo>
                    <a:cubicBezTo>
                      <a:pt x="44" y="465"/>
                      <a:pt x="45" y="467"/>
                      <a:pt x="45" y="468"/>
                    </a:cubicBezTo>
                    <a:cubicBezTo>
                      <a:pt x="46" y="470"/>
                      <a:pt x="46" y="471"/>
                      <a:pt x="47" y="473"/>
                    </a:cubicBezTo>
                    <a:cubicBezTo>
                      <a:pt x="47" y="475"/>
                      <a:pt x="48" y="476"/>
                      <a:pt x="48" y="477"/>
                    </a:cubicBezTo>
                    <a:cubicBezTo>
                      <a:pt x="48" y="477"/>
                      <a:pt x="48" y="477"/>
                      <a:pt x="49" y="477"/>
                    </a:cubicBezTo>
                    <a:cubicBezTo>
                      <a:pt x="49" y="477"/>
                      <a:pt x="49" y="477"/>
                      <a:pt x="49" y="477"/>
                    </a:cubicBezTo>
                    <a:cubicBezTo>
                      <a:pt x="50" y="477"/>
                      <a:pt x="51" y="477"/>
                      <a:pt x="52" y="476"/>
                    </a:cubicBezTo>
                    <a:cubicBezTo>
                      <a:pt x="52" y="476"/>
                      <a:pt x="53" y="475"/>
                      <a:pt x="54" y="475"/>
                    </a:cubicBezTo>
                    <a:cubicBezTo>
                      <a:pt x="55" y="474"/>
                      <a:pt x="57" y="474"/>
                      <a:pt x="59" y="474"/>
                    </a:cubicBezTo>
                    <a:cubicBezTo>
                      <a:pt x="60" y="475"/>
                      <a:pt x="61" y="475"/>
                      <a:pt x="61" y="475"/>
                    </a:cubicBezTo>
                    <a:cubicBezTo>
                      <a:pt x="63" y="474"/>
                      <a:pt x="65" y="474"/>
                      <a:pt x="66" y="474"/>
                    </a:cubicBezTo>
                    <a:cubicBezTo>
                      <a:pt x="69" y="474"/>
                      <a:pt x="72" y="474"/>
                      <a:pt x="73" y="476"/>
                    </a:cubicBezTo>
                    <a:cubicBezTo>
                      <a:pt x="74" y="478"/>
                      <a:pt x="75" y="482"/>
                      <a:pt x="75" y="484"/>
                    </a:cubicBezTo>
                    <a:cubicBezTo>
                      <a:pt x="75" y="485"/>
                      <a:pt x="75" y="486"/>
                      <a:pt x="75" y="487"/>
                    </a:cubicBezTo>
                    <a:cubicBezTo>
                      <a:pt x="75" y="487"/>
                      <a:pt x="75" y="488"/>
                      <a:pt x="76" y="489"/>
                    </a:cubicBezTo>
                    <a:cubicBezTo>
                      <a:pt x="76" y="490"/>
                      <a:pt x="77" y="490"/>
                      <a:pt x="77" y="491"/>
                    </a:cubicBezTo>
                    <a:cubicBezTo>
                      <a:pt x="77" y="492"/>
                      <a:pt x="80" y="492"/>
                      <a:pt x="81" y="492"/>
                    </a:cubicBezTo>
                    <a:cubicBezTo>
                      <a:pt x="82" y="492"/>
                      <a:pt x="83" y="492"/>
                      <a:pt x="84" y="492"/>
                    </a:cubicBezTo>
                    <a:cubicBezTo>
                      <a:pt x="87" y="493"/>
                      <a:pt x="92" y="500"/>
                      <a:pt x="91" y="503"/>
                    </a:cubicBezTo>
                    <a:cubicBezTo>
                      <a:pt x="91" y="503"/>
                      <a:pt x="91" y="503"/>
                      <a:pt x="91" y="503"/>
                    </a:cubicBezTo>
                    <a:cubicBezTo>
                      <a:pt x="92" y="503"/>
                      <a:pt x="92" y="503"/>
                      <a:pt x="92" y="503"/>
                    </a:cubicBezTo>
                    <a:cubicBezTo>
                      <a:pt x="94" y="502"/>
                      <a:pt x="96" y="504"/>
                      <a:pt x="98" y="505"/>
                    </a:cubicBezTo>
                    <a:cubicBezTo>
                      <a:pt x="99" y="505"/>
                      <a:pt x="99" y="506"/>
                      <a:pt x="99" y="506"/>
                    </a:cubicBezTo>
                    <a:cubicBezTo>
                      <a:pt x="100" y="506"/>
                      <a:pt x="100" y="506"/>
                      <a:pt x="101" y="506"/>
                    </a:cubicBezTo>
                    <a:cubicBezTo>
                      <a:pt x="101" y="506"/>
                      <a:pt x="102" y="506"/>
                      <a:pt x="103" y="505"/>
                    </a:cubicBezTo>
                    <a:cubicBezTo>
                      <a:pt x="104" y="505"/>
                      <a:pt x="106" y="504"/>
                      <a:pt x="108" y="504"/>
                    </a:cubicBezTo>
                    <a:cubicBezTo>
                      <a:pt x="111" y="504"/>
                      <a:pt x="112" y="505"/>
                      <a:pt x="112" y="506"/>
                    </a:cubicBezTo>
                    <a:cubicBezTo>
                      <a:pt x="112" y="506"/>
                      <a:pt x="114" y="507"/>
                      <a:pt x="114" y="508"/>
                    </a:cubicBezTo>
                    <a:cubicBezTo>
                      <a:pt x="116" y="509"/>
                      <a:pt x="116" y="510"/>
                      <a:pt x="117" y="511"/>
                    </a:cubicBezTo>
                    <a:cubicBezTo>
                      <a:pt x="117" y="511"/>
                      <a:pt x="118" y="511"/>
                      <a:pt x="118" y="511"/>
                    </a:cubicBezTo>
                    <a:cubicBezTo>
                      <a:pt x="121" y="511"/>
                      <a:pt x="124" y="511"/>
                      <a:pt x="126" y="512"/>
                    </a:cubicBezTo>
                    <a:cubicBezTo>
                      <a:pt x="127" y="513"/>
                      <a:pt x="128" y="513"/>
                      <a:pt x="129" y="513"/>
                    </a:cubicBezTo>
                    <a:cubicBezTo>
                      <a:pt x="131" y="514"/>
                      <a:pt x="133" y="514"/>
                      <a:pt x="135" y="515"/>
                    </a:cubicBezTo>
                    <a:cubicBezTo>
                      <a:pt x="136" y="515"/>
                      <a:pt x="137" y="516"/>
                      <a:pt x="138" y="516"/>
                    </a:cubicBezTo>
                    <a:cubicBezTo>
                      <a:pt x="140" y="517"/>
                      <a:pt x="142" y="518"/>
                      <a:pt x="143" y="520"/>
                    </a:cubicBezTo>
                    <a:cubicBezTo>
                      <a:pt x="143" y="523"/>
                      <a:pt x="141" y="524"/>
                      <a:pt x="140" y="525"/>
                    </a:cubicBezTo>
                    <a:cubicBezTo>
                      <a:pt x="141" y="526"/>
                      <a:pt x="142" y="527"/>
                      <a:pt x="142" y="529"/>
                    </a:cubicBezTo>
                    <a:cubicBezTo>
                      <a:pt x="142" y="531"/>
                      <a:pt x="140" y="532"/>
                      <a:pt x="139" y="532"/>
                    </a:cubicBezTo>
                    <a:cubicBezTo>
                      <a:pt x="139" y="532"/>
                      <a:pt x="139" y="532"/>
                      <a:pt x="139" y="532"/>
                    </a:cubicBezTo>
                    <a:cubicBezTo>
                      <a:pt x="139" y="532"/>
                      <a:pt x="139" y="533"/>
                      <a:pt x="139" y="533"/>
                    </a:cubicBezTo>
                    <a:cubicBezTo>
                      <a:pt x="140" y="533"/>
                      <a:pt x="140" y="534"/>
                      <a:pt x="141" y="535"/>
                    </a:cubicBezTo>
                    <a:cubicBezTo>
                      <a:pt x="141" y="536"/>
                      <a:pt x="140" y="538"/>
                      <a:pt x="139" y="540"/>
                    </a:cubicBezTo>
                    <a:cubicBezTo>
                      <a:pt x="139" y="541"/>
                      <a:pt x="139" y="542"/>
                      <a:pt x="139" y="543"/>
                    </a:cubicBezTo>
                    <a:cubicBezTo>
                      <a:pt x="139" y="543"/>
                      <a:pt x="138" y="545"/>
                      <a:pt x="135" y="545"/>
                    </a:cubicBezTo>
                    <a:cubicBezTo>
                      <a:pt x="134" y="545"/>
                      <a:pt x="132" y="545"/>
                      <a:pt x="130" y="544"/>
                    </a:cubicBezTo>
                    <a:cubicBezTo>
                      <a:pt x="129" y="544"/>
                      <a:pt x="128" y="544"/>
                      <a:pt x="127" y="544"/>
                    </a:cubicBezTo>
                    <a:cubicBezTo>
                      <a:pt x="127" y="544"/>
                      <a:pt x="125" y="546"/>
                      <a:pt x="124" y="547"/>
                    </a:cubicBezTo>
                    <a:cubicBezTo>
                      <a:pt x="122" y="548"/>
                      <a:pt x="121" y="549"/>
                      <a:pt x="120" y="550"/>
                    </a:cubicBezTo>
                    <a:cubicBezTo>
                      <a:pt x="120" y="550"/>
                      <a:pt x="120" y="551"/>
                      <a:pt x="120" y="551"/>
                    </a:cubicBezTo>
                    <a:cubicBezTo>
                      <a:pt x="123" y="551"/>
                      <a:pt x="125" y="551"/>
                      <a:pt x="127" y="551"/>
                    </a:cubicBezTo>
                    <a:cubicBezTo>
                      <a:pt x="129" y="551"/>
                      <a:pt x="131" y="551"/>
                      <a:pt x="132" y="552"/>
                    </a:cubicBezTo>
                    <a:cubicBezTo>
                      <a:pt x="132" y="553"/>
                      <a:pt x="132" y="554"/>
                      <a:pt x="132" y="555"/>
                    </a:cubicBezTo>
                    <a:cubicBezTo>
                      <a:pt x="131" y="557"/>
                      <a:pt x="122" y="561"/>
                      <a:pt x="118" y="563"/>
                    </a:cubicBezTo>
                    <a:cubicBezTo>
                      <a:pt x="119" y="563"/>
                      <a:pt x="119" y="563"/>
                      <a:pt x="119" y="563"/>
                    </a:cubicBezTo>
                    <a:cubicBezTo>
                      <a:pt x="121" y="564"/>
                      <a:pt x="122" y="566"/>
                      <a:pt x="122" y="568"/>
                    </a:cubicBezTo>
                    <a:cubicBezTo>
                      <a:pt x="122" y="570"/>
                      <a:pt x="120" y="571"/>
                      <a:pt x="118" y="572"/>
                    </a:cubicBezTo>
                    <a:cubicBezTo>
                      <a:pt x="116" y="573"/>
                      <a:pt x="115" y="573"/>
                      <a:pt x="116" y="574"/>
                    </a:cubicBezTo>
                    <a:cubicBezTo>
                      <a:pt x="116" y="576"/>
                      <a:pt x="116" y="578"/>
                      <a:pt x="114" y="579"/>
                    </a:cubicBezTo>
                    <a:cubicBezTo>
                      <a:pt x="113" y="581"/>
                      <a:pt x="110" y="581"/>
                      <a:pt x="107" y="581"/>
                    </a:cubicBezTo>
                    <a:cubicBezTo>
                      <a:pt x="107" y="581"/>
                      <a:pt x="107" y="581"/>
                      <a:pt x="107" y="581"/>
                    </a:cubicBezTo>
                    <a:cubicBezTo>
                      <a:pt x="107" y="582"/>
                      <a:pt x="107" y="582"/>
                      <a:pt x="108" y="582"/>
                    </a:cubicBezTo>
                    <a:cubicBezTo>
                      <a:pt x="109" y="584"/>
                      <a:pt x="110" y="586"/>
                      <a:pt x="114" y="587"/>
                    </a:cubicBezTo>
                    <a:cubicBezTo>
                      <a:pt x="120" y="589"/>
                      <a:pt x="128" y="594"/>
                      <a:pt x="136" y="603"/>
                    </a:cubicBezTo>
                    <a:cubicBezTo>
                      <a:pt x="136" y="603"/>
                      <a:pt x="137" y="604"/>
                      <a:pt x="137" y="604"/>
                    </a:cubicBezTo>
                    <a:cubicBezTo>
                      <a:pt x="137" y="604"/>
                      <a:pt x="138" y="604"/>
                      <a:pt x="138" y="604"/>
                    </a:cubicBezTo>
                    <a:cubicBezTo>
                      <a:pt x="138" y="604"/>
                      <a:pt x="138" y="604"/>
                      <a:pt x="138" y="603"/>
                    </a:cubicBezTo>
                    <a:cubicBezTo>
                      <a:pt x="139" y="603"/>
                      <a:pt x="139" y="603"/>
                      <a:pt x="139" y="603"/>
                    </a:cubicBezTo>
                    <a:cubicBezTo>
                      <a:pt x="139" y="603"/>
                      <a:pt x="139" y="603"/>
                      <a:pt x="140" y="603"/>
                    </a:cubicBezTo>
                    <a:cubicBezTo>
                      <a:pt x="140" y="603"/>
                      <a:pt x="140" y="603"/>
                      <a:pt x="140" y="603"/>
                    </a:cubicBezTo>
                    <a:cubicBezTo>
                      <a:pt x="140" y="603"/>
                      <a:pt x="140" y="603"/>
                      <a:pt x="141" y="603"/>
                    </a:cubicBezTo>
                    <a:cubicBezTo>
                      <a:pt x="141" y="602"/>
                      <a:pt x="141" y="602"/>
                      <a:pt x="141" y="602"/>
                    </a:cubicBezTo>
                    <a:cubicBezTo>
                      <a:pt x="145" y="602"/>
                      <a:pt x="152" y="604"/>
                      <a:pt x="156" y="607"/>
                    </a:cubicBezTo>
                    <a:cubicBezTo>
                      <a:pt x="156" y="607"/>
                      <a:pt x="157" y="607"/>
                      <a:pt x="161" y="607"/>
                    </a:cubicBezTo>
                    <a:cubicBezTo>
                      <a:pt x="162" y="607"/>
                      <a:pt x="164" y="607"/>
                      <a:pt x="165" y="607"/>
                    </a:cubicBezTo>
                    <a:cubicBezTo>
                      <a:pt x="169" y="607"/>
                      <a:pt x="173" y="607"/>
                      <a:pt x="174" y="609"/>
                    </a:cubicBezTo>
                    <a:cubicBezTo>
                      <a:pt x="175" y="610"/>
                      <a:pt x="178" y="612"/>
                      <a:pt x="179" y="612"/>
                    </a:cubicBezTo>
                    <a:cubicBezTo>
                      <a:pt x="181" y="612"/>
                      <a:pt x="183" y="614"/>
                      <a:pt x="184" y="615"/>
                    </a:cubicBezTo>
                    <a:cubicBezTo>
                      <a:pt x="184" y="615"/>
                      <a:pt x="185" y="616"/>
                      <a:pt x="186" y="616"/>
                    </a:cubicBezTo>
                    <a:cubicBezTo>
                      <a:pt x="187" y="615"/>
                      <a:pt x="190" y="614"/>
                      <a:pt x="198" y="614"/>
                    </a:cubicBezTo>
                    <a:cubicBezTo>
                      <a:pt x="200" y="614"/>
                      <a:pt x="200" y="615"/>
                      <a:pt x="201" y="616"/>
                    </a:cubicBezTo>
                    <a:cubicBezTo>
                      <a:pt x="202" y="616"/>
                      <a:pt x="202" y="616"/>
                      <a:pt x="202" y="616"/>
                    </a:cubicBezTo>
                    <a:cubicBezTo>
                      <a:pt x="205" y="616"/>
                      <a:pt x="205" y="619"/>
                      <a:pt x="206" y="621"/>
                    </a:cubicBezTo>
                    <a:cubicBezTo>
                      <a:pt x="206" y="622"/>
                      <a:pt x="206" y="622"/>
                      <a:pt x="206" y="623"/>
                    </a:cubicBezTo>
                    <a:cubicBezTo>
                      <a:pt x="207" y="623"/>
                      <a:pt x="209" y="624"/>
                      <a:pt x="211" y="625"/>
                    </a:cubicBezTo>
                    <a:cubicBezTo>
                      <a:pt x="212" y="626"/>
                      <a:pt x="212" y="626"/>
                      <a:pt x="213" y="627"/>
                    </a:cubicBezTo>
                    <a:cubicBezTo>
                      <a:pt x="213" y="627"/>
                      <a:pt x="213" y="627"/>
                      <a:pt x="213" y="627"/>
                    </a:cubicBezTo>
                    <a:cubicBezTo>
                      <a:pt x="215" y="627"/>
                      <a:pt x="215" y="628"/>
                      <a:pt x="216" y="628"/>
                    </a:cubicBezTo>
                    <a:cubicBezTo>
                      <a:pt x="216" y="628"/>
                      <a:pt x="216" y="628"/>
                      <a:pt x="216" y="628"/>
                    </a:cubicBezTo>
                    <a:cubicBezTo>
                      <a:pt x="219" y="628"/>
                      <a:pt x="221" y="631"/>
                      <a:pt x="223" y="632"/>
                    </a:cubicBezTo>
                    <a:cubicBezTo>
                      <a:pt x="223" y="633"/>
                      <a:pt x="224" y="634"/>
                      <a:pt x="224" y="634"/>
                    </a:cubicBezTo>
                    <a:cubicBezTo>
                      <a:pt x="225" y="634"/>
                      <a:pt x="225" y="634"/>
                      <a:pt x="225" y="634"/>
                    </a:cubicBezTo>
                    <a:cubicBezTo>
                      <a:pt x="225" y="634"/>
                      <a:pt x="225" y="634"/>
                      <a:pt x="226" y="634"/>
                    </a:cubicBezTo>
                    <a:cubicBezTo>
                      <a:pt x="226" y="634"/>
                      <a:pt x="226" y="634"/>
                      <a:pt x="226" y="634"/>
                    </a:cubicBezTo>
                    <a:cubicBezTo>
                      <a:pt x="226" y="634"/>
                      <a:pt x="227" y="634"/>
                      <a:pt x="227" y="635"/>
                    </a:cubicBezTo>
                    <a:cubicBezTo>
                      <a:pt x="227" y="635"/>
                      <a:pt x="228" y="635"/>
                      <a:pt x="228" y="635"/>
                    </a:cubicBezTo>
                    <a:cubicBezTo>
                      <a:pt x="229" y="633"/>
                      <a:pt x="230" y="633"/>
                      <a:pt x="232" y="632"/>
                    </a:cubicBezTo>
                    <a:cubicBezTo>
                      <a:pt x="232" y="632"/>
                      <a:pt x="233" y="632"/>
                      <a:pt x="233" y="632"/>
                    </a:cubicBezTo>
                    <a:cubicBezTo>
                      <a:pt x="233" y="632"/>
                      <a:pt x="233" y="632"/>
                      <a:pt x="233" y="632"/>
                    </a:cubicBezTo>
                    <a:cubicBezTo>
                      <a:pt x="234" y="631"/>
                      <a:pt x="234" y="631"/>
                      <a:pt x="234" y="631"/>
                    </a:cubicBezTo>
                    <a:cubicBezTo>
                      <a:pt x="234" y="631"/>
                      <a:pt x="234" y="631"/>
                      <a:pt x="234" y="631"/>
                    </a:cubicBezTo>
                    <a:cubicBezTo>
                      <a:pt x="226" y="621"/>
                      <a:pt x="222" y="614"/>
                      <a:pt x="222" y="611"/>
                    </a:cubicBezTo>
                    <a:cubicBezTo>
                      <a:pt x="222" y="610"/>
                      <a:pt x="222" y="609"/>
                      <a:pt x="222" y="608"/>
                    </a:cubicBezTo>
                    <a:cubicBezTo>
                      <a:pt x="223" y="604"/>
                      <a:pt x="223" y="601"/>
                      <a:pt x="218" y="597"/>
                    </a:cubicBezTo>
                    <a:cubicBezTo>
                      <a:pt x="216" y="595"/>
                      <a:pt x="215" y="593"/>
                      <a:pt x="215" y="591"/>
                    </a:cubicBezTo>
                    <a:cubicBezTo>
                      <a:pt x="214" y="588"/>
                      <a:pt x="217" y="585"/>
                      <a:pt x="220" y="582"/>
                    </a:cubicBezTo>
                    <a:cubicBezTo>
                      <a:pt x="221" y="581"/>
                      <a:pt x="222" y="579"/>
                      <a:pt x="224" y="578"/>
                    </a:cubicBezTo>
                    <a:cubicBezTo>
                      <a:pt x="227" y="574"/>
                      <a:pt x="232" y="572"/>
                      <a:pt x="237" y="569"/>
                    </a:cubicBezTo>
                    <a:cubicBezTo>
                      <a:pt x="238" y="569"/>
                      <a:pt x="240" y="568"/>
                      <a:pt x="241" y="567"/>
                    </a:cubicBezTo>
                    <a:cubicBezTo>
                      <a:pt x="241" y="567"/>
                      <a:pt x="241" y="567"/>
                      <a:pt x="241" y="567"/>
                    </a:cubicBezTo>
                    <a:cubicBezTo>
                      <a:pt x="237" y="565"/>
                      <a:pt x="235" y="563"/>
                      <a:pt x="235" y="561"/>
                    </a:cubicBezTo>
                    <a:cubicBezTo>
                      <a:pt x="235" y="560"/>
                      <a:pt x="236" y="559"/>
                      <a:pt x="238" y="558"/>
                    </a:cubicBezTo>
                    <a:cubicBezTo>
                      <a:pt x="239" y="558"/>
                      <a:pt x="239" y="558"/>
                      <a:pt x="239" y="558"/>
                    </a:cubicBezTo>
                    <a:cubicBezTo>
                      <a:pt x="238" y="557"/>
                      <a:pt x="237" y="555"/>
                      <a:pt x="236" y="554"/>
                    </a:cubicBezTo>
                    <a:cubicBezTo>
                      <a:pt x="234" y="553"/>
                      <a:pt x="233" y="551"/>
                      <a:pt x="232" y="550"/>
                    </a:cubicBezTo>
                    <a:cubicBezTo>
                      <a:pt x="232" y="549"/>
                      <a:pt x="231" y="547"/>
                      <a:pt x="230" y="547"/>
                    </a:cubicBezTo>
                    <a:cubicBezTo>
                      <a:pt x="230" y="547"/>
                      <a:pt x="230" y="547"/>
                      <a:pt x="229" y="547"/>
                    </a:cubicBezTo>
                    <a:cubicBezTo>
                      <a:pt x="229" y="547"/>
                      <a:pt x="229" y="547"/>
                      <a:pt x="229" y="547"/>
                    </a:cubicBezTo>
                    <a:cubicBezTo>
                      <a:pt x="228" y="547"/>
                      <a:pt x="227" y="547"/>
                      <a:pt x="226" y="547"/>
                    </a:cubicBezTo>
                    <a:cubicBezTo>
                      <a:pt x="226" y="547"/>
                      <a:pt x="225" y="547"/>
                      <a:pt x="224" y="547"/>
                    </a:cubicBezTo>
                    <a:cubicBezTo>
                      <a:pt x="224" y="547"/>
                      <a:pt x="223" y="547"/>
                      <a:pt x="223" y="547"/>
                    </a:cubicBezTo>
                    <a:cubicBezTo>
                      <a:pt x="222" y="548"/>
                      <a:pt x="221" y="548"/>
                      <a:pt x="220" y="547"/>
                    </a:cubicBezTo>
                    <a:cubicBezTo>
                      <a:pt x="220" y="547"/>
                      <a:pt x="219" y="547"/>
                      <a:pt x="219" y="546"/>
                    </a:cubicBezTo>
                    <a:cubicBezTo>
                      <a:pt x="218" y="546"/>
                      <a:pt x="218" y="545"/>
                      <a:pt x="218" y="543"/>
                    </a:cubicBezTo>
                    <a:cubicBezTo>
                      <a:pt x="218" y="542"/>
                      <a:pt x="218" y="541"/>
                      <a:pt x="218" y="539"/>
                    </a:cubicBezTo>
                    <a:cubicBezTo>
                      <a:pt x="218" y="539"/>
                      <a:pt x="217" y="538"/>
                      <a:pt x="217" y="538"/>
                    </a:cubicBezTo>
                    <a:cubicBezTo>
                      <a:pt x="216" y="538"/>
                      <a:pt x="216" y="538"/>
                      <a:pt x="216" y="538"/>
                    </a:cubicBezTo>
                    <a:cubicBezTo>
                      <a:pt x="214" y="538"/>
                      <a:pt x="213" y="537"/>
                      <a:pt x="212" y="536"/>
                    </a:cubicBezTo>
                    <a:cubicBezTo>
                      <a:pt x="212" y="535"/>
                      <a:pt x="211" y="534"/>
                      <a:pt x="212" y="532"/>
                    </a:cubicBezTo>
                    <a:cubicBezTo>
                      <a:pt x="212" y="531"/>
                      <a:pt x="214" y="527"/>
                      <a:pt x="216" y="526"/>
                    </a:cubicBezTo>
                    <a:cubicBezTo>
                      <a:pt x="217" y="526"/>
                      <a:pt x="217" y="525"/>
                      <a:pt x="218" y="525"/>
                    </a:cubicBezTo>
                    <a:cubicBezTo>
                      <a:pt x="218" y="525"/>
                      <a:pt x="218" y="525"/>
                      <a:pt x="218" y="525"/>
                    </a:cubicBezTo>
                    <a:cubicBezTo>
                      <a:pt x="217" y="524"/>
                      <a:pt x="216" y="524"/>
                      <a:pt x="215" y="523"/>
                    </a:cubicBezTo>
                    <a:cubicBezTo>
                      <a:pt x="215" y="522"/>
                      <a:pt x="214" y="520"/>
                      <a:pt x="215" y="518"/>
                    </a:cubicBezTo>
                    <a:cubicBezTo>
                      <a:pt x="216" y="516"/>
                      <a:pt x="218" y="515"/>
                      <a:pt x="219" y="514"/>
                    </a:cubicBezTo>
                    <a:cubicBezTo>
                      <a:pt x="221" y="513"/>
                      <a:pt x="221" y="513"/>
                      <a:pt x="221" y="512"/>
                    </a:cubicBezTo>
                    <a:cubicBezTo>
                      <a:pt x="221" y="508"/>
                      <a:pt x="224" y="505"/>
                      <a:pt x="227" y="505"/>
                    </a:cubicBezTo>
                    <a:cubicBezTo>
                      <a:pt x="228" y="505"/>
                      <a:pt x="229" y="505"/>
                      <a:pt x="231" y="506"/>
                    </a:cubicBezTo>
                    <a:cubicBezTo>
                      <a:pt x="232" y="507"/>
                      <a:pt x="233" y="509"/>
                      <a:pt x="234" y="511"/>
                    </a:cubicBezTo>
                    <a:cubicBezTo>
                      <a:pt x="235" y="512"/>
                      <a:pt x="236" y="514"/>
                      <a:pt x="237" y="514"/>
                    </a:cubicBezTo>
                    <a:cubicBezTo>
                      <a:pt x="237" y="514"/>
                      <a:pt x="238" y="514"/>
                      <a:pt x="238" y="514"/>
                    </a:cubicBezTo>
                    <a:cubicBezTo>
                      <a:pt x="238" y="513"/>
                      <a:pt x="239" y="513"/>
                      <a:pt x="239" y="513"/>
                    </a:cubicBezTo>
                    <a:cubicBezTo>
                      <a:pt x="239" y="512"/>
                      <a:pt x="238" y="511"/>
                      <a:pt x="238" y="510"/>
                    </a:cubicBezTo>
                    <a:cubicBezTo>
                      <a:pt x="238" y="510"/>
                      <a:pt x="238" y="509"/>
                      <a:pt x="237" y="509"/>
                    </a:cubicBezTo>
                    <a:cubicBezTo>
                      <a:pt x="237" y="507"/>
                      <a:pt x="236" y="505"/>
                      <a:pt x="238" y="503"/>
                    </a:cubicBezTo>
                    <a:cubicBezTo>
                      <a:pt x="238" y="502"/>
                      <a:pt x="240" y="501"/>
                      <a:pt x="242" y="500"/>
                    </a:cubicBezTo>
                    <a:cubicBezTo>
                      <a:pt x="243" y="500"/>
                      <a:pt x="244" y="500"/>
                      <a:pt x="244" y="498"/>
                    </a:cubicBezTo>
                    <a:cubicBezTo>
                      <a:pt x="244" y="497"/>
                      <a:pt x="245" y="495"/>
                      <a:pt x="248" y="495"/>
                    </a:cubicBezTo>
                    <a:cubicBezTo>
                      <a:pt x="251" y="495"/>
                      <a:pt x="255" y="492"/>
                      <a:pt x="257" y="491"/>
                    </a:cubicBezTo>
                    <a:cubicBezTo>
                      <a:pt x="258" y="490"/>
                      <a:pt x="259" y="490"/>
                      <a:pt x="260" y="490"/>
                    </a:cubicBezTo>
                    <a:cubicBezTo>
                      <a:pt x="260" y="489"/>
                      <a:pt x="260" y="489"/>
                      <a:pt x="260" y="489"/>
                    </a:cubicBezTo>
                    <a:cubicBezTo>
                      <a:pt x="264" y="488"/>
                      <a:pt x="267" y="486"/>
                      <a:pt x="270" y="487"/>
                    </a:cubicBezTo>
                    <a:cubicBezTo>
                      <a:pt x="270" y="487"/>
                      <a:pt x="271" y="488"/>
                      <a:pt x="271" y="488"/>
                    </a:cubicBezTo>
                    <a:cubicBezTo>
                      <a:pt x="272" y="488"/>
                      <a:pt x="272" y="489"/>
                      <a:pt x="273" y="489"/>
                    </a:cubicBezTo>
                    <a:cubicBezTo>
                      <a:pt x="273" y="489"/>
                      <a:pt x="273" y="489"/>
                      <a:pt x="273" y="488"/>
                    </a:cubicBezTo>
                    <a:cubicBezTo>
                      <a:pt x="274" y="486"/>
                      <a:pt x="276" y="485"/>
                      <a:pt x="279" y="485"/>
                    </a:cubicBezTo>
                    <a:cubicBezTo>
                      <a:pt x="281" y="485"/>
                      <a:pt x="284" y="486"/>
                      <a:pt x="285" y="488"/>
                    </a:cubicBezTo>
                    <a:cubicBezTo>
                      <a:pt x="285" y="488"/>
                      <a:pt x="288" y="489"/>
                      <a:pt x="289" y="489"/>
                    </a:cubicBezTo>
                    <a:cubicBezTo>
                      <a:pt x="292" y="490"/>
                      <a:pt x="295" y="490"/>
                      <a:pt x="297" y="491"/>
                    </a:cubicBezTo>
                    <a:cubicBezTo>
                      <a:pt x="298" y="492"/>
                      <a:pt x="298" y="492"/>
                      <a:pt x="298" y="492"/>
                    </a:cubicBezTo>
                    <a:cubicBezTo>
                      <a:pt x="303" y="495"/>
                      <a:pt x="306" y="498"/>
                      <a:pt x="307" y="500"/>
                    </a:cubicBezTo>
                    <a:cubicBezTo>
                      <a:pt x="308" y="498"/>
                      <a:pt x="309" y="498"/>
                      <a:pt x="310" y="498"/>
                    </a:cubicBezTo>
                    <a:cubicBezTo>
                      <a:pt x="312" y="498"/>
                      <a:pt x="313" y="499"/>
                      <a:pt x="316" y="501"/>
                    </a:cubicBezTo>
                    <a:cubicBezTo>
                      <a:pt x="317" y="501"/>
                      <a:pt x="319" y="502"/>
                      <a:pt x="320" y="502"/>
                    </a:cubicBezTo>
                    <a:cubicBezTo>
                      <a:pt x="322" y="502"/>
                      <a:pt x="323" y="501"/>
                      <a:pt x="324" y="501"/>
                    </a:cubicBezTo>
                    <a:cubicBezTo>
                      <a:pt x="325" y="498"/>
                      <a:pt x="330" y="495"/>
                      <a:pt x="334" y="495"/>
                    </a:cubicBezTo>
                    <a:cubicBezTo>
                      <a:pt x="336" y="495"/>
                      <a:pt x="337" y="496"/>
                      <a:pt x="338" y="496"/>
                    </a:cubicBezTo>
                    <a:cubicBezTo>
                      <a:pt x="338" y="497"/>
                      <a:pt x="338" y="497"/>
                      <a:pt x="338" y="497"/>
                    </a:cubicBezTo>
                    <a:cubicBezTo>
                      <a:pt x="339" y="497"/>
                      <a:pt x="340" y="498"/>
                      <a:pt x="340" y="498"/>
                    </a:cubicBezTo>
                    <a:cubicBezTo>
                      <a:pt x="340" y="498"/>
                      <a:pt x="340" y="498"/>
                      <a:pt x="341" y="497"/>
                    </a:cubicBezTo>
                    <a:cubicBezTo>
                      <a:pt x="343" y="495"/>
                      <a:pt x="346" y="494"/>
                      <a:pt x="349" y="494"/>
                    </a:cubicBezTo>
                    <a:cubicBezTo>
                      <a:pt x="352" y="494"/>
                      <a:pt x="355" y="496"/>
                      <a:pt x="356" y="498"/>
                    </a:cubicBezTo>
                    <a:cubicBezTo>
                      <a:pt x="356" y="499"/>
                      <a:pt x="357" y="500"/>
                      <a:pt x="361" y="500"/>
                    </a:cubicBezTo>
                    <a:cubicBezTo>
                      <a:pt x="364" y="500"/>
                      <a:pt x="365" y="502"/>
                      <a:pt x="366" y="503"/>
                    </a:cubicBezTo>
                    <a:cubicBezTo>
                      <a:pt x="366" y="503"/>
                      <a:pt x="366" y="503"/>
                      <a:pt x="366" y="504"/>
                    </a:cubicBezTo>
                    <a:cubicBezTo>
                      <a:pt x="366" y="503"/>
                      <a:pt x="367" y="503"/>
                      <a:pt x="367" y="502"/>
                    </a:cubicBezTo>
                    <a:cubicBezTo>
                      <a:pt x="367" y="501"/>
                      <a:pt x="368" y="500"/>
                      <a:pt x="369" y="499"/>
                    </a:cubicBezTo>
                    <a:cubicBezTo>
                      <a:pt x="369" y="499"/>
                      <a:pt x="370" y="498"/>
                      <a:pt x="371" y="498"/>
                    </a:cubicBezTo>
                    <a:cubicBezTo>
                      <a:pt x="371" y="498"/>
                      <a:pt x="371" y="498"/>
                      <a:pt x="371" y="498"/>
                    </a:cubicBezTo>
                    <a:cubicBezTo>
                      <a:pt x="373" y="499"/>
                      <a:pt x="374" y="499"/>
                      <a:pt x="375" y="500"/>
                    </a:cubicBezTo>
                    <a:cubicBezTo>
                      <a:pt x="376" y="501"/>
                      <a:pt x="378" y="502"/>
                      <a:pt x="379" y="502"/>
                    </a:cubicBezTo>
                    <a:cubicBezTo>
                      <a:pt x="383" y="502"/>
                      <a:pt x="384" y="501"/>
                      <a:pt x="384" y="500"/>
                    </a:cubicBezTo>
                    <a:cubicBezTo>
                      <a:pt x="384" y="496"/>
                      <a:pt x="384" y="494"/>
                      <a:pt x="383" y="494"/>
                    </a:cubicBezTo>
                    <a:cubicBezTo>
                      <a:pt x="382" y="494"/>
                      <a:pt x="380" y="493"/>
                      <a:pt x="379" y="493"/>
                    </a:cubicBezTo>
                    <a:cubicBezTo>
                      <a:pt x="378" y="492"/>
                      <a:pt x="377" y="491"/>
                      <a:pt x="375" y="491"/>
                    </a:cubicBezTo>
                    <a:cubicBezTo>
                      <a:pt x="372" y="491"/>
                      <a:pt x="370" y="488"/>
                      <a:pt x="369" y="486"/>
                    </a:cubicBezTo>
                    <a:cubicBezTo>
                      <a:pt x="369" y="484"/>
                      <a:pt x="370" y="482"/>
                      <a:pt x="372" y="482"/>
                    </a:cubicBezTo>
                    <a:cubicBezTo>
                      <a:pt x="375" y="480"/>
                      <a:pt x="377" y="479"/>
                      <a:pt x="378" y="478"/>
                    </a:cubicBezTo>
                    <a:cubicBezTo>
                      <a:pt x="377" y="477"/>
                      <a:pt x="376" y="473"/>
                      <a:pt x="377" y="470"/>
                    </a:cubicBezTo>
                    <a:cubicBezTo>
                      <a:pt x="378" y="469"/>
                      <a:pt x="379" y="468"/>
                      <a:pt x="381" y="467"/>
                    </a:cubicBezTo>
                    <a:cubicBezTo>
                      <a:pt x="382" y="467"/>
                      <a:pt x="384" y="467"/>
                      <a:pt x="385" y="467"/>
                    </a:cubicBezTo>
                    <a:cubicBezTo>
                      <a:pt x="386" y="467"/>
                      <a:pt x="387" y="467"/>
                      <a:pt x="387" y="467"/>
                    </a:cubicBezTo>
                    <a:cubicBezTo>
                      <a:pt x="385" y="466"/>
                      <a:pt x="383" y="465"/>
                      <a:pt x="382" y="463"/>
                    </a:cubicBezTo>
                    <a:cubicBezTo>
                      <a:pt x="380" y="461"/>
                      <a:pt x="379" y="453"/>
                      <a:pt x="382" y="451"/>
                    </a:cubicBezTo>
                    <a:cubicBezTo>
                      <a:pt x="383" y="451"/>
                      <a:pt x="384" y="451"/>
                      <a:pt x="385" y="451"/>
                    </a:cubicBezTo>
                    <a:cubicBezTo>
                      <a:pt x="386" y="451"/>
                      <a:pt x="386" y="451"/>
                      <a:pt x="387" y="451"/>
                    </a:cubicBezTo>
                    <a:cubicBezTo>
                      <a:pt x="389" y="451"/>
                      <a:pt x="391" y="451"/>
                      <a:pt x="392" y="451"/>
                    </a:cubicBezTo>
                    <a:cubicBezTo>
                      <a:pt x="393" y="450"/>
                      <a:pt x="395" y="450"/>
                      <a:pt x="397" y="450"/>
                    </a:cubicBezTo>
                    <a:cubicBezTo>
                      <a:pt x="398" y="450"/>
                      <a:pt x="399" y="450"/>
                      <a:pt x="400" y="450"/>
                    </a:cubicBezTo>
                    <a:cubicBezTo>
                      <a:pt x="402" y="450"/>
                      <a:pt x="403" y="450"/>
                      <a:pt x="404" y="450"/>
                    </a:cubicBezTo>
                    <a:cubicBezTo>
                      <a:pt x="404" y="450"/>
                      <a:pt x="404" y="450"/>
                      <a:pt x="405" y="449"/>
                    </a:cubicBezTo>
                    <a:cubicBezTo>
                      <a:pt x="409" y="446"/>
                      <a:pt x="418" y="445"/>
                      <a:pt x="423" y="445"/>
                    </a:cubicBezTo>
                    <a:cubicBezTo>
                      <a:pt x="425" y="445"/>
                      <a:pt x="427" y="445"/>
                      <a:pt x="429" y="444"/>
                    </a:cubicBezTo>
                    <a:cubicBezTo>
                      <a:pt x="431" y="443"/>
                      <a:pt x="432" y="442"/>
                      <a:pt x="434" y="442"/>
                    </a:cubicBezTo>
                    <a:cubicBezTo>
                      <a:pt x="440" y="441"/>
                      <a:pt x="448" y="440"/>
                      <a:pt x="450" y="439"/>
                    </a:cubicBezTo>
                    <a:cubicBezTo>
                      <a:pt x="451" y="439"/>
                      <a:pt x="452" y="438"/>
                      <a:pt x="455" y="438"/>
                    </a:cubicBezTo>
                    <a:cubicBezTo>
                      <a:pt x="457" y="437"/>
                      <a:pt x="464" y="436"/>
                      <a:pt x="465" y="435"/>
                    </a:cubicBezTo>
                    <a:cubicBezTo>
                      <a:pt x="466" y="431"/>
                      <a:pt x="476" y="430"/>
                      <a:pt x="478" y="430"/>
                    </a:cubicBezTo>
                    <a:cubicBezTo>
                      <a:pt x="480" y="430"/>
                      <a:pt x="481" y="430"/>
                      <a:pt x="482" y="430"/>
                    </a:cubicBezTo>
                    <a:cubicBezTo>
                      <a:pt x="485" y="432"/>
                      <a:pt x="487" y="432"/>
                      <a:pt x="489" y="432"/>
                    </a:cubicBezTo>
                    <a:cubicBezTo>
                      <a:pt x="491" y="431"/>
                      <a:pt x="496" y="432"/>
                      <a:pt x="498" y="434"/>
                    </a:cubicBezTo>
                    <a:cubicBezTo>
                      <a:pt x="499" y="436"/>
                      <a:pt x="499" y="437"/>
                      <a:pt x="499" y="438"/>
                    </a:cubicBezTo>
                    <a:cubicBezTo>
                      <a:pt x="499" y="439"/>
                      <a:pt x="499" y="440"/>
                      <a:pt x="500" y="442"/>
                    </a:cubicBezTo>
                    <a:cubicBezTo>
                      <a:pt x="500" y="443"/>
                      <a:pt x="501" y="445"/>
                      <a:pt x="501" y="446"/>
                    </a:cubicBezTo>
                    <a:cubicBezTo>
                      <a:pt x="501" y="448"/>
                      <a:pt x="500" y="449"/>
                      <a:pt x="499" y="449"/>
                    </a:cubicBezTo>
                    <a:cubicBezTo>
                      <a:pt x="499" y="449"/>
                      <a:pt x="499" y="449"/>
                      <a:pt x="499" y="449"/>
                    </a:cubicBezTo>
                    <a:cubicBezTo>
                      <a:pt x="500" y="449"/>
                      <a:pt x="500" y="449"/>
                      <a:pt x="500" y="449"/>
                    </a:cubicBezTo>
                    <a:cubicBezTo>
                      <a:pt x="503" y="449"/>
                      <a:pt x="506" y="448"/>
                      <a:pt x="506" y="448"/>
                    </a:cubicBezTo>
                    <a:cubicBezTo>
                      <a:pt x="507" y="446"/>
                      <a:pt x="509" y="446"/>
                      <a:pt x="509" y="446"/>
                    </a:cubicBezTo>
                    <a:cubicBezTo>
                      <a:pt x="512" y="446"/>
                      <a:pt x="513" y="448"/>
                      <a:pt x="514" y="451"/>
                    </a:cubicBezTo>
                    <a:cubicBezTo>
                      <a:pt x="515" y="450"/>
                      <a:pt x="516" y="449"/>
                      <a:pt x="517" y="449"/>
                    </a:cubicBezTo>
                    <a:cubicBezTo>
                      <a:pt x="518" y="449"/>
                      <a:pt x="521" y="450"/>
                      <a:pt x="522" y="452"/>
                    </a:cubicBezTo>
                    <a:cubicBezTo>
                      <a:pt x="522" y="452"/>
                      <a:pt x="523" y="451"/>
                      <a:pt x="523" y="451"/>
                    </a:cubicBezTo>
                    <a:cubicBezTo>
                      <a:pt x="524" y="451"/>
                      <a:pt x="525" y="451"/>
                      <a:pt x="526" y="451"/>
                    </a:cubicBezTo>
                    <a:cubicBezTo>
                      <a:pt x="527" y="451"/>
                      <a:pt x="529" y="452"/>
                      <a:pt x="529" y="454"/>
                    </a:cubicBezTo>
                    <a:cubicBezTo>
                      <a:pt x="529" y="456"/>
                      <a:pt x="527" y="457"/>
                      <a:pt x="526" y="458"/>
                    </a:cubicBezTo>
                    <a:cubicBezTo>
                      <a:pt x="525" y="459"/>
                      <a:pt x="524" y="459"/>
                      <a:pt x="524" y="460"/>
                    </a:cubicBezTo>
                    <a:cubicBezTo>
                      <a:pt x="524" y="460"/>
                      <a:pt x="524" y="460"/>
                      <a:pt x="524" y="460"/>
                    </a:cubicBezTo>
                    <a:cubicBezTo>
                      <a:pt x="524" y="460"/>
                      <a:pt x="525" y="459"/>
                      <a:pt x="526" y="459"/>
                    </a:cubicBezTo>
                    <a:cubicBezTo>
                      <a:pt x="527" y="458"/>
                      <a:pt x="529" y="457"/>
                      <a:pt x="531" y="457"/>
                    </a:cubicBezTo>
                    <a:cubicBezTo>
                      <a:pt x="531" y="457"/>
                      <a:pt x="531" y="457"/>
                      <a:pt x="532" y="457"/>
                    </a:cubicBezTo>
                    <a:cubicBezTo>
                      <a:pt x="532" y="457"/>
                      <a:pt x="532" y="457"/>
                      <a:pt x="532" y="457"/>
                    </a:cubicBezTo>
                    <a:cubicBezTo>
                      <a:pt x="533" y="457"/>
                      <a:pt x="536" y="456"/>
                      <a:pt x="538" y="455"/>
                    </a:cubicBezTo>
                    <a:cubicBezTo>
                      <a:pt x="540" y="454"/>
                      <a:pt x="541" y="453"/>
                      <a:pt x="543" y="452"/>
                    </a:cubicBezTo>
                    <a:cubicBezTo>
                      <a:pt x="545" y="452"/>
                      <a:pt x="548" y="450"/>
                      <a:pt x="550" y="449"/>
                    </a:cubicBezTo>
                    <a:cubicBezTo>
                      <a:pt x="551" y="448"/>
                      <a:pt x="552" y="447"/>
                      <a:pt x="553" y="447"/>
                    </a:cubicBezTo>
                    <a:cubicBezTo>
                      <a:pt x="554" y="446"/>
                      <a:pt x="555" y="446"/>
                      <a:pt x="557" y="445"/>
                    </a:cubicBezTo>
                    <a:cubicBezTo>
                      <a:pt x="557" y="445"/>
                      <a:pt x="558" y="445"/>
                      <a:pt x="558" y="445"/>
                    </a:cubicBezTo>
                    <a:cubicBezTo>
                      <a:pt x="560" y="445"/>
                      <a:pt x="563" y="446"/>
                      <a:pt x="563" y="447"/>
                    </a:cubicBezTo>
                    <a:cubicBezTo>
                      <a:pt x="563" y="448"/>
                      <a:pt x="564" y="449"/>
                      <a:pt x="563" y="451"/>
                    </a:cubicBezTo>
                    <a:cubicBezTo>
                      <a:pt x="562" y="452"/>
                      <a:pt x="561" y="452"/>
                      <a:pt x="561" y="453"/>
                    </a:cubicBezTo>
                    <a:cubicBezTo>
                      <a:pt x="561" y="453"/>
                      <a:pt x="562" y="455"/>
                      <a:pt x="565" y="456"/>
                    </a:cubicBezTo>
                    <a:cubicBezTo>
                      <a:pt x="572" y="458"/>
                      <a:pt x="580" y="470"/>
                      <a:pt x="585" y="478"/>
                    </a:cubicBezTo>
                    <a:cubicBezTo>
                      <a:pt x="587" y="481"/>
                      <a:pt x="587" y="481"/>
                      <a:pt x="587" y="481"/>
                    </a:cubicBezTo>
                    <a:cubicBezTo>
                      <a:pt x="589" y="484"/>
                      <a:pt x="591" y="488"/>
                      <a:pt x="593" y="492"/>
                    </a:cubicBezTo>
                    <a:cubicBezTo>
                      <a:pt x="594" y="495"/>
                      <a:pt x="596" y="499"/>
                      <a:pt x="597" y="500"/>
                    </a:cubicBezTo>
                    <a:cubicBezTo>
                      <a:pt x="597" y="500"/>
                      <a:pt x="598" y="499"/>
                      <a:pt x="598" y="498"/>
                    </a:cubicBezTo>
                    <a:cubicBezTo>
                      <a:pt x="599" y="497"/>
                      <a:pt x="600" y="495"/>
                      <a:pt x="601" y="494"/>
                    </a:cubicBezTo>
                    <a:cubicBezTo>
                      <a:pt x="602" y="494"/>
                      <a:pt x="602" y="493"/>
                      <a:pt x="603" y="493"/>
                    </a:cubicBezTo>
                    <a:cubicBezTo>
                      <a:pt x="606" y="493"/>
                      <a:pt x="608" y="495"/>
                      <a:pt x="610" y="497"/>
                    </a:cubicBezTo>
                    <a:cubicBezTo>
                      <a:pt x="611" y="498"/>
                      <a:pt x="612" y="499"/>
                      <a:pt x="613" y="499"/>
                    </a:cubicBezTo>
                    <a:cubicBezTo>
                      <a:pt x="614" y="500"/>
                      <a:pt x="615" y="500"/>
                      <a:pt x="616" y="500"/>
                    </a:cubicBezTo>
                    <a:cubicBezTo>
                      <a:pt x="618" y="501"/>
                      <a:pt x="621" y="502"/>
                      <a:pt x="622" y="501"/>
                    </a:cubicBezTo>
                    <a:cubicBezTo>
                      <a:pt x="623" y="501"/>
                      <a:pt x="624" y="501"/>
                      <a:pt x="625" y="500"/>
                    </a:cubicBezTo>
                    <a:cubicBezTo>
                      <a:pt x="629" y="499"/>
                      <a:pt x="633" y="497"/>
                      <a:pt x="635" y="498"/>
                    </a:cubicBezTo>
                    <a:cubicBezTo>
                      <a:pt x="636" y="498"/>
                      <a:pt x="636" y="499"/>
                      <a:pt x="637" y="499"/>
                    </a:cubicBezTo>
                    <a:cubicBezTo>
                      <a:pt x="639" y="500"/>
                      <a:pt x="642" y="501"/>
                      <a:pt x="643" y="505"/>
                    </a:cubicBezTo>
                    <a:cubicBezTo>
                      <a:pt x="645" y="509"/>
                      <a:pt x="647" y="510"/>
                      <a:pt x="649" y="510"/>
                    </a:cubicBezTo>
                    <a:cubicBezTo>
                      <a:pt x="650" y="510"/>
                      <a:pt x="653" y="510"/>
                      <a:pt x="653" y="516"/>
                    </a:cubicBezTo>
                    <a:cubicBezTo>
                      <a:pt x="653" y="517"/>
                      <a:pt x="656" y="519"/>
                      <a:pt x="657" y="519"/>
                    </a:cubicBezTo>
                    <a:cubicBezTo>
                      <a:pt x="659" y="519"/>
                      <a:pt x="664" y="518"/>
                      <a:pt x="665" y="517"/>
                    </a:cubicBezTo>
                    <a:cubicBezTo>
                      <a:pt x="666" y="516"/>
                      <a:pt x="667" y="516"/>
                      <a:pt x="668" y="516"/>
                    </a:cubicBezTo>
                    <a:cubicBezTo>
                      <a:pt x="670" y="516"/>
                      <a:pt x="671" y="517"/>
                      <a:pt x="672" y="519"/>
                    </a:cubicBezTo>
                    <a:cubicBezTo>
                      <a:pt x="672" y="519"/>
                      <a:pt x="672" y="520"/>
                      <a:pt x="672" y="520"/>
                    </a:cubicBezTo>
                    <a:cubicBezTo>
                      <a:pt x="672" y="520"/>
                      <a:pt x="672" y="520"/>
                      <a:pt x="672" y="521"/>
                    </a:cubicBezTo>
                    <a:cubicBezTo>
                      <a:pt x="673" y="521"/>
                      <a:pt x="673" y="521"/>
                      <a:pt x="673" y="521"/>
                    </a:cubicBezTo>
                    <a:cubicBezTo>
                      <a:pt x="673" y="522"/>
                      <a:pt x="673" y="522"/>
                      <a:pt x="673" y="522"/>
                    </a:cubicBezTo>
                    <a:cubicBezTo>
                      <a:pt x="674" y="522"/>
                      <a:pt x="674" y="522"/>
                      <a:pt x="674" y="523"/>
                    </a:cubicBezTo>
                    <a:cubicBezTo>
                      <a:pt x="674" y="523"/>
                      <a:pt x="674" y="523"/>
                      <a:pt x="674" y="523"/>
                    </a:cubicBezTo>
                    <a:cubicBezTo>
                      <a:pt x="675" y="523"/>
                      <a:pt x="675" y="523"/>
                      <a:pt x="675" y="523"/>
                    </a:cubicBezTo>
                    <a:cubicBezTo>
                      <a:pt x="675" y="523"/>
                      <a:pt x="675" y="523"/>
                      <a:pt x="675" y="523"/>
                    </a:cubicBezTo>
                    <a:cubicBezTo>
                      <a:pt x="675" y="523"/>
                      <a:pt x="675" y="523"/>
                      <a:pt x="675" y="523"/>
                    </a:cubicBezTo>
                    <a:cubicBezTo>
                      <a:pt x="676" y="523"/>
                      <a:pt x="677" y="523"/>
                      <a:pt x="678" y="524"/>
                    </a:cubicBezTo>
                    <a:cubicBezTo>
                      <a:pt x="678" y="524"/>
                      <a:pt x="678" y="524"/>
                      <a:pt x="678" y="524"/>
                    </a:cubicBezTo>
                    <a:cubicBezTo>
                      <a:pt x="678" y="524"/>
                      <a:pt x="679" y="524"/>
                      <a:pt x="680" y="524"/>
                    </a:cubicBezTo>
                    <a:cubicBezTo>
                      <a:pt x="680" y="524"/>
                      <a:pt x="680" y="524"/>
                      <a:pt x="680" y="524"/>
                    </a:cubicBezTo>
                    <a:cubicBezTo>
                      <a:pt x="680" y="524"/>
                      <a:pt x="680" y="524"/>
                      <a:pt x="680" y="524"/>
                    </a:cubicBezTo>
                    <a:cubicBezTo>
                      <a:pt x="680" y="524"/>
                      <a:pt x="680" y="524"/>
                      <a:pt x="680" y="523"/>
                    </a:cubicBezTo>
                    <a:cubicBezTo>
                      <a:pt x="680" y="523"/>
                      <a:pt x="680" y="523"/>
                      <a:pt x="680" y="523"/>
                    </a:cubicBezTo>
                    <a:cubicBezTo>
                      <a:pt x="681" y="522"/>
                      <a:pt x="683" y="521"/>
                      <a:pt x="689" y="520"/>
                    </a:cubicBezTo>
                    <a:cubicBezTo>
                      <a:pt x="694" y="519"/>
                      <a:pt x="697" y="518"/>
                      <a:pt x="698" y="517"/>
                    </a:cubicBezTo>
                    <a:cubicBezTo>
                      <a:pt x="699" y="514"/>
                      <a:pt x="701" y="513"/>
                      <a:pt x="704" y="513"/>
                    </a:cubicBezTo>
                    <a:cubicBezTo>
                      <a:pt x="705" y="512"/>
                      <a:pt x="706" y="512"/>
                      <a:pt x="707" y="511"/>
                    </a:cubicBezTo>
                    <a:cubicBezTo>
                      <a:pt x="708" y="510"/>
                      <a:pt x="709" y="509"/>
                      <a:pt x="711" y="508"/>
                    </a:cubicBezTo>
                    <a:cubicBezTo>
                      <a:pt x="712" y="508"/>
                      <a:pt x="713" y="507"/>
                      <a:pt x="714" y="507"/>
                    </a:cubicBezTo>
                    <a:cubicBezTo>
                      <a:pt x="715" y="505"/>
                      <a:pt x="717" y="504"/>
                      <a:pt x="719" y="504"/>
                    </a:cubicBezTo>
                    <a:cubicBezTo>
                      <a:pt x="720" y="504"/>
                      <a:pt x="721" y="503"/>
                      <a:pt x="721" y="503"/>
                    </a:cubicBezTo>
                    <a:cubicBezTo>
                      <a:pt x="723" y="501"/>
                      <a:pt x="727" y="501"/>
                      <a:pt x="728" y="501"/>
                    </a:cubicBezTo>
                    <a:cubicBezTo>
                      <a:pt x="730" y="501"/>
                      <a:pt x="731" y="501"/>
                      <a:pt x="732" y="501"/>
                    </a:cubicBezTo>
                    <a:cubicBezTo>
                      <a:pt x="734" y="502"/>
                      <a:pt x="744" y="504"/>
                      <a:pt x="746" y="504"/>
                    </a:cubicBezTo>
                    <a:cubicBezTo>
                      <a:pt x="747" y="504"/>
                      <a:pt x="747" y="504"/>
                      <a:pt x="747" y="504"/>
                    </a:cubicBezTo>
                    <a:cubicBezTo>
                      <a:pt x="749" y="504"/>
                      <a:pt x="750" y="506"/>
                      <a:pt x="751" y="508"/>
                    </a:cubicBezTo>
                    <a:cubicBezTo>
                      <a:pt x="751" y="509"/>
                      <a:pt x="751" y="510"/>
                      <a:pt x="751" y="510"/>
                    </a:cubicBezTo>
                    <a:cubicBezTo>
                      <a:pt x="752" y="510"/>
                      <a:pt x="753" y="511"/>
                      <a:pt x="754" y="512"/>
                    </a:cubicBezTo>
                    <a:cubicBezTo>
                      <a:pt x="756" y="512"/>
                      <a:pt x="758" y="514"/>
                      <a:pt x="759" y="514"/>
                    </a:cubicBezTo>
                    <a:cubicBezTo>
                      <a:pt x="760" y="513"/>
                      <a:pt x="762" y="512"/>
                      <a:pt x="765" y="512"/>
                    </a:cubicBezTo>
                    <a:cubicBezTo>
                      <a:pt x="767" y="512"/>
                      <a:pt x="768" y="512"/>
                      <a:pt x="770" y="513"/>
                    </a:cubicBezTo>
                    <a:cubicBezTo>
                      <a:pt x="770" y="514"/>
                      <a:pt x="771" y="514"/>
                      <a:pt x="771" y="514"/>
                    </a:cubicBezTo>
                    <a:cubicBezTo>
                      <a:pt x="773" y="515"/>
                      <a:pt x="774" y="516"/>
                      <a:pt x="775" y="516"/>
                    </a:cubicBezTo>
                    <a:cubicBezTo>
                      <a:pt x="776" y="515"/>
                      <a:pt x="778" y="514"/>
                      <a:pt x="780" y="513"/>
                    </a:cubicBezTo>
                    <a:cubicBezTo>
                      <a:pt x="780" y="513"/>
                      <a:pt x="781" y="513"/>
                      <a:pt x="782" y="512"/>
                    </a:cubicBezTo>
                    <a:cubicBezTo>
                      <a:pt x="783" y="512"/>
                      <a:pt x="784" y="512"/>
                      <a:pt x="785" y="511"/>
                    </a:cubicBezTo>
                    <a:cubicBezTo>
                      <a:pt x="785" y="511"/>
                      <a:pt x="786" y="508"/>
                      <a:pt x="785" y="507"/>
                    </a:cubicBezTo>
                    <a:cubicBezTo>
                      <a:pt x="783" y="506"/>
                      <a:pt x="781" y="499"/>
                      <a:pt x="780" y="497"/>
                    </a:cubicBezTo>
                    <a:cubicBezTo>
                      <a:pt x="780" y="494"/>
                      <a:pt x="782" y="493"/>
                      <a:pt x="784" y="492"/>
                    </a:cubicBezTo>
                    <a:cubicBezTo>
                      <a:pt x="784" y="491"/>
                      <a:pt x="785" y="491"/>
                      <a:pt x="785" y="490"/>
                    </a:cubicBezTo>
                    <a:cubicBezTo>
                      <a:pt x="786" y="488"/>
                      <a:pt x="788" y="487"/>
                      <a:pt x="790" y="486"/>
                    </a:cubicBezTo>
                    <a:cubicBezTo>
                      <a:pt x="791" y="486"/>
                      <a:pt x="791" y="486"/>
                      <a:pt x="792" y="485"/>
                    </a:cubicBezTo>
                    <a:cubicBezTo>
                      <a:pt x="792" y="485"/>
                      <a:pt x="792" y="485"/>
                      <a:pt x="792" y="484"/>
                    </a:cubicBezTo>
                    <a:cubicBezTo>
                      <a:pt x="793" y="483"/>
                      <a:pt x="794" y="481"/>
                      <a:pt x="796" y="481"/>
                    </a:cubicBezTo>
                    <a:cubicBezTo>
                      <a:pt x="797" y="481"/>
                      <a:pt x="797" y="481"/>
                      <a:pt x="798" y="481"/>
                    </a:cubicBezTo>
                    <a:cubicBezTo>
                      <a:pt x="798" y="482"/>
                      <a:pt x="805" y="484"/>
                      <a:pt x="807" y="485"/>
                    </a:cubicBezTo>
                    <a:cubicBezTo>
                      <a:pt x="807" y="486"/>
                      <a:pt x="810" y="486"/>
                      <a:pt x="812" y="486"/>
                    </a:cubicBezTo>
                    <a:cubicBezTo>
                      <a:pt x="815" y="486"/>
                      <a:pt x="819" y="488"/>
                      <a:pt x="822" y="490"/>
                    </a:cubicBezTo>
                    <a:cubicBezTo>
                      <a:pt x="822" y="490"/>
                      <a:pt x="824" y="491"/>
                      <a:pt x="826" y="491"/>
                    </a:cubicBezTo>
                    <a:cubicBezTo>
                      <a:pt x="829" y="491"/>
                      <a:pt x="832" y="492"/>
                      <a:pt x="833" y="494"/>
                    </a:cubicBezTo>
                    <a:cubicBezTo>
                      <a:pt x="834" y="495"/>
                      <a:pt x="834" y="497"/>
                      <a:pt x="834" y="499"/>
                    </a:cubicBezTo>
                    <a:cubicBezTo>
                      <a:pt x="834" y="501"/>
                      <a:pt x="834" y="503"/>
                      <a:pt x="835" y="503"/>
                    </a:cubicBezTo>
                    <a:cubicBezTo>
                      <a:pt x="837" y="506"/>
                      <a:pt x="839" y="508"/>
                      <a:pt x="839" y="508"/>
                    </a:cubicBezTo>
                    <a:cubicBezTo>
                      <a:pt x="841" y="507"/>
                      <a:pt x="843" y="508"/>
                      <a:pt x="846" y="509"/>
                    </a:cubicBezTo>
                    <a:cubicBezTo>
                      <a:pt x="847" y="510"/>
                      <a:pt x="849" y="511"/>
                      <a:pt x="850" y="511"/>
                    </a:cubicBezTo>
                    <a:cubicBezTo>
                      <a:pt x="850" y="511"/>
                      <a:pt x="852" y="510"/>
                      <a:pt x="853" y="509"/>
                    </a:cubicBezTo>
                    <a:cubicBezTo>
                      <a:pt x="855" y="508"/>
                      <a:pt x="856" y="507"/>
                      <a:pt x="858" y="507"/>
                    </a:cubicBezTo>
                    <a:cubicBezTo>
                      <a:pt x="859" y="507"/>
                      <a:pt x="860" y="507"/>
                      <a:pt x="862" y="506"/>
                    </a:cubicBezTo>
                    <a:cubicBezTo>
                      <a:pt x="865" y="506"/>
                      <a:pt x="867" y="505"/>
                      <a:pt x="869" y="506"/>
                    </a:cubicBezTo>
                    <a:cubicBezTo>
                      <a:pt x="869" y="506"/>
                      <a:pt x="871" y="506"/>
                      <a:pt x="872" y="507"/>
                    </a:cubicBezTo>
                    <a:cubicBezTo>
                      <a:pt x="874" y="507"/>
                      <a:pt x="877" y="508"/>
                      <a:pt x="878" y="508"/>
                    </a:cubicBezTo>
                    <a:cubicBezTo>
                      <a:pt x="879" y="508"/>
                      <a:pt x="879" y="508"/>
                      <a:pt x="880" y="508"/>
                    </a:cubicBezTo>
                    <a:cubicBezTo>
                      <a:pt x="881" y="508"/>
                      <a:pt x="888" y="508"/>
                      <a:pt x="889" y="511"/>
                    </a:cubicBezTo>
                    <a:cubicBezTo>
                      <a:pt x="889" y="512"/>
                      <a:pt x="891" y="512"/>
                      <a:pt x="892" y="512"/>
                    </a:cubicBezTo>
                    <a:cubicBezTo>
                      <a:pt x="895" y="513"/>
                      <a:pt x="899" y="514"/>
                      <a:pt x="899" y="517"/>
                    </a:cubicBezTo>
                    <a:cubicBezTo>
                      <a:pt x="899" y="517"/>
                      <a:pt x="900" y="518"/>
                      <a:pt x="901" y="518"/>
                    </a:cubicBezTo>
                    <a:cubicBezTo>
                      <a:pt x="902" y="519"/>
                      <a:pt x="904" y="520"/>
                      <a:pt x="905" y="522"/>
                    </a:cubicBezTo>
                    <a:cubicBezTo>
                      <a:pt x="905" y="522"/>
                      <a:pt x="907" y="522"/>
                      <a:pt x="908" y="523"/>
                    </a:cubicBezTo>
                    <a:cubicBezTo>
                      <a:pt x="909" y="523"/>
                      <a:pt x="910" y="523"/>
                      <a:pt x="911" y="523"/>
                    </a:cubicBezTo>
                    <a:cubicBezTo>
                      <a:pt x="914" y="523"/>
                      <a:pt x="916" y="523"/>
                      <a:pt x="917" y="523"/>
                    </a:cubicBezTo>
                    <a:cubicBezTo>
                      <a:pt x="918" y="524"/>
                      <a:pt x="918" y="524"/>
                      <a:pt x="918" y="524"/>
                    </a:cubicBezTo>
                    <a:cubicBezTo>
                      <a:pt x="919" y="524"/>
                      <a:pt x="921" y="525"/>
                      <a:pt x="925" y="525"/>
                    </a:cubicBezTo>
                    <a:cubicBezTo>
                      <a:pt x="928" y="525"/>
                      <a:pt x="930" y="524"/>
                      <a:pt x="931" y="524"/>
                    </a:cubicBezTo>
                    <a:cubicBezTo>
                      <a:pt x="931" y="523"/>
                      <a:pt x="934" y="523"/>
                      <a:pt x="938" y="522"/>
                    </a:cubicBezTo>
                    <a:cubicBezTo>
                      <a:pt x="941" y="522"/>
                      <a:pt x="945" y="521"/>
                      <a:pt x="946" y="520"/>
                    </a:cubicBezTo>
                    <a:cubicBezTo>
                      <a:pt x="947" y="519"/>
                      <a:pt x="949" y="519"/>
                      <a:pt x="951" y="519"/>
                    </a:cubicBezTo>
                    <a:cubicBezTo>
                      <a:pt x="952" y="519"/>
                      <a:pt x="953" y="518"/>
                      <a:pt x="954" y="518"/>
                    </a:cubicBezTo>
                    <a:cubicBezTo>
                      <a:pt x="954" y="516"/>
                      <a:pt x="957" y="514"/>
                      <a:pt x="960" y="513"/>
                    </a:cubicBezTo>
                    <a:cubicBezTo>
                      <a:pt x="961" y="512"/>
                      <a:pt x="963" y="512"/>
                      <a:pt x="964" y="511"/>
                    </a:cubicBezTo>
                    <a:cubicBezTo>
                      <a:pt x="964" y="511"/>
                      <a:pt x="965" y="510"/>
                      <a:pt x="965" y="510"/>
                    </a:cubicBezTo>
                    <a:cubicBezTo>
                      <a:pt x="968" y="509"/>
                      <a:pt x="970" y="509"/>
                      <a:pt x="971" y="509"/>
                    </a:cubicBezTo>
                    <a:cubicBezTo>
                      <a:pt x="971" y="509"/>
                      <a:pt x="971" y="509"/>
                      <a:pt x="971" y="509"/>
                    </a:cubicBezTo>
                    <a:cubicBezTo>
                      <a:pt x="971" y="509"/>
                      <a:pt x="971" y="509"/>
                      <a:pt x="971" y="509"/>
                    </a:cubicBezTo>
                    <a:cubicBezTo>
                      <a:pt x="973" y="509"/>
                      <a:pt x="975" y="509"/>
                      <a:pt x="977" y="510"/>
                    </a:cubicBezTo>
                    <a:cubicBezTo>
                      <a:pt x="979" y="510"/>
                      <a:pt x="980" y="511"/>
                      <a:pt x="981" y="513"/>
                    </a:cubicBezTo>
                    <a:cubicBezTo>
                      <a:pt x="981" y="513"/>
                      <a:pt x="983" y="514"/>
                      <a:pt x="985" y="514"/>
                    </a:cubicBezTo>
                    <a:cubicBezTo>
                      <a:pt x="986" y="514"/>
                      <a:pt x="987" y="514"/>
                      <a:pt x="988" y="513"/>
                    </a:cubicBezTo>
                    <a:cubicBezTo>
                      <a:pt x="988" y="513"/>
                      <a:pt x="989" y="513"/>
                      <a:pt x="990" y="513"/>
                    </a:cubicBezTo>
                    <a:cubicBezTo>
                      <a:pt x="990" y="513"/>
                      <a:pt x="990" y="513"/>
                      <a:pt x="990" y="513"/>
                    </a:cubicBezTo>
                    <a:cubicBezTo>
                      <a:pt x="990" y="513"/>
                      <a:pt x="990" y="513"/>
                      <a:pt x="991" y="513"/>
                    </a:cubicBezTo>
                    <a:cubicBezTo>
                      <a:pt x="992" y="513"/>
                      <a:pt x="994" y="513"/>
                      <a:pt x="996" y="514"/>
                    </a:cubicBezTo>
                    <a:cubicBezTo>
                      <a:pt x="996" y="513"/>
                      <a:pt x="996" y="513"/>
                      <a:pt x="996" y="513"/>
                    </a:cubicBezTo>
                    <a:cubicBezTo>
                      <a:pt x="996" y="514"/>
                      <a:pt x="996" y="514"/>
                      <a:pt x="996" y="514"/>
                    </a:cubicBezTo>
                    <a:cubicBezTo>
                      <a:pt x="997" y="514"/>
                      <a:pt x="998" y="514"/>
                      <a:pt x="998" y="514"/>
                    </a:cubicBezTo>
                    <a:cubicBezTo>
                      <a:pt x="999" y="515"/>
                      <a:pt x="999" y="515"/>
                      <a:pt x="999" y="515"/>
                    </a:cubicBezTo>
                    <a:cubicBezTo>
                      <a:pt x="999" y="515"/>
                      <a:pt x="999" y="515"/>
                      <a:pt x="999" y="515"/>
                    </a:cubicBezTo>
                    <a:cubicBezTo>
                      <a:pt x="999" y="515"/>
                      <a:pt x="999" y="515"/>
                      <a:pt x="999" y="515"/>
                    </a:cubicBezTo>
                    <a:cubicBezTo>
                      <a:pt x="1000" y="516"/>
                      <a:pt x="1000" y="516"/>
                      <a:pt x="1000" y="516"/>
                    </a:cubicBezTo>
                    <a:cubicBezTo>
                      <a:pt x="1000" y="516"/>
                      <a:pt x="1000" y="516"/>
                      <a:pt x="1000" y="516"/>
                    </a:cubicBezTo>
                    <a:cubicBezTo>
                      <a:pt x="1001" y="516"/>
                      <a:pt x="1001" y="517"/>
                      <a:pt x="1001" y="517"/>
                    </a:cubicBezTo>
                    <a:cubicBezTo>
                      <a:pt x="1001" y="517"/>
                      <a:pt x="1001" y="517"/>
                      <a:pt x="1001" y="517"/>
                    </a:cubicBezTo>
                    <a:cubicBezTo>
                      <a:pt x="1001" y="517"/>
                      <a:pt x="1001" y="517"/>
                      <a:pt x="1001" y="517"/>
                    </a:cubicBezTo>
                    <a:cubicBezTo>
                      <a:pt x="1001" y="518"/>
                      <a:pt x="1002" y="518"/>
                      <a:pt x="1002" y="518"/>
                    </a:cubicBezTo>
                    <a:cubicBezTo>
                      <a:pt x="1002" y="518"/>
                      <a:pt x="1002" y="518"/>
                      <a:pt x="1002" y="518"/>
                    </a:cubicBezTo>
                    <a:cubicBezTo>
                      <a:pt x="1002" y="518"/>
                      <a:pt x="1002" y="518"/>
                      <a:pt x="1003" y="518"/>
                    </a:cubicBezTo>
                    <a:cubicBezTo>
                      <a:pt x="1003" y="518"/>
                      <a:pt x="1003" y="518"/>
                      <a:pt x="1003" y="518"/>
                    </a:cubicBezTo>
                    <a:cubicBezTo>
                      <a:pt x="1003" y="518"/>
                      <a:pt x="1003" y="518"/>
                      <a:pt x="1003" y="518"/>
                    </a:cubicBezTo>
                    <a:cubicBezTo>
                      <a:pt x="1004" y="518"/>
                      <a:pt x="1004" y="518"/>
                      <a:pt x="1004" y="518"/>
                    </a:cubicBezTo>
                    <a:cubicBezTo>
                      <a:pt x="1004" y="518"/>
                      <a:pt x="1004" y="518"/>
                      <a:pt x="1004" y="518"/>
                    </a:cubicBezTo>
                    <a:cubicBezTo>
                      <a:pt x="1004" y="519"/>
                      <a:pt x="1005" y="519"/>
                      <a:pt x="1005" y="519"/>
                    </a:cubicBezTo>
                    <a:cubicBezTo>
                      <a:pt x="1005" y="519"/>
                      <a:pt x="1005" y="519"/>
                      <a:pt x="1005" y="519"/>
                    </a:cubicBezTo>
                    <a:cubicBezTo>
                      <a:pt x="1006" y="519"/>
                      <a:pt x="1007" y="519"/>
                      <a:pt x="1009" y="519"/>
                    </a:cubicBezTo>
                    <a:cubicBezTo>
                      <a:pt x="1009" y="519"/>
                      <a:pt x="1009" y="519"/>
                      <a:pt x="1009" y="519"/>
                    </a:cubicBezTo>
                    <a:cubicBezTo>
                      <a:pt x="1010" y="519"/>
                      <a:pt x="1012" y="518"/>
                      <a:pt x="1013" y="517"/>
                    </a:cubicBezTo>
                    <a:cubicBezTo>
                      <a:pt x="1017" y="515"/>
                      <a:pt x="1019" y="514"/>
                      <a:pt x="1020" y="513"/>
                    </a:cubicBezTo>
                    <a:cubicBezTo>
                      <a:pt x="1022" y="513"/>
                      <a:pt x="1023" y="512"/>
                      <a:pt x="1024" y="511"/>
                    </a:cubicBezTo>
                    <a:cubicBezTo>
                      <a:pt x="1024" y="511"/>
                      <a:pt x="1024" y="511"/>
                      <a:pt x="1024" y="511"/>
                    </a:cubicBezTo>
                    <a:cubicBezTo>
                      <a:pt x="1024" y="510"/>
                      <a:pt x="1024" y="510"/>
                      <a:pt x="1024" y="509"/>
                    </a:cubicBezTo>
                    <a:cubicBezTo>
                      <a:pt x="1024" y="507"/>
                      <a:pt x="1025" y="505"/>
                      <a:pt x="1027" y="502"/>
                    </a:cubicBezTo>
                    <a:cubicBezTo>
                      <a:pt x="1028" y="501"/>
                      <a:pt x="1028" y="500"/>
                      <a:pt x="1029" y="499"/>
                    </a:cubicBezTo>
                    <a:cubicBezTo>
                      <a:pt x="1029" y="499"/>
                      <a:pt x="1029" y="498"/>
                      <a:pt x="1029" y="498"/>
                    </a:cubicBezTo>
                    <a:cubicBezTo>
                      <a:pt x="1030" y="495"/>
                      <a:pt x="1035" y="487"/>
                      <a:pt x="1037" y="486"/>
                    </a:cubicBezTo>
                    <a:cubicBezTo>
                      <a:pt x="1039" y="486"/>
                      <a:pt x="1041" y="483"/>
                      <a:pt x="1041" y="482"/>
                    </a:cubicBezTo>
                    <a:cubicBezTo>
                      <a:pt x="1041" y="482"/>
                      <a:pt x="1041" y="481"/>
                      <a:pt x="1041" y="481"/>
                    </a:cubicBezTo>
                    <a:cubicBezTo>
                      <a:pt x="1041" y="481"/>
                      <a:pt x="1041" y="481"/>
                      <a:pt x="1041" y="480"/>
                    </a:cubicBezTo>
                    <a:cubicBezTo>
                      <a:pt x="1041" y="480"/>
                      <a:pt x="1041" y="480"/>
                      <a:pt x="1041" y="480"/>
                    </a:cubicBezTo>
                    <a:cubicBezTo>
                      <a:pt x="1040" y="479"/>
                      <a:pt x="1040" y="479"/>
                      <a:pt x="1040" y="479"/>
                    </a:cubicBezTo>
                    <a:cubicBezTo>
                      <a:pt x="1040" y="479"/>
                      <a:pt x="1040" y="479"/>
                      <a:pt x="1040" y="478"/>
                    </a:cubicBezTo>
                    <a:cubicBezTo>
                      <a:pt x="1040" y="478"/>
                      <a:pt x="1040" y="478"/>
                      <a:pt x="1040" y="478"/>
                    </a:cubicBezTo>
                    <a:cubicBezTo>
                      <a:pt x="1040" y="478"/>
                      <a:pt x="1040" y="478"/>
                      <a:pt x="1040" y="478"/>
                    </a:cubicBezTo>
                    <a:cubicBezTo>
                      <a:pt x="1040" y="478"/>
                      <a:pt x="1040" y="477"/>
                      <a:pt x="1040" y="477"/>
                    </a:cubicBezTo>
                    <a:cubicBezTo>
                      <a:pt x="1040" y="477"/>
                      <a:pt x="1040" y="477"/>
                      <a:pt x="1040" y="477"/>
                    </a:cubicBezTo>
                    <a:cubicBezTo>
                      <a:pt x="1040" y="477"/>
                      <a:pt x="1040" y="477"/>
                      <a:pt x="1040" y="477"/>
                    </a:cubicBezTo>
                    <a:cubicBezTo>
                      <a:pt x="1040" y="477"/>
                      <a:pt x="1040" y="477"/>
                      <a:pt x="1039" y="476"/>
                    </a:cubicBezTo>
                    <a:cubicBezTo>
                      <a:pt x="1039" y="476"/>
                      <a:pt x="1039" y="476"/>
                      <a:pt x="1039" y="476"/>
                    </a:cubicBezTo>
                    <a:cubicBezTo>
                      <a:pt x="1039" y="476"/>
                      <a:pt x="1039" y="476"/>
                      <a:pt x="1039" y="476"/>
                    </a:cubicBezTo>
                    <a:cubicBezTo>
                      <a:pt x="1039" y="476"/>
                      <a:pt x="1039" y="476"/>
                      <a:pt x="1039" y="476"/>
                    </a:cubicBezTo>
                    <a:cubicBezTo>
                      <a:pt x="1038" y="476"/>
                      <a:pt x="1036" y="476"/>
                      <a:pt x="1035" y="474"/>
                    </a:cubicBezTo>
                    <a:cubicBezTo>
                      <a:pt x="1034" y="473"/>
                      <a:pt x="1035" y="470"/>
                      <a:pt x="1037" y="467"/>
                    </a:cubicBezTo>
                    <a:cubicBezTo>
                      <a:pt x="1040" y="463"/>
                      <a:pt x="1044" y="461"/>
                      <a:pt x="1050" y="461"/>
                    </a:cubicBezTo>
                    <a:cubicBezTo>
                      <a:pt x="1051" y="461"/>
                      <a:pt x="1052" y="461"/>
                      <a:pt x="1053" y="462"/>
                    </a:cubicBezTo>
                    <a:cubicBezTo>
                      <a:pt x="1053" y="462"/>
                      <a:pt x="1053" y="462"/>
                      <a:pt x="1053" y="462"/>
                    </a:cubicBezTo>
                    <a:cubicBezTo>
                      <a:pt x="1053" y="462"/>
                      <a:pt x="1054" y="461"/>
                      <a:pt x="1055" y="461"/>
                    </a:cubicBezTo>
                    <a:cubicBezTo>
                      <a:pt x="1059" y="461"/>
                      <a:pt x="1067" y="459"/>
                      <a:pt x="1070" y="460"/>
                    </a:cubicBezTo>
                    <a:cubicBezTo>
                      <a:pt x="1072" y="461"/>
                      <a:pt x="1073" y="461"/>
                      <a:pt x="1074" y="461"/>
                    </a:cubicBezTo>
                    <a:cubicBezTo>
                      <a:pt x="1076" y="461"/>
                      <a:pt x="1076" y="461"/>
                      <a:pt x="1076" y="461"/>
                    </a:cubicBezTo>
                    <a:cubicBezTo>
                      <a:pt x="1078" y="461"/>
                      <a:pt x="1080" y="461"/>
                      <a:pt x="1083" y="462"/>
                    </a:cubicBezTo>
                    <a:cubicBezTo>
                      <a:pt x="1085" y="464"/>
                      <a:pt x="1088" y="464"/>
                      <a:pt x="1091" y="464"/>
                    </a:cubicBezTo>
                    <a:cubicBezTo>
                      <a:pt x="1094" y="465"/>
                      <a:pt x="1096" y="465"/>
                      <a:pt x="1098" y="467"/>
                    </a:cubicBezTo>
                    <a:cubicBezTo>
                      <a:pt x="1098" y="468"/>
                      <a:pt x="1099" y="468"/>
                      <a:pt x="1100" y="469"/>
                    </a:cubicBezTo>
                    <a:cubicBezTo>
                      <a:pt x="1103" y="471"/>
                      <a:pt x="1106" y="473"/>
                      <a:pt x="1105" y="477"/>
                    </a:cubicBezTo>
                    <a:cubicBezTo>
                      <a:pt x="1105" y="477"/>
                      <a:pt x="1105" y="478"/>
                      <a:pt x="1105" y="478"/>
                    </a:cubicBezTo>
                    <a:cubicBezTo>
                      <a:pt x="1105" y="478"/>
                      <a:pt x="1106" y="478"/>
                      <a:pt x="1106" y="478"/>
                    </a:cubicBezTo>
                    <a:cubicBezTo>
                      <a:pt x="1107" y="479"/>
                      <a:pt x="1110" y="481"/>
                      <a:pt x="1111" y="487"/>
                    </a:cubicBezTo>
                    <a:cubicBezTo>
                      <a:pt x="1112" y="491"/>
                      <a:pt x="1113" y="493"/>
                      <a:pt x="1115" y="495"/>
                    </a:cubicBezTo>
                    <a:cubicBezTo>
                      <a:pt x="1116" y="496"/>
                      <a:pt x="1117" y="498"/>
                      <a:pt x="1117" y="500"/>
                    </a:cubicBezTo>
                    <a:cubicBezTo>
                      <a:pt x="1118" y="501"/>
                      <a:pt x="1119" y="504"/>
                      <a:pt x="1120" y="506"/>
                    </a:cubicBezTo>
                    <a:cubicBezTo>
                      <a:pt x="1122" y="510"/>
                      <a:pt x="1124" y="512"/>
                      <a:pt x="1123" y="514"/>
                    </a:cubicBezTo>
                    <a:cubicBezTo>
                      <a:pt x="1123" y="515"/>
                      <a:pt x="1122" y="517"/>
                      <a:pt x="1123" y="517"/>
                    </a:cubicBezTo>
                    <a:cubicBezTo>
                      <a:pt x="1123" y="518"/>
                      <a:pt x="1124" y="518"/>
                      <a:pt x="1126" y="518"/>
                    </a:cubicBezTo>
                    <a:cubicBezTo>
                      <a:pt x="1129" y="518"/>
                      <a:pt x="1132" y="520"/>
                      <a:pt x="1134" y="521"/>
                    </a:cubicBezTo>
                    <a:cubicBezTo>
                      <a:pt x="1135" y="522"/>
                      <a:pt x="1136" y="522"/>
                      <a:pt x="1136" y="522"/>
                    </a:cubicBezTo>
                    <a:cubicBezTo>
                      <a:pt x="1136" y="522"/>
                      <a:pt x="1137" y="522"/>
                      <a:pt x="1137" y="522"/>
                    </a:cubicBezTo>
                    <a:cubicBezTo>
                      <a:pt x="1137" y="522"/>
                      <a:pt x="1137" y="522"/>
                      <a:pt x="1137" y="522"/>
                    </a:cubicBezTo>
                    <a:cubicBezTo>
                      <a:pt x="1137" y="522"/>
                      <a:pt x="1137" y="522"/>
                      <a:pt x="1137" y="522"/>
                    </a:cubicBezTo>
                    <a:cubicBezTo>
                      <a:pt x="1139" y="522"/>
                      <a:pt x="1143" y="524"/>
                      <a:pt x="1146" y="526"/>
                    </a:cubicBezTo>
                    <a:cubicBezTo>
                      <a:pt x="1147" y="526"/>
                      <a:pt x="1148" y="527"/>
                      <a:pt x="1149" y="528"/>
                    </a:cubicBezTo>
                    <a:cubicBezTo>
                      <a:pt x="1150" y="529"/>
                      <a:pt x="1152" y="529"/>
                      <a:pt x="1153" y="530"/>
                    </a:cubicBezTo>
                    <a:cubicBezTo>
                      <a:pt x="1154" y="530"/>
                      <a:pt x="1155" y="530"/>
                      <a:pt x="1155" y="531"/>
                    </a:cubicBezTo>
                    <a:cubicBezTo>
                      <a:pt x="1157" y="531"/>
                      <a:pt x="1158" y="532"/>
                      <a:pt x="1158" y="535"/>
                    </a:cubicBezTo>
                    <a:cubicBezTo>
                      <a:pt x="1158" y="535"/>
                      <a:pt x="1158" y="536"/>
                      <a:pt x="1158" y="537"/>
                    </a:cubicBezTo>
                    <a:cubicBezTo>
                      <a:pt x="1158" y="538"/>
                      <a:pt x="1159" y="538"/>
                      <a:pt x="1159" y="539"/>
                    </a:cubicBezTo>
                    <a:cubicBezTo>
                      <a:pt x="1159" y="540"/>
                      <a:pt x="1160" y="542"/>
                      <a:pt x="1160" y="543"/>
                    </a:cubicBezTo>
                    <a:cubicBezTo>
                      <a:pt x="1160" y="544"/>
                      <a:pt x="1160" y="544"/>
                      <a:pt x="1160" y="544"/>
                    </a:cubicBezTo>
                    <a:cubicBezTo>
                      <a:pt x="1160" y="545"/>
                      <a:pt x="1163" y="547"/>
                      <a:pt x="1167" y="547"/>
                    </a:cubicBezTo>
                    <a:cubicBezTo>
                      <a:pt x="1168" y="547"/>
                      <a:pt x="1168" y="547"/>
                      <a:pt x="1169" y="547"/>
                    </a:cubicBezTo>
                    <a:cubicBezTo>
                      <a:pt x="1170" y="546"/>
                      <a:pt x="1172" y="546"/>
                      <a:pt x="1173" y="547"/>
                    </a:cubicBezTo>
                    <a:cubicBezTo>
                      <a:pt x="1174" y="547"/>
                      <a:pt x="1175" y="547"/>
                      <a:pt x="1175" y="547"/>
                    </a:cubicBezTo>
                    <a:cubicBezTo>
                      <a:pt x="1176" y="547"/>
                      <a:pt x="1177" y="546"/>
                      <a:pt x="1177" y="545"/>
                    </a:cubicBezTo>
                    <a:cubicBezTo>
                      <a:pt x="1179" y="542"/>
                      <a:pt x="1183" y="541"/>
                      <a:pt x="1186" y="541"/>
                    </a:cubicBezTo>
                    <a:cubicBezTo>
                      <a:pt x="1187" y="541"/>
                      <a:pt x="1188" y="541"/>
                      <a:pt x="1189" y="541"/>
                    </a:cubicBezTo>
                    <a:cubicBezTo>
                      <a:pt x="1190" y="540"/>
                      <a:pt x="1193" y="539"/>
                      <a:pt x="1195" y="539"/>
                    </a:cubicBezTo>
                    <a:cubicBezTo>
                      <a:pt x="1197" y="539"/>
                      <a:pt x="1199" y="539"/>
                      <a:pt x="1200" y="540"/>
                    </a:cubicBezTo>
                    <a:cubicBezTo>
                      <a:pt x="1201" y="541"/>
                      <a:pt x="1201" y="543"/>
                      <a:pt x="1201" y="545"/>
                    </a:cubicBezTo>
                    <a:cubicBezTo>
                      <a:pt x="1201" y="547"/>
                      <a:pt x="1202" y="548"/>
                      <a:pt x="1202" y="550"/>
                    </a:cubicBezTo>
                    <a:cubicBezTo>
                      <a:pt x="1203" y="551"/>
                      <a:pt x="1204" y="554"/>
                      <a:pt x="1200" y="556"/>
                    </a:cubicBezTo>
                    <a:cubicBezTo>
                      <a:pt x="1198" y="557"/>
                      <a:pt x="1197" y="564"/>
                      <a:pt x="1196" y="567"/>
                    </a:cubicBezTo>
                    <a:cubicBezTo>
                      <a:pt x="1196" y="568"/>
                      <a:pt x="1195" y="568"/>
                      <a:pt x="1195" y="569"/>
                    </a:cubicBezTo>
                    <a:cubicBezTo>
                      <a:pt x="1195" y="571"/>
                      <a:pt x="1193" y="573"/>
                      <a:pt x="1191" y="574"/>
                    </a:cubicBezTo>
                    <a:cubicBezTo>
                      <a:pt x="1190" y="575"/>
                      <a:pt x="1189" y="576"/>
                      <a:pt x="1189" y="577"/>
                    </a:cubicBezTo>
                    <a:cubicBezTo>
                      <a:pt x="1188" y="580"/>
                      <a:pt x="1186" y="582"/>
                      <a:pt x="1185" y="583"/>
                    </a:cubicBezTo>
                    <a:cubicBezTo>
                      <a:pt x="1184" y="583"/>
                      <a:pt x="1183" y="584"/>
                      <a:pt x="1183" y="584"/>
                    </a:cubicBezTo>
                    <a:cubicBezTo>
                      <a:pt x="1183" y="585"/>
                      <a:pt x="1183" y="585"/>
                      <a:pt x="1183" y="585"/>
                    </a:cubicBezTo>
                    <a:cubicBezTo>
                      <a:pt x="1183" y="585"/>
                      <a:pt x="1183" y="585"/>
                      <a:pt x="1183" y="585"/>
                    </a:cubicBezTo>
                    <a:cubicBezTo>
                      <a:pt x="1183" y="586"/>
                      <a:pt x="1183" y="586"/>
                      <a:pt x="1183" y="586"/>
                    </a:cubicBezTo>
                    <a:cubicBezTo>
                      <a:pt x="1183" y="586"/>
                      <a:pt x="1183" y="586"/>
                      <a:pt x="1183" y="586"/>
                    </a:cubicBezTo>
                    <a:cubicBezTo>
                      <a:pt x="1183" y="587"/>
                      <a:pt x="1182" y="587"/>
                      <a:pt x="1181" y="588"/>
                    </a:cubicBezTo>
                    <a:cubicBezTo>
                      <a:pt x="1181" y="588"/>
                      <a:pt x="1181" y="588"/>
                      <a:pt x="1181" y="588"/>
                    </a:cubicBezTo>
                    <a:cubicBezTo>
                      <a:pt x="1181" y="588"/>
                      <a:pt x="1181" y="588"/>
                      <a:pt x="1181" y="588"/>
                    </a:cubicBezTo>
                    <a:cubicBezTo>
                      <a:pt x="1181" y="588"/>
                      <a:pt x="1181" y="588"/>
                      <a:pt x="1180" y="588"/>
                    </a:cubicBezTo>
                    <a:cubicBezTo>
                      <a:pt x="1180" y="588"/>
                      <a:pt x="1180" y="588"/>
                      <a:pt x="1180" y="588"/>
                    </a:cubicBezTo>
                    <a:cubicBezTo>
                      <a:pt x="1179" y="588"/>
                      <a:pt x="1179" y="588"/>
                      <a:pt x="1178" y="588"/>
                    </a:cubicBezTo>
                    <a:cubicBezTo>
                      <a:pt x="1175" y="588"/>
                      <a:pt x="1172" y="587"/>
                      <a:pt x="1170" y="586"/>
                    </a:cubicBezTo>
                    <a:cubicBezTo>
                      <a:pt x="1169" y="586"/>
                      <a:pt x="1168" y="587"/>
                      <a:pt x="1167" y="588"/>
                    </a:cubicBezTo>
                    <a:cubicBezTo>
                      <a:pt x="1165" y="589"/>
                      <a:pt x="1164" y="591"/>
                      <a:pt x="1162" y="591"/>
                    </a:cubicBezTo>
                    <a:cubicBezTo>
                      <a:pt x="1162" y="591"/>
                      <a:pt x="1162" y="594"/>
                      <a:pt x="1162" y="596"/>
                    </a:cubicBezTo>
                    <a:cubicBezTo>
                      <a:pt x="1163" y="597"/>
                      <a:pt x="1163" y="599"/>
                      <a:pt x="1162" y="600"/>
                    </a:cubicBezTo>
                    <a:cubicBezTo>
                      <a:pt x="1162" y="602"/>
                      <a:pt x="1162" y="603"/>
                      <a:pt x="1163" y="605"/>
                    </a:cubicBezTo>
                    <a:cubicBezTo>
                      <a:pt x="1164" y="607"/>
                      <a:pt x="1164" y="609"/>
                      <a:pt x="1164" y="612"/>
                    </a:cubicBezTo>
                    <a:cubicBezTo>
                      <a:pt x="1164" y="612"/>
                      <a:pt x="1164" y="613"/>
                      <a:pt x="1164" y="613"/>
                    </a:cubicBezTo>
                    <a:cubicBezTo>
                      <a:pt x="1169" y="610"/>
                      <a:pt x="1171" y="610"/>
                      <a:pt x="1171" y="610"/>
                    </a:cubicBezTo>
                    <a:cubicBezTo>
                      <a:pt x="1174" y="610"/>
                      <a:pt x="1176" y="612"/>
                      <a:pt x="1179" y="614"/>
                    </a:cubicBezTo>
                    <a:cubicBezTo>
                      <a:pt x="1181" y="615"/>
                      <a:pt x="1183" y="617"/>
                      <a:pt x="1184" y="617"/>
                    </a:cubicBezTo>
                    <a:cubicBezTo>
                      <a:pt x="1188" y="617"/>
                      <a:pt x="1206" y="605"/>
                      <a:pt x="1208" y="602"/>
                    </a:cubicBezTo>
                    <a:cubicBezTo>
                      <a:pt x="1209" y="600"/>
                      <a:pt x="1212" y="596"/>
                      <a:pt x="1222" y="586"/>
                    </a:cubicBezTo>
                    <a:cubicBezTo>
                      <a:pt x="1224" y="584"/>
                      <a:pt x="1226" y="582"/>
                      <a:pt x="1227" y="581"/>
                    </a:cubicBezTo>
                    <a:cubicBezTo>
                      <a:pt x="1232" y="576"/>
                      <a:pt x="1240" y="567"/>
                      <a:pt x="1243" y="559"/>
                    </a:cubicBezTo>
                    <a:cubicBezTo>
                      <a:pt x="1244" y="556"/>
                      <a:pt x="1248" y="552"/>
                      <a:pt x="1251" y="549"/>
                    </a:cubicBezTo>
                    <a:cubicBezTo>
                      <a:pt x="1253" y="546"/>
                      <a:pt x="1255" y="544"/>
                      <a:pt x="1255" y="543"/>
                    </a:cubicBezTo>
                    <a:cubicBezTo>
                      <a:pt x="1256" y="542"/>
                      <a:pt x="1257" y="541"/>
                      <a:pt x="1257" y="540"/>
                    </a:cubicBezTo>
                    <a:cubicBezTo>
                      <a:pt x="1259" y="539"/>
                      <a:pt x="1260" y="537"/>
                      <a:pt x="1262" y="532"/>
                    </a:cubicBezTo>
                    <a:cubicBezTo>
                      <a:pt x="1264" y="527"/>
                      <a:pt x="1265" y="517"/>
                      <a:pt x="1266" y="511"/>
                    </a:cubicBezTo>
                    <a:cubicBezTo>
                      <a:pt x="1266" y="504"/>
                      <a:pt x="1267" y="503"/>
                      <a:pt x="1267" y="502"/>
                    </a:cubicBezTo>
                    <a:cubicBezTo>
                      <a:pt x="1268" y="501"/>
                      <a:pt x="1268" y="500"/>
                      <a:pt x="1268" y="500"/>
                    </a:cubicBezTo>
                    <a:cubicBezTo>
                      <a:pt x="1268" y="498"/>
                      <a:pt x="1268" y="496"/>
                      <a:pt x="1269" y="495"/>
                    </a:cubicBezTo>
                    <a:cubicBezTo>
                      <a:pt x="1270" y="494"/>
                      <a:pt x="1270" y="493"/>
                      <a:pt x="1270" y="493"/>
                    </a:cubicBezTo>
                    <a:cubicBezTo>
                      <a:pt x="1271" y="491"/>
                      <a:pt x="1271" y="489"/>
                      <a:pt x="1274" y="486"/>
                    </a:cubicBezTo>
                    <a:cubicBezTo>
                      <a:pt x="1276" y="484"/>
                      <a:pt x="1276" y="483"/>
                      <a:pt x="1275" y="481"/>
                    </a:cubicBezTo>
                    <a:cubicBezTo>
                      <a:pt x="1275" y="480"/>
                      <a:pt x="1275" y="478"/>
                      <a:pt x="1275" y="476"/>
                    </a:cubicBezTo>
                    <a:cubicBezTo>
                      <a:pt x="1275" y="475"/>
                      <a:pt x="1275" y="473"/>
                      <a:pt x="1275" y="473"/>
                    </a:cubicBezTo>
                    <a:cubicBezTo>
                      <a:pt x="1273" y="470"/>
                      <a:pt x="1274" y="468"/>
                      <a:pt x="1276" y="467"/>
                    </a:cubicBezTo>
                    <a:cubicBezTo>
                      <a:pt x="1275" y="467"/>
                      <a:pt x="1274" y="466"/>
                      <a:pt x="1273" y="465"/>
                    </a:cubicBezTo>
                    <a:cubicBezTo>
                      <a:pt x="1272" y="464"/>
                      <a:pt x="1272" y="464"/>
                      <a:pt x="1272" y="464"/>
                    </a:cubicBezTo>
                    <a:cubicBezTo>
                      <a:pt x="1269" y="463"/>
                      <a:pt x="1265" y="462"/>
                      <a:pt x="1265" y="458"/>
                    </a:cubicBezTo>
                    <a:cubicBezTo>
                      <a:pt x="1265" y="456"/>
                      <a:pt x="1261" y="453"/>
                      <a:pt x="1258" y="453"/>
                    </a:cubicBezTo>
                    <a:cubicBezTo>
                      <a:pt x="1258" y="453"/>
                      <a:pt x="1257" y="453"/>
                      <a:pt x="1257" y="453"/>
                    </a:cubicBezTo>
                    <a:cubicBezTo>
                      <a:pt x="1256" y="453"/>
                      <a:pt x="1254" y="453"/>
                      <a:pt x="1253" y="452"/>
                    </a:cubicBezTo>
                    <a:cubicBezTo>
                      <a:pt x="1252" y="452"/>
                      <a:pt x="1251" y="452"/>
                      <a:pt x="1250" y="452"/>
                    </a:cubicBezTo>
                    <a:cubicBezTo>
                      <a:pt x="1251" y="453"/>
                      <a:pt x="1250" y="454"/>
                      <a:pt x="1250" y="455"/>
                    </a:cubicBezTo>
                    <a:cubicBezTo>
                      <a:pt x="1249" y="457"/>
                      <a:pt x="1247" y="457"/>
                      <a:pt x="1246" y="457"/>
                    </a:cubicBezTo>
                    <a:cubicBezTo>
                      <a:pt x="1245" y="457"/>
                      <a:pt x="1244" y="458"/>
                      <a:pt x="1243" y="460"/>
                    </a:cubicBezTo>
                    <a:cubicBezTo>
                      <a:pt x="1243" y="460"/>
                      <a:pt x="1243" y="460"/>
                      <a:pt x="1243" y="460"/>
                    </a:cubicBezTo>
                    <a:cubicBezTo>
                      <a:pt x="1241" y="463"/>
                      <a:pt x="1238" y="464"/>
                      <a:pt x="1236" y="464"/>
                    </a:cubicBezTo>
                    <a:cubicBezTo>
                      <a:pt x="1233" y="464"/>
                      <a:pt x="1232" y="463"/>
                      <a:pt x="1232" y="462"/>
                    </a:cubicBezTo>
                    <a:cubicBezTo>
                      <a:pt x="1232" y="461"/>
                      <a:pt x="1232" y="460"/>
                      <a:pt x="1234" y="458"/>
                    </a:cubicBezTo>
                    <a:cubicBezTo>
                      <a:pt x="1234" y="458"/>
                      <a:pt x="1234" y="458"/>
                      <a:pt x="1234" y="458"/>
                    </a:cubicBezTo>
                    <a:cubicBezTo>
                      <a:pt x="1234" y="458"/>
                      <a:pt x="1234" y="457"/>
                      <a:pt x="1234" y="457"/>
                    </a:cubicBezTo>
                    <a:cubicBezTo>
                      <a:pt x="1233" y="457"/>
                      <a:pt x="1232" y="455"/>
                      <a:pt x="1232" y="454"/>
                    </a:cubicBezTo>
                    <a:cubicBezTo>
                      <a:pt x="1232" y="454"/>
                      <a:pt x="1232" y="454"/>
                      <a:pt x="1232" y="454"/>
                    </a:cubicBezTo>
                    <a:cubicBezTo>
                      <a:pt x="1231" y="456"/>
                      <a:pt x="1230" y="458"/>
                      <a:pt x="1227" y="459"/>
                    </a:cubicBezTo>
                    <a:cubicBezTo>
                      <a:pt x="1227" y="459"/>
                      <a:pt x="1227" y="459"/>
                      <a:pt x="1227" y="459"/>
                    </a:cubicBezTo>
                    <a:cubicBezTo>
                      <a:pt x="1226" y="459"/>
                      <a:pt x="1225" y="458"/>
                      <a:pt x="1224" y="457"/>
                    </a:cubicBezTo>
                    <a:cubicBezTo>
                      <a:pt x="1222" y="455"/>
                      <a:pt x="1223" y="449"/>
                      <a:pt x="1223" y="446"/>
                    </a:cubicBezTo>
                    <a:cubicBezTo>
                      <a:pt x="1223" y="446"/>
                      <a:pt x="1222" y="446"/>
                      <a:pt x="1221" y="446"/>
                    </a:cubicBezTo>
                    <a:cubicBezTo>
                      <a:pt x="1219" y="447"/>
                      <a:pt x="1216" y="447"/>
                      <a:pt x="1213" y="447"/>
                    </a:cubicBezTo>
                    <a:cubicBezTo>
                      <a:pt x="1208" y="446"/>
                      <a:pt x="1207" y="444"/>
                      <a:pt x="1206" y="443"/>
                    </a:cubicBezTo>
                    <a:cubicBezTo>
                      <a:pt x="1206" y="440"/>
                      <a:pt x="1208" y="437"/>
                      <a:pt x="1212" y="435"/>
                    </a:cubicBezTo>
                    <a:cubicBezTo>
                      <a:pt x="1215" y="433"/>
                      <a:pt x="1216" y="432"/>
                      <a:pt x="1217" y="431"/>
                    </a:cubicBezTo>
                    <a:cubicBezTo>
                      <a:pt x="1218" y="430"/>
                      <a:pt x="1218" y="428"/>
                      <a:pt x="1220" y="428"/>
                    </a:cubicBezTo>
                    <a:cubicBezTo>
                      <a:pt x="1222" y="427"/>
                      <a:pt x="1226" y="425"/>
                      <a:pt x="1229" y="422"/>
                    </a:cubicBezTo>
                    <a:cubicBezTo>
                      <a:pt x="1231" y="421"/>
                      <a:pt x="1233" y="420"/>
                      <a:pt x="1234" y="419"/>
                    </a:cubicBezTo>
                    <a:cubicBezTo>
                      <a:pt x="1238" y="417"/>
                      <a:pt x="1239" y="415"/>
                      <a:pt x="1240" y="412"/>
                    </a:cubicBezTo>
                    <a:cubicBezTo>
                      <a:pt x="1240" y="410"/>
                      <a:pt x="1243" y="408"/>
                      <a:pt x="1248" y="405"/>
                    </a:cubicBezTo>
                    <a:cubicBezTo>
                      <a:pt x="1250" y="403"/>
                      <a:pt x="1254" y="401"/>
                      <a:pt x="1256" y="399"/>
                    </a:cubicBezTo>
                    <a:cubicBezTo>
                      <a:pt x="1263" y="394"/>
                      <a:pt x="1267" y="390"/>
                      <a:pt x="1268" y="387"/>
                    </a:cubicBezTo>
                    <a:cubicBezTo>
                      <a:pt x="1269" y="385"/>
                      <a:pt x="1272" y="383"/>
                      <a:pt x="1276" y="381"/>
                    </a:cubicBezTo>
                    <a:cubicBezTo>
                      <a:pt x="1278" y="380"/>
                      <a:pt x="1280" y="378"/>
                      <a:pt x="1281" y="377"/>
                    </a:cubicBezTo>
                    <a:cubicBezTo>
                      <a:pt x="1281" y="373"/>
                      <a:pt x="1296" y="366"/>
                      <a:pt x="1303" y="364"/>
                    </a:cubicBezTo>
                    <a:cubicBezTo>
                      <a:pt x="1305" y="364"/>
                      <a:pt x="1308" y="364"/>
                      <a:pt x="1311" y="364"/>
                    </a:cubicBezTo>
                    <a:cubicBezTo>
                      <a:pt x="1318" y="364"/>
                      <a:pt x="1327" y="365"/>
                      <a:pt x="1330" y="368"/>
                    </a:cubicBezTo>
                    <a:cubicBezTo>
                      <a:pt x="1331" y="369"/>
                      <a:pt x="1331" y="369"/>
                      <a:pt x="1333" y="368"/>
                    </a:cubicBezTo>
                    <a:cubicBezTo>
                      <a:pt x="1334" y="366"/>
                      <a:pt x="1336" y="366"/>
                      <a:pt x="1337" y="366"/>
                    </a:cubicBezTo>
                    <a:cubicBezTo>
                      <a:pt x="1338" y="366"/>
                      <a:pt x="1340" y="366"/>
                      <a:pt x="1342" y="367"/>
                    </a:cubicBezTo>
                    <a:cubicBezTo>
                      <a:pt x="1345" y="367"/>
                      <a:pt x="1345" y="367"/>
                      <a:pt x="1345" y="367"/>
                    </a:cubicBezTo>
                    <a:cubicBezTo>
                      <a:pt x="1347" y="367"/>
                      <a:pt x="1349" y="367"/>
                      <a:pt x="1350" y="366"/>
                    </a:cubicBezTo>
                    <a:cubicBezTo>
                      <a:pt x="1352" y="366"/>
                      <a:pt x="1354" y="365"/>
                      <a:pt x="1356" y="366"/>
                    </a:cubicBezTo>
                    <a:cubicBezTo>
                      <a:pt x="1357" y="366"/>
                      <a:pt x="1359" y="366"/>
                      <a:pt x="1360" y="366"/>
                    </a:cubicBezTo>
                    <a:cubicBezTo>
                      <a:pt x="1361" y="366"/>
                      <a:pt x="1362" y="366"/>
                      <a:pt x="1363" y="364"/>
                    </a:cubicBezTo>
                    <a:cubicBezTo>
                      <a:pt x="1365" y="360"/>
                      <a:pt x="1370" y="360"/>
                      <a:pt x="1373" y="360"/>
                    </a:cubicBezTo>
                    <a:cubicBezTo>
                      <a:pt x="1376" y="360"/>
                      <a:pt x="1380" y="360"/>
                      <a:pt x="1382" y="361"/>
                    </a:cubicBezTo>
                    <a:cubicBezTo>
                      <a:pt x="1382" y="362"/>
                      <a:pt x="1382" y="362"/>
                      <a:pt x="1383" y="362"/>
                    </a:cubicBezTo>
                    <a:cubicBezTo>
                      <a:pt x="1385" y="364"/>
                      <a:pt x="1386" y="364"/>
                      <a:pt x="1388" y="363"/>
                    </a:cubicBezTo>
                    <a:cubicBezTo>
                      <a:pt x="1389" y="362"/>
                      <a:pt x="1390" y="362"/>
                      <a:pt x="1391" y="362"/>
                    </a:cubicBezTo>
                    <a:cubicBezTo>
                      <a:pt x="1393" y="362"/>
                      <a:pt x="1394" y="364"/>
                      <a:pt x="1395" y="365"/>
                    </a:cubicBezTo>
                    <a:cubicBezTo>
                      <a:pt x="1396" y="366"/>
                      <a:pt x="1396" y="367"/>
                      <a:pt x="1397" y="367"/>
                    </a:cubicBezTo>
                    <a:cubicBezTo>
                      <a:pt x="1400" y="367"/>
                      <a:pt x="1401" y="369"/>
                      <a:pt x="1401" y="370"/>
                    </a:cubicBezTo>
                    <a:cubicBezTo>
                      <a:pt x="1401" y="371"/>
                      <a:pt x="1400" y="372"/>
                      <a:pt x="1399" y="373"/>
                    </a:cubicBezTo>
                    <a:cubicBezTo>
                      <a:pt x="1400" y="373"/>
                      <a:pt x="1401" y="372"/>
                      <a:pt x="1402" y="372"/>
                    </a:cubicBezTo>
                    <a:cubicBezTo>
                      <a:pt x="1403" y="372"/>
                      <a:pt x="1403" y="372"/>
                      <a:pt x="1403" y="372"/>
                    </a:cubicBezTo>
                    <a:cubicBezTo>
                      <a:pt x="1404" y="373"/>
                      <a:pt x="1405" y="373"/>
                      <a:pt x="1406" y="373"/>
                    </a:cubicBezTo>
                    <a:cubicBezTo>
                      <a:pt x="1409" y="373"/>
                      <a:pt x="1411" y="372"/>
                      <a:pt x="1413" y="371"/>
                    </a:cubicBezTo>
                    <a:cubicBezTo>
                      <a:pt x="1416" y="369"/>
                      <a:pt x="1419" y="370"/>
                      <a:pt x="1420" y="371"/>
                    </a:cubicBezTo>
                    <a:cubicBezTo>
                      <a:pt x="1420" y="371"/>
                      <a:pt x="1421" y="371"/>
                      <a:pt x="1421" y="371"/>
                    </a:cubicBezTo>
                    <a:cubicBezTo>
                      <a:pt x="1423" y="369"/>
                      <a:pt x="1426" y="368"/>
                      <a:pt x="1428" y="368"/>
                    </a:cubicBezTo>
                    <a:cubicBezTo>
                      <a:pt x="1427" y="368"/>
                      <a:pt x="1425" y="367"/>
                      <a:pt x="1424" y="366"/>
                    </a:cubicBezTo>
                    <a:cubicBezTo>
                      <a:pt x="1423" y="363"/>
                      <a:pt x="1424" y="360"/>
                      <a:pt x="1427" y="355"/>
                    </a:cubicBezTo>
                    <a:cubicBezTo>
                      <a:pt x="1430" y="350"/>
                      <a:pt x="1435" y="347"/>
                      <a:pt x="1439" y="344"/>
                    </a:cubicBezTo>
                    <a:cubicBezTo>
                      <a:pt x="1441" y="343"/>
                      <a:pt x="1443" y="341"/>
                      <a:pt x="1444" y="340"/>
                    </a:cubicBezTo>
                    <a:cubicBezTo>
                      <a:pt x="1447" y="338"/>
                      <a:pt x="1449" y="337"/>
                      <a:pt x="1451" y="337"/>
                    </a:cubicBezTo>
                    <a:cubicBezTo>
                      <a:pt x="1451" y="337"/>
                      <a:pt x="1451" y="337"/>
                      <a:pt x="1452" y="337"/>
                    </a:cubicBezTo>
                    <a:cubicBezTo>
                      <a:pt x="1452" y="333"/>
                      <a:pt x="1454" y="325"/>
                      <a:pt x="1459" y="325"/>
                    </a:cubicBezTo>
                    <a:cubicBezTo>
                      <a:pt x="1460" y="325"/>
                      <a:pt x="1460" y="325"/>
                      <a:pt x="1460" y="325"/>
                    </a:cubicBezTo>
                    <a:cubicBezTo>
                      <a:pt x="1461" y="325"/>
                      <a:pt x="1462" y="325"/>
                      <a:pt x="1463" y="325"/>
                    </a:cubicBezTo>
                    <a:cubicBezTo>
                      <a:pt x="1465" y="325"/>
                      <a:pt x="1466" y="325"/>
                      <a:pt x="1468" y="325"/>
                    </a:cubicBezTo>
                    <a:cubicBezTo>
                      <a:pt x="1472" y="325"/>
                      <a:pt x="1475" y="324"/>
                      <a:pt x="1477" y="323"/>
                    </a:cubicBezTo>
                    <a:cubicBezTo>
                      <a:pt x="1479" y="322"/>
                      <a:pt x="1480" y="322"/>
                      <a:pt x="1481" y="322"/>
                    </a:cubicBezTo>
                    <a:cubicBezTo>
                      <a:pt x="1484" y="322"/>
                      <a:pt x="1485" y="324"/>
                      <a:pt x="1486" y="325"/>
                    </a:cubicBezTo>
                    <a:cubicBezTo>
                      <a:pt x="1486" y="326"/>
                      <a:pt x="1486" y="326"/>
                      <a:pt x="1486" y="326"/>
                    </a:cubicBezTo>
                    <a:cubicBezTo>
                      <a:pt x="1486" y="326"/>
                      <a:pt x="1487" y="325"/>
                      <a:pt x="1488" y="325"/>
                    </a:cubicBezTo>
                    <a:cubicBezTo>
                      <a:pt x="1489" y="324"/>
                      <a:pt x="1491" y="323"/>
                      <a:pt x="1493" y="323"/>
                    </a:cubicBezTo>
                    <a:cubicBezTo>
                      <a:pt x="1493" y="323"/>
                      <a:pt x="1494" y="323"/>
                      <a:pt x="1495" y="323"/>
                    </a:cubicBezTo>
                    <a:cubicBezTo>
                      <a:pt x="1496" y="324"/>
                      <a:pt x="1496" y="325"/>
                      <a:pt x="1496" y="325"/>
                    </a:cubicBezTo>
                    <a:cubicBezTo>
                      <a:pt x="1497" y="327"/>
                      <a:pt x="1495" y="329"/>
                      <a:pt x="1494" y="331"/>
                    </a:cubicBezTo>
                    <a:cubicBezTo>
                      <a:pt x="1492" y="332"/>
                      <a:pt x="1491" y="334"/>
                      <a:pt x="1490" y="336"/>
                    </a:cubicBezTo>
                    <a:cubicBezTo>
                      <a:pt x="1490" y="337"/>
                      <a:pt x="1490" y="337"/>
                      <a:pt x="1490" y="337"/>
                    </a:cubicBezTo>
                    <a:cubicBezTo>
                      <a:pt x="1490" y="337"/>
                      <a:pt x="1491" y="337"/>
                      <a:pt x="1492" y="337"/>
                    </a:cubicBezTo>
                    <a:cubicBezTo>
                      <a:pt x="1493" y="337"/>
                      <a:pt x="1494" y="337"/>
                      <a:pt x="1495" y="338"/>
                    </a:cubicBezTo>
                    <a:cubicBezTo>
                      <a:pt x="1497" y="339"/>
                      <a:pt x="1497" y="340"/>
                      <a:pt x="1497" y="340"/>
                    </a:cubicBezTo>
                    <a:cubicBezTo>
                      <a:pt x="1497" y="341"/>
                      <a:pt x="1497" y="342"/>
                      <a:pt x="1497" y="342"/>
                    </a:cubicBezTo>
                    <a:cubicBezTo>
                      <a:pt x="1499" y="341"/>
                      <a:pt x="1501" y="340"/>
                      <a:pt x="1504" y="337"/>
                    </a:cubicBezTo>
                    <a:cubicBezTo>
                      <a:pt x="1512" y="329"/>
                      <a:pt x="1518" y="328"/>
                      <a:pt x="1523" y="328"/>
                    </a:cubicBezTo>
                    <a:cubicBezTo>
                      <a:pt x="1523" y="328"/>
                      <a:pt x="1524" y="328"/>
                      <a:pt x="1524" y="328"/>
                    </a:cubicBezTo>
                    <a:cubicBezTo>
                      <a:pt x="1524" y="328"/>
                      <a:pt x="1524" y="328"/>
                      <a:pt x="1525" y="328"/>
                    </a:cubicBezTo>
                    <a:cubicBezTo>
                      <a:pt x="1525" y="327"/>
                      <a:pt x="1525" y="326"/>
                      <a:pt x="1525" y="325"/>
                    </a:cubicBezTo>
                    <a:cubicBezTo>
                      <a:pt x="1524" y="323"/>
                      <a:pt x="1524" y="321"/>
                      <a:pt x="1524" y="318"/>
                    </a:cubicBezTo>
                    <a:cubicBezTo>
                      <a:pt x="1525" y="312"/>
                      <a:pt x="1535" y="309"/>
                      <a:pt x="1541" y="309"/>
                    </a:cubicBezTo>
                    <a:cubicBezTo>
                      <a:pt x="1542" y="309"/>
                      <a:pt x="1545" y="309"/>
                      <a:pt x="1546" y="310"/>
                    </a:cubicBezTo>
                    <a:cubicBezTo>
                      <a:pt x="1550" y="311"/>
                      <a:pt x="1551" y="313"/>
                      <a:pt x="1551" y="315"/>
                    </a:cubicBezTo>
                    <a:cubicBezTo>
                      <a:pt x="1551" y="315"/>
                      <a:pt x="1550" y="317"/>
                      <a:pt x="1548" y="317"/>
                    </a:cubicBezTo>
                    <a:cubicBezTo>
                      <a:pt x="1547" y="317"/>
                      <a:pt x="1546" y="317"/>
                      <a:pt x="1545" y="316"/>
                    </a:cubicBezTo>
                    <a:cubicBezTo>
                      <a:pt x="1543" y="316"/>
                      <a:pt x="1542" y="316"/>
                      <a:pt x="1541" y="318"/>
                    </a:cubicBezTo>
                    <a:cubicBezTo>
                      <a:pt x="1540" y="319"/>
                      <a:pt x="1539" y="321"/>
                      <a:pt x="1539" y="323"/>
                    </a:cubicBezTo>
                    <a:cubicBezTo>
                      <a:pt x="1539" y="326"/>
                      <a:pt x="1538" y="328"/>
                      <a:pt x="1537" y="330"/>
                    </a:cubicBezTo>
                    <a:cubicBezTo>
                      <a:pt x="1537" y="330"/>
                      <a:pt x="1536" y="331"/>
                      <a:pt x="1536" y="331"/>
                    </a:cubicBezTo>
                    <a:cubicBezTo>
                      <a:pt x="1538" y="332"/>
                      <a:pt x="1538" y="333"/>
                      <a:pt x="1538" y="334"/>
                    </a:cubicBezTo>
                    <a:cubicBezTo>
                      <a:pt x="1537" y="335"/>
                      <a:pt x="1536" y="336"/>
                      <a:pt x="1535" y="337"/>
                    </a:cubicBezTo>
                    <a:cubicBezTo>
                      <a:pt x="1535" y="337"/>
                      <a:pt x="1534" y="338"/>
                      <a:pt x="1534" y="338"/>
                    </a:cubicBezTo>
                    <a:cubicBezTo>
                      <a:pt x="1534" y="338"/>
                      <a:pt x="1534" y="338"/>
                      <a:pt x="1534" y="338"/>
                    </a:cubicBezTo>
                    <a:cubicBezTo>
                      <a:pt x="1534" y="340"/>
                      <a:pt x="1533" y="343"/>
                      <a:pt x="1529" y="345"/>
                    </a:cubicBezTo>
                    <a:cubicBezTo>
                      <a:pt x="1528" y="345"/>
                      <a:pt x="1527" y="345"/>
                      <a:pt x="1526" y="345"/>
                    </a:cubicBezTo>
                    <a:cubicBezTo>
                      <a:pt x="1523" y="346"/>
                      <a:pt x="1516" y="347"/>
                      <a:pt x="1516" y="349"/>
                    </a:cubicBezTo>
                    <a:cubicBezTo>
                      <a:pt x="1515" y="353"/>
                      <a:pt x="1513" y="354"/>
                      <a:pt x="1511" y="356"/>
                    </a:cubicBezTo>
                    <a:cubicBezTo>
                      <a:pt x="1509" y="357"/>
                      <a:pt x="1507" y="358"/>
                      <a:pt x="1506" y="360"/>
                    </a:cubicBezTo>
                    <a:cubicBezTo>
                      <a:pt x="1505" y="363"/>
                      <a:pt x="1502" y="365"/>
                      <a:pt x="1498" y="368"/>
                    </a:cubicBezTo>
                    <a:cubicBezTo>
                      <a:pt x="1494" y="371"/>
                      <a:pt x="1489" y="374"/>
                      <a:pt x="1485" y="380"/>
                    </a:cubicBezTo>
                    <a:cubicBezTo>
                      <a:pt x="1480" y="387"/>
                      <a:pt x="1473" y="390"/>
                      <a:pt x="1469" y="391"/>
                    </a:cubicBezTo>
                    <a:cubicBezTo>
                      <a:pt x="1468" y="392"/>
                      <a:pt x="1467" y="392"/>
                      <a:pt x="1467" y="392"/>
                    </a:cubicBezTo>
                    <a:cubicBezTo>
                      <a:pt x="1466" y="395"/>
                      <a:pt x="1462" y="395"/>
                      <a:pt x="1457" y="395"/>
                    </a:cubicBezTo>
                    <a:cubicBezTo>
                      <a:pt x="1457" y="395"/>
                      <a:pt x="1456" y="395"/>
                      <a:pt x="1456" y="395"/>
                    </a:cubicBezTo>
                    <a:cubicBezTo>
                      <a:pt x="1456" y="396"/>
                      <a:pt x="1456" y="396"/>
                      <a:pt x="1456" y="396"/>
                    </a:cubicBezTo>
                    <a:cubicBezTo>
                      <a:pt x="1456" y="399"/>
                      <a:pt x="1457" y="404"/>
                      <a:pt x="1452" y="408"/>
                    </a:cubicBezTo>
                    <a:cubicBezTo>
                      <a:pt x="1446" y="415"/>
                      <a:pt x="1442" y="424"/>
                      <a:pt x="1442" y="433"/>
                    </a:cubicBezTo>
                    <a:cubicBezTo>
                      <a:pt x="1443" y="443"/>
                      <a:pt x="1446" y="469"/>
                      <a:pt x="1448" y="474"/>
                    </a:cubicBezTo>
                    <a:cubicBezTo>
                      <a:pt x="1450" y="476"/>
                      <a:pt x="1450" y="481"/>
                      <a:pt x="1451" y="485"/>
                    </a:cubicBezTo>
                    <a:cubicBezTo>
                      <a:pt x="1451" y="488"/>
                      <a:pt x="1451" y="492"/>
                      <a:pt x="1452" y="492"/>
                    </a:cubicBezTo>
                    <a:cubicBezTo>
                      <a:pt x="1453" y="494"/>
                      <a:pt x="1454" y="497"/>
                      <a:pt x="1454" y="498"/>
                    </a:cubicBezTo>
                    <a:cubicBezTo>
                      <a:pt x="1454" y="499"/>
                      <a:pt x="1454" y="499"/>
                      <a:pt x="1454" y="500"/>
                    </a:cubicBezTo>
                    <a:cubicBezTo>
                      <a:pt x="1455" y="499"/>
                      <a:pt x="1457" y="497"/>
                      <a:pt x="1459" y="495"/>
                    </a:cubicBezTo>
                    <a:cubicBezTo>
                      <a:pt x="1460" y="493"/>
                      <a:pt x="1462" y="492"/>
                      <a:pt x="1464" y="490"/>
                    </a:cubicBezTo>
                    <a:cubicBezTo>
                      <a:pt x="1466" y="489"/>
                      <a:pt x="1466" y="488"/>
                      <a:pt x="1467" y="487"/>
                    </a:cubicBezTo>
                    <a:cubicBezTo>
                      <a:pt x="1467" y="486"/>
                      <a:pt x="1468" y="485"/>
                      <a:pt x="1469" y="484"/>
                    </a:cubicBezTo>
                    <a:cubicBezTo>
                      <a:pt x="1470" y="483"/>
                      <a:pt x="1471" y="479"/>
                      <a:pt x="1471" y="477"/>
                    </a:cubicBezTo>
                    <a:cubicBezTo>
                      <a:pt x="1471" y="475"/>
                      <a:pt x="1471" y="474"/>
                      <a:pt x="1471" y="473"/>
                    </a:cubicBezTo>
                    <a:cubicBezTo>
                      <a:pt x="1472" y="471"/>
                      <a:pt x="1474" y="470"/>
                      <a:pt x="1476" y="469"/>
                    </a:cubicBezTo>
                    <a:cubicBezTo>
                      <a:pt x="1477" y="469"/>
                      <a:pt x="1479" y="468"/>
                      <a:pt x="1479" y="467"/>
                    </a:cubicBezTo>
                    <a:cubicBezTo>
                      <a:pt x="1481" y="465"/>
                      <a:pt x="1484" y="465"/>
                      <a:pt x="1486" y="465"/>
                    </a:cubicBezTo>
                    <a:cubicBezTo>
                      <a:pt x="1487" y="465"/>
                      <a:pt x="1487" y="465"/>
                      <a:pt x="1488" y="465"/>
                    </a:cubicBezTo>
                    <a:cubicBezTo>
                      <a:pt x="1488" y="464"/>
                      <a:pt x="1487" y="462"/>
                      <a:pt x="1487" y="460"/>
                    </a:cubicBezTo>
                    <a:cubicBezTo>
                      <a:pt x="1487" y="459"/>
                      <a:pt x="1486" y="459"/>
                      <a:pt x="1486" y="458"/>
                    </a:cubicBezTo>
                    <a:cubicBezTo>
                      <a:pt x="1485" y="454"/>
                      <a:pt x="1490" y="450"/>
                      <a:pt x="1495" y="447"/>
                    </a:cubicBezTo>
                    <a:cubicBezTo>
                      <a:pt x="1496" y="446"/>
                      <a:pt x="1497" y="446"/>
                      <a:pt x="1498" y="445"/>
                    </a:cubicBezTo>
                    <a:cubicBezTo>
                      <a:pt x="1500" y="444"/>
                      <a:pt x="1502" y="444"/>
                      <a:pt x="1505" y="444"/>
                    </a:cubicBezTo>
                    <a:cubicBezTo>
                      <a:pt x="1506" y="444"/>
                      <a:pt x="1507" y="445"/>
                      <a:pt x="1508" y="445"/>
                    </a:cubicBezTo>
                    <a:cubicBezTo>
                      <a:pt x="1509" y="445"/>
                      <a:pt x="1510" y="444"/>
                      <a:pt x="1511" y="443"/>
                    </a:cubicBezTo>
                    <a:cubicBezTo>
                      <a:pt x="1513" y="441"/>
                      <a:pt x="1512" y="439"/>
                      <a:pt x="1509" y="436"/>
                    </a:cubicBezTo>
                    <a:cubicBezTo>
                      <a:pt x="1509" y="435"/>
                      <a:pt x="1509" y="435"/>
                      <a:pt x="1509" y="435"/>
                    </a:cubicBezTo>
                    <a:cubicBezTo>
                      <a:pt x="1508" y="434"/>
                      <a:pt x="1508" y="432"/>
                      <a:pt x="1509" y="430"/>
                    </a:cubicBezTo>
                    <a:cubicBezTo>
                      <a:pt x="1510" y="426"/>
                      <a:pt x="1514" y="419"/>
                      <a:pt x="1518" y="418"/>
                    </a:cubicBezTo>
                    <a:cubicBezTo>
                      <a:pt x="1520" y="417"/>
                      <a:pt x="1522" y="418"/>
                      <a:pt x="1523" y="418"/>
                    </a:cubicBezTo>
                    <a:cubicBezTo>
                      <a:pt x="1523" y="418"/>
                      <a:pt x="1524" y="419"/>
                      <a:pt x="1524" y="419"/>
                    </a:cubicBezTo>
                    <a:cubicBezTo>
                      <a:pt x="1524" y="419"/>
                      <a:pt x="1525" y="419"/>
                      <a:pt x="1526" y="418"/>
                    </a:cubicBezTo>
                    <a:cubicBezTo>
                      <a:pt x="1526" y="418"/>
                      <a:pt x="1526" y="417"/>
                      <a:pt x="1526" y="417"/>
                    </a:cubicBezTo>
                    <a:cubicBezTo>
                      <a:pt x="1525" y="416"/>
                      <a:pt x="1523" y="414"/>
                      <a:pt x="1522" y="414"/>
                    </a:cubicBezTo>
                    <a:cubicBezTo>
                      <a:pt x="1521" y="414"/>
                      <a:pt x="1519" y="414"/>
                      <a:pt x="1518" y="411"/>
                    </a:cubicBezTo>
                    <a:cubicBezTo>
                      <a:pt x="1517" y="408"/>
                      <a:pt x="1518" y="401"/>
                      <a:pt x="1523" y="398"/>
                    </a:cubicBezTo>
                    <a:cubicBezTo>
                      <a:pt x="1524" y="397"/>
                      <a:pt x="1525" y="396"/>
                      <a:pt x="1525" y="396"/>
                    </a:cubicBezTo>
                    <a:cubicBezTo>
                      <a:pt x="1524" y="396"/>
                      <a:pt x="1524" y="395"/>
                      <a:pt x="1523" y="395"/>
                    </a:cubicBezTo>
                    <a:cubicBezTo>
                      <a:pt x="1522" y="395"/>
                      <a:pt x="1521" y="395"/>
                      <a:pt x="1520" y="395"/>
                    </a:cubicBezTo>
                    <a:cubicBezTo>
                      <a:pt x="1519" y="395"/>
                      <a:pt x="1518" y="396"/>
                      <a:pt x="1517" y="396"/>
                    </a:cubicBezTo>
                    <a:cubicBezTo>
                      <a:pt x="1517" y="396"/>
                      <a:pt x="1517" y="396"/>
                      <a:pt x="1517" y="396"/>
                    </a:cubicBezTo>
                    <a:cubicBezTo>
                      <a:pt x="1515" y="396"/>
                      <a:pt x="1513" y="395"/>
                      <a:pt x="1512" y="393"/>
                    </a:cubicBezTo>
                    <a:cubicBezTo>
                      <a:pt x="1511" y="390"/>
                      <a:pt x="1510" y="385"/>
                      <a:pt x="1514" y="381"/>
                    </a:cubicBezTo>
                    <a:cubicBezTo>
                      <a:pt x="1516" y="378"/>
                      <a:pt x="1518" y="377"/>
                      <a:pt x="1520" y="375"/>
                    </a:cubicBezTo>
                    <a:cubicBezTo>
                      <a:pt x="1522" y="374"/>
                      <a:pt x="1522" y="373"/>
                      <a:pt x="1523" y="372"/>
                    </a:cubicBezTo>
                    <a:cubicBezTo>
                      <a:pt x="1524" y="368"/>
                      <a:pt x="1527" y="363"/>
                      <a:pt x="1530" y="360"/>
                    </a:cubicBezTo>
                    <a:cubicBezTo>
                      <a:pt x="1530" y="358"/>
                      <a:pt x="1531" y="358"/>
                      <a:pt x="1532" y="357"/>
                    </a:cubicBezTo>
                    <a:cubicBezTo>
                      <a:pt x="1532" y="355"/>
                      <a:pt x="1534" y="355"/>
                      <a:pt x="1536" y="355"/>
                    </a:cubicBezTo>
                    <a:cubicBezTo>
                      <a:pt x="1537" y="355"/>
                      <a:pt x="1539" y="355"/>
                      <a:pt x="1540" y="355"/>
                    </a:cubicBezTo>
                    <a:cubicBezTo>
                      <a:pt x="1541" y="355"/>
                      <a:pt x="1542" y="355"/>
                      <a:pt x="1542" y="355"/>
                    </a:cubicBezTo>
                    <a:cubicBezTo>
                      <a:pt x="1543" y="355"/>
                      <a:pt x="1543" y="355"/>
                      <a:pt x="1543" y="355"/>
                    </a:cubicBezTo>
                    <a:cubicBezTo>
                      <a:pt x="1545" y="355"/>
                      <a:pt x="1546" y="357"/>
                      <a:pt x="1546" y="358"/>
                    </a:cubicBezTo>
                    <a:cubicBezTo>
                      <a:pt x="1547" y="357"/>
                      <a:pt x="1548" y="356"/>
                      <a:pt x="1549" y="354"/>
                    </a:cubicBezTo>
                    <a:cubicBezTo>
                      <a:pt x="1552" y="351"/>
                      <a:pt x="1555" y="347"/>
                      <a:pt x="1559" y="347"/>
                    </a:cubicBezTo>
                    <a:cubicBezTo>
                      <a:pt x="1560" y="347"/>
                      <a:pt x="1561" y="347"/>
                      <a:pt x="1562" y="348"/>
                    </a:cubicBezTo>
                    <a:cubicBezTo>
                      <a:pt x="1563" y="349"/>
                      <a:pt x="1563" y="352"/>
                      <a:pt x="1563" y="354"/>
                    </a:cubicBezTo>
                    <a:cubicBezTo>
                      <a:pt x="1563" y="355"/>
                      <a:pt x="1563" y="356"/>
                      <a:pt x="1563" y="357"/>
                    </a:cubicBezTo>
                    <a:cubicBezTo>
                      <a:pt x="1563" y="357"/>
                      <a:pt x="1564" y="356"/>
                      <a:pt x="1564" y="356"/>
                    </a:cubicBezTo>
                    <a:cubicBezTo>
                      <a:pt x="1566" y="355"/>
                      <a:pt x="1568" y="353"/>
                      <a:pt x="1570" y="351"/>
                    </a:cubicBezTo>
                    <a:cubicBezTo>
                      <a:pt x="1576" y="347"/>
                      <a:pt x="1585" y="347"/>
                      <a:pt x="1589" y="347"/>
                    </a:cubicBezTo>
                    <a:cubicBezTo>
                      <a:pt x="1594" y="347"/>
                      <a:pt x="1598" y="347"/>
                      <a:pt x="1601" y="348"/>
                    </a:cubicBezTo>
                    <a:cubicBezTo>
                      <a:pt x="1603" y="350"/>
                      <a:pt x="1605" y="352"/>
                      <a:pt x="1606" y="354"/>
                    </a:cubicBezTo>
                    <a:cubicBezTo>
                      <a:pt x="1607" y="354"/>
                      <a:pt x="1607" y="355"/>
                      <a:pt x="1608" y="355"/>
                    </a:cubicBezTo>
                    <a:cubicBezTo>
                      <a:pt x="1608" y="355"/>
                      <a:pt x="1608" y="355"/>
                      <a:pt x="1608" y="354"/>
                    </a:cubicBezTo>
                    <a:cubicBezTo>
                      <a:pt x="1609" y="352"/>
                      <a:pt x="1609" y="350"/>
                      <a:pt x="1612" y="349"/>
                    </a:cubicBezTo>
                    <a:cubicBezTo>
                      <a:pt x="1616" y="348"/>
                      <a:pt x="1622" y="344"/>
                      <a:pt x="1628" y="340"/>
                    </a:cubicBezTo>
                    <a:cubicBezTo>
                      <a:pt x="1630" y="338"/>
                      <a:pt x="1632" y="338"/>
                      <a:pt x="1633" y="337"/>
                    </a:cubicBezTo>
                    <a:cubicBezTo>
                      <a:pt x="1633" y="337"/>
                      <a:pt x="1633" y="337"/>
                      <a:pt x="1634" y="336"/>
                    </a:cubicBezTo>
                    <a:cubicBezTo>
                      <a:pt x="1636" y="333"/>
                      <a:pt x="1638" y="333"/>
                      <a:pt x="1639" y="333"/>
                    </a:cubicBezTo>
                    <a:cubicBezTo>
                      <a:pt x="1640" y="332"/>
                      <a:pt x="1640" y="332"/>
                      <a:pt x="1640" y="332"/>
                    </a:cubicBezTo>
                    <a:cubicBezTo>
                      <a:pt x="1642" y="328"/>
                      <a:pt x="1652" y="324"/>
                      <a:pt x="1661" y="322"/>
                    </a:cubicBezTo>
                    <a:cubicBezTo>
                      <a:pt x="1670" y="320"/>
                      <a:pt x="1681" y="315"/>
                      <a:pt x="1683" y="313"/>
                    </a:cubicBezTo>
                    <a:cubicBezTo>
                      <a:pt x="1683" y="312"/>
                      <a:pt x="1683" y="311"/>
                      <a:pt x="1683" y="310"/>
                    </a:cubicBezTo>
                    <a:cubicBezTo>
                      <a:pt x="1684" y="309"/>
                      <a:pt x="1686" y="309"/>
                      <a:pt x="1687" y="309"/>
                    </a:cubicBezTo>
                    <a:cubicBezTo>
                      <a:pt x="1689" y="309"/>
                      <a:pt x="1691" y="310"/>
                      <a:pt x="1691" y="311"/>
                    </a:cubicBezTo>
                    <a:cubicBezTo>
                      <a:pt x="1691" y="311"/>
                      <a:pt x="1693" y="311"/>
                      <a:pt x="1694" y="312"/>
                    </a:cubicBezTo>
                    <a:cubicBezTo>
                      <a:pt x="1696" y="312"/>
                      <a:pt x="1698" y="312"/>
                      <a:pt x="1700" y="312"/>
                    </a:cubicBezTo>
                    <a:cubicBezTo>
                      <a:pt x="1701" y="313"/>
                      <a:pt x="1702" y="313"/>
                      <a:pt x="1703" y="313"/>
                    </a:cubicBezTo>
                    <a:cubicBezTo>
                      <a:pt x="1704" y="314"/>
                      <a:pt x="1705" y="314"/>
                      <a:pt x="1706" y="314"/>
                    </a:cubicBezTo>
                    <a:cubicBezTo>
                      <a:pt x="1707" y="314"/>
                      <a:pt x="1708" y="314"/>
                      <a:pt x="1710" y="312"/>
                    </a:cubicBezTo>
                    <a:cubicBezTo>
                      <a:pt x="1712" y="310"/>
                      <a:pt x="1712" y="310"/>
                      <a:pt x="1711" y="308"/>
                    </a:cubicBezTo>
                    <a:cubicBezTo>
                      <a:pt x="1710" y="307"/>
                      <a:pt x="1709" y="306"/>
                      <a:pt x="1709" y="304"/>
                    </a:cubicBezTo>
                    <a:cubicBezTo>
                      <a:pt x="1709" y="303"/>
                      <a:pt x="1708" y="302"/>
                      <a:pt x="1707" y="301"/>
                    </a:cubicBezTo>
                    <a:cubicBezTo>
                      <a:pt x="1704" y="299"/>
                      <a:pt x="1702" y="296"/>
                      <a:pt x="1703" y="293"/>
                    </a:cubicBezTo>
                    <a:cubicBezTo>
                      <a:pt x="1703" y="291"/>
                      <a:pt x="1700" y="286"/>
                      <a:pt x="1698" y="285"/>
                    </a:cubicBezTo>
                    <a:cubicBezTo>
                      <a:pt x="1696" y="286"/>
                      <a:pt x="1693" y="285"/>
                      <a:pt x="1691" y="283"/>
                    </a:cubicBezTo>
                    <a:cubicBezTo>
                      <a:pt x="1689" y="282"/>
                      <a:pt x="1688" y="280"/>
                      <a:pt x="1688" y="279"/>
                    </a:cubicBezTo>
                    <a:cubicBezTo>
                      <a:pt x="1688" y="277"/>
                      <a:pt x="1688" y="277"/>
                      <a:pt x="1688" y="276"/>
                    </a:cubicBezTo>
                    <a:cubicBezTo>
                      <a:pt x="1688" y="276"/>
                      <a:pt x="1688" y="276"/>
                      <a:pt x="1688" y="276"/>
                    </a:cubicBezTo>
                    <a:cubicBezTo>
                      <a:pt x="1687" y="277"/>
                      <a:pt x="1685" y="278"/>
                      <a:pt x="1683" y="278"/>
                    </a:cubicBezTo>
                    <a:cubicBezTo>
                      <a:pt x="1679" y="278"/>
                      <a:pt x="1676" y="276"/>
                      <a:pt x="1676" y="273"/>
                    </a:cubicBezTo>
                    <a:cubicBezTo>
                      <a:pt x="1675" y="272"/>
                      <a:pt x="1675" y="271"/>
                      <a:pt x="1676" y="270"/>
                    </a:cubicBezTo>
                    <a:cubicBezTo>
                      <a:pt x="1677" y="268"/>
                      <a:pt x="1681" y="267"/>
                      <a:pt x="1684" y="267"/>
                    </a:cubicBezTo>
                    <a:cubicBezTo>
                      <a:pt x="1686" y="267"/>
                      <a:pt x="1688" y="267"/>
                      <a:pt x="1689" y="268"/>
                    </a:cubicBezTo>
                    <a:cubicBezTo>
                      <a:pt x="1693" y="269"/>
                      <a:pt x="1694" y="271"/>
                      <a:pt x="1695" y="272"/>
                    </a:cubicBezTo>
                    <a:cubicBezTo>
                      <a:pt x="1695" y="273"/>
                      <a:pt x="1695" y="273"/>
                      <a:pt x="1696" y="273"/>
                    </a:cubicBezTo>
                    <a:cubicBezTo>
                      <a:pt x="1696" y="274"/>
                      <a:pt x="1697" y="274"/>
                      <a:pt x="1699" y="274"/>
                    </a:cubicBezTo>
                    <a:cubicBezTo>
                      <a:pt x="1702" y="274"/>
                      <a:pt x="1705" y="273"/>
                      <a:pt x="1707" y="272"/>
                    </a:cubicBezTo>
                    <a:cubicBezTo>
                      <a:pt x="1707" y="272"/>
                      <a:pt x="1709" y="271"/>
                      <a:pt x="1710" y="271"/>
                    </a:cubicBezTo>
                    <a:cubicBezTo>
                      <a:pt x="1713" y="270"/>
                      <a:pt x="1720" y="267"/>
                      <a:pt x="1721" y="266"/>
                    </a:cubicBezTo>
                    <a:cubicBezTo>
                      <a:pt x="1721" y="265"/>
                      <a:pt x="1721" y="264"/>
                      <a:pt x="1721" y="264"/>
                    </a:cubicBezTo>
                    <a:cubicBezTo>
                      <a:pt x="1722" y="262"/>
                      <a:pt x="1722" y="260"/>
                      <a:pt x="1725" y="259"/>
                    </a:cubicBezTo>
                    <a:cubicBezTo>
                      <a:pt x="1725" y="259"/>
                      <a:pt x="1725" y="259"/>
                      <a:pt x="1725" y="259"/>
                    </a:cubicBezTo>
                    <a:cubicBezTo>
                      <a:pt x="1725" y="258"/>
                      <a:pt x="1724" y="257"/>
                      <a:pt x="1723" y="256"/>
                    </a:cubicBezTo>
                    <a:cubicBezTo>
                      <a:pt x="1720" y="255"/>
                      <a:pt x="1719" y="252"/>
                      <a:pt x="1720" y="250"/>
                    </a:cubicBezTo>
                    <a:cubicBezTo>
                      <a:pt x="1720" y="248"/>
                      <a:pt x="1722" y="247"/>
                      <a:pt x="1724" y="247"/>
                    </a:cubicBezTo>
                    <a:cubicBezTo>
                      <a:pt x="1725" y="247"/>
                      <a:pt x="1725" y="247"/>
                      <a:pt x="1725" y="246"/>
                    </a:cubicBezTo>
                    <a:cubicBezTo>
                      <a:pt x="1726" y="245"/>
                      <a:pt x="1726" y="243"/>
                      <a:pt x="1728" y="243"/>
                    </a:cubicBezTo>
                    <a:cubicBezTo>
                      <a:pt x="1729" y="243"/>
                      <a:pt x="1729" y="243"/>
                      <a:pt x="1729" y="243"/>
                    </a:cubicBezTo>
                    <a:cubicBezTo>
                      <a:pt x="1730" y="243"/>
                      <a:pt x="1730" y="243"/>
                      <a:pt x="1731" y="243"/>
                    </a:cubicBezTo>
                    <a:cubicBezTo>
                      <a:pt x="1731" y="243"/>
                      <a:pt x="1731" y="243"/>
                      <a:pt x="1732" y="243"/>
                    </a:cubicBezTo>
                    <a:cubicBezTo>
                      <a:pt x="1732" y="243"/>
                      <a:pt x="1733" y="243"/>
                      <a:pt x="1734" y="243"/>
                    </a:cubicBezTo>
                    <a:cubicBezTo>
                      <a:pt x="1735" y="242"/>
                      <a:pt x="1735" y="242"/>
                      <a:pt x="1736" y="242"/>
                    </a:cubicBezTo>
                    <a:cubicBezTo>
                      <a:pt x="1737" y="242"/>
                      <a:pt x="1737" y="242"/>
                      <a:pt x="1737" y="242"/>
                    </a:cubicBezTo>
                    <a:cubicBezTo>
                      <a:pt x="1738" y="243"/>
                      <a:pt x="1738" y="243"/>
                      <a:pt x="1738" y="243"/>
                    </a:cubicBezTo>
                    <a:cubicBezTo>
                      <a:pt x="1739" y="245"/>
                      <a:pt x="1738" y="247"/>
                      <a:pt x="1736" y="249"/>
                    </a:cubicBezTo>
                    <a:cubicBezTo>
                      <a:pt x="1736" y="250"/>
                      <a:pt x="1735" y="251"/>
                      <a:pt x="1735" y="252"/>
                    </a:cubicBezTo>
                    <a:cubicBezTo>
                      <a:pt x="1735" y="252"/>
                      <a:pt x="1735" y="253"/>
                      <a:pt x="1737" y="255"/>
                    </a:cubicBezTo>
                    <a:cubicBezTo>
                      <a:pt x="1738" y="256"/>
                      <a:pt x="1738" y="256"/>
                      <a:pt x="1739" y="257"/>
                    </a:cubicBezTo>
                    <a:cubicBezTo>
                      <a:pt x="1739" y="258"/>
                      <a:pt x="1741" y="258"/>
                      <a:pt x="1742" y="258"/>
                    </a:cubicBezTo>
                    <a:cubicBezTo>
                      <a:pt x="1745" y="258"/>
                      <a:pt x="1746" y="258"/>
                      <a:pt x="1748" y="257"/>
                    </a:cubicBezTo>
                    <a:cubicBezTo>
                      <a:pt x="1749" y="256"/>
                      <a:pt x="1750" y="256"/>
                      <a:pt x="1752" y="256"/>
                    </a:cubicBezTo>
                    <a:cubicBezTo>
                      <a:pt x="1757" y="256"/>
                      <a:pt x="1767" y="260"/>
                      <a:pt x="1768" y="264"/>
                    </a:cubicBezTo>
                    <a:cubicBezTo>
                      <a:pt x="1769" y="266"/>
                      <a:pt x="1770" y="270"/>
                      <a:pt x="1775" y="272"/>
                    </a:cubicBezTo>
                    <a:cubicBezTo>
                      <a:pt x="1778" y="273"/>
                      <a:pt x="1780" y="274"/>
                      <a:pt x="1782" y="274"/>
                    </a:cubicBezTo>
                    <a:cubicBezTo>
                      <a:pt x="1784" y="275"/>
                      <a:pt x="1786" y="275"/>
                      <a:pt x="1787" y="277"/>
                    </a:cubicBezTo>
                    <a:cubicBezTo>
                      <a:pt x="1788" y="279"/>
                      <a:pt x="1789" y="279"/>
                      <a:pt x="1790" y="279"/>
                    </a:cubicBezTo>
                    <a:cubicBezTo>
                      <a:pt x="1790" y="279"/>
                      <a:pt x="1791" y="279"/>
                      <a:pt x="1791" y="279"/>
                    </a:cubicBezTo>
                    <a:cubicBezTo>
                      <a:pt x="1793" y="279"/>
                      <a:pt x="1795" y="280"/>
                      <a:pt x="1796" y="280"/>
                    </a:cubicBezTo>
                    <a:cubicBezTo>
                      <a:pt x="1796" y="280"/>
                      <a:pt x="1797" y="281"/>
                      <a:pt x="1797" y="281"/>
                    </a:cubicBezTo>
                    <a:cubicBezTo>
                      <a:pt x="1799" y="279"/>
                      <a:pt x="1800" y="279"/>
                      <a:pt x="1802" y="279"/>
                    </a:cubicBezTo>
                    <a:cubicBezTo>
                      <a:pt x="1802" y="280"/>
                      <a:pt x="1802" y="280"/>
                      <a:pt x="1802" y="280"/>
                    </a:cubicBezTo>
                    <a:cubicBezTo>
                      <a:pt x="1802" y="280"/>
                      <a:pt x="1802" y="280"/>
                      <a:pt x="1803" y="280"/>
                    </a:cubicBezTo>
                    <a:cubicBezTo>
                      <a:pt x="1802" y="279"/>
                      <a:pt x="1802" y="279"/>
                      <a:pt x="1801" y="279"/>
                    </a:cubicBezTo>
                    <a:cubicBezTo>
                      <a:pt x="1800" y="278"/>
                      <a:pt x="1798" y="277"/>
                      <a:pt x="1798" y="275"/>
                    </a:cubicBezTo>
                    <a:cubicBezTo>
                      <a:pt x="1797" y="275"/>
                      <a:pt x="1797" y="274"/>
                      <a:pt x="1798" y="273"/>
                    </a:cubicBezTo>
                    <a:cubicBezTo>
                      <a:pt x="1799" y="272"/>
                      <a:pt x="1800" y="272"/>
                      <a:pt x="1800" y="272"/>
                    </a:cubicBezTo>
                    <a:cubicBezTo>
                      <a:pt x="1802" y="272"/>
                      <a:pt x="1802" y="272"/>
                      <a:pt x="1803" y="273"/>
                    </a:cubicBezTo>
                    <a:cubicBezTo>
                      <a:pt x="1803" y="273"/>
                      <a:pt x="1804" y="273"/>
                      <a:pt x="1804" y="273"/>
                    </a:cubicBezTo>
                    <a:cubicBezTo>
                      <a:pt x="1804" y="273"/>
                      <a:pt x="1804" y="273"/>
                      <a:pt x="1804" y="273"/>
                    </a:cubicBezTo>
                    <a:cubicBezTo>
                      <a:pt x="1804" y="272"/>
                      <a:pt x="1803" y="270"/>
                      <a:pt x="1805" y="269"/>
                    </a:cubicBezTo>
                    <a:cubicBezTo>
                      <a:pt x="1805" y="267"/>
                      <a:pt x="1805" y="262"/>
                      <a:pt x="1804" y="261"/>
                    </a:cubicBezTo>
                    <a:cubicBezTo>
                      <a:pt x="1802" y="260"/>
                      <a:pt x="1802" y="259"/>
                      <a:pt x="1802" y="258"/>
                    </a:cubicBezTo>
                    <a:cubicBezTo>
                      <a:pt x="1802" y="255"/>
                      <a:pt x="1806" y="254"/>
                      <a:pt x="1809" y="256"/>
                    </a:cubicBezTo>
                    <a:cubicBezTo>
                      <a:pt x="1811" y="257"/>
                      <a:pt x="1813" y="258"/>
                      <a:pt x="1816" y="258"/>
                    </a:cubicBezTo>
                    <a:cubicBezTo>
                      <a:pt x="1815" y="258"/>
                      <a:pt x="1815" y="257"/>
                      <a:pt x="1815" y="256"/>
                    </a:cubicBezTo>
                    <a:cubicBezTo>
                      <a:pt x="1815" y="255"/>
                      <a:pt x="1817" y="254"/>
                      <a:pt x="1819" y="254"/>
                    </a:cubicBezTo>
                    <a:cubicBezTo>
                      <a:pt x="1820" y="254"/>
                      <a:pt x="1821" y="254"/>
                      <a:pt x="1822" y="255"/>
                    </a:cubicBezTo>
                    <a:cubicBezTo>
                      <a:pt x="1823" y="256"/>
                      <a:pt x="1824" y="256"/>
                      <a:pt x="1825" y="256"/>
                    </a:cubicBezTo>
                    <a:cubicBezTo>
                      <a:pt x="1825" y="254"/>
                      <a:pt x="1828" y="249"/>
                      <a:pt x="1831" y="249"/>
                    </a:cubicBezTo>
                    <a:cubicBezTo>
                      <a:pt x="1827" y="246"/>
                      <a:pt x="1818" y="241"/>
                      <a:pt x="1816" y="237"/>
                    </a:cubicBezTo>
                    <a:cubicBezTo>
                      <a:pt x="1814" y="235"/>
                      <a:pt x="1808" y="233"/>
                      <a:pt x="1804" y="233"/>
                    </a:cubicBezTo>
                    <a:cubicBezTo>
                      <a:pt x="1804" y="233"/>
                      <a:pt x="1804" y="233"/>
                      <a:pt x="1803" y="233"/>
                    </a:cubicBezTo>
                    <a:cubicBezTo>
                      <a:pt x="1803" y="234"/>
                      <a:pt x="1802" y="235"/>
                      <a:pt x="1801" y="235"/>
                    </a:cubicBezTo>
                    <a:cubicBezTo>
                      <a:pt x="1799" y="235"/>
                      <a:pt x="1796" y="233"/>
                      <a:pt x="1795" y="231"/>
                    </a:cubicBezTo>
                    <a:cubicBezTo>
                      <a:pt x="1794" y="230"/>
                      <a:pt x="1792" y="230"/>
                      <a:pt x="1788" y="230"/>
                    </a:cubicBezTo>
                    <a:cubicBezTo>
                      <a:pt x="1787" y="230"/>
                      <a:pt x="1785" y="230"/>
                      <a:pt x="1785" y="230"/>
                    </a:cubicBezTo>
                    <a:cubicBezTo>
                      <a:pt x="1785" y="230"/>
                      <a:pt x="1785" y="230"/>
                      <a:pt x="1785" y="230"/>
                    </a:cubicBezTo>
                    <a:cubicBezTo>
                      <a:pt x="1786" y="231"/>
                      <a:pt x="1788" y="232"/>
                      <a:pt x="1789" y="233"/>
                    </a:cubicBezTo>
                    <a:cubicBezTo>
                      <a:pt x="1791" y="236"/>
                      <a:pt x="1789" y="238"/>
                      <a:pt x="1788" y="239"/>
                    </a:cubicBezTo>
                    <a:cubicBezTo>
                      <a:pt x="1787" y="240"/>
                      <a:pt x="1787" y="241"/>
                      <a:pt x="1787" y="241"/>
                    </a:cubicBezTo>
                    <a:cubicBezTo>
                      <a:pt x="1788" y="242"/>
                      <a:pt x="1788" y="243"/>
                      <a:pt x="1787" y="244"/>
                    </a:cubicBezTo>
                    <a:cubicBezTo>
                      <a:pt x="1786" y="245"/>
                      <a:pt x="1786" y="245"/>
                      <a:pt x="1786" y="245"/>
                    </a:cubicBezTo>
                    <a:cubicBezTo>
                      <a:pt x="1785" y="245"/>
                      <a:pt x="1785" y="245"/>
                      <a:pt x="1785" y="245"/>
                    </a:cubicBezTo>
                    <a:cubicBezTo>
                      <a:pt x="1784" y="245"/>
                      <a:pt x="1782" y="244"/>
                      <a:pt x="1777" y="240"/>
                    </a:cubicBezTo>
                    <a:cubicBezTo>
                      <a:pt x="1776" y="240"/>
                      <a:pt x="1774" y="238"/>
                      <a:pt x="1776" y="227"/>
                    </a:cubicBezTo>
                    <a:cubicBezTo>
                      <a:pt x="1776" y="226"/>
                      <a:pt x="1775" y="226"/>
                      <a:pt x="1775" y="226"/>
                    </a:cubicBezTo>
                    <a:cubicBezTo>
                      <a:pt x="1774" y="225"/>
                      <a:pt x="1772" y="224"/>
                      <a:pt x="1771" y="221"/>
                    </a:cubicBezTo>
                    <a:cubicBezTo>
                      <a:pt x="1771" y="220"/>
                      <a:pt x="1763" y="215"/>
                      <a:pt x="1751" y="210"/>
                    </a:cubicBezTo>
                    <a:cubicBezTo>
                      <a:pt x="1749" y="209"/>
                      <a:pt x="1748" y="209"/>
                      <a:pt x="1746" y="208"/>
                    </a:cubicBezTo>
                    <a:cubicBezTo>
                      <a:pt x="1741" y="206"/>
                      <a:pt x="1735" y="204"/>
                      <a:pt x="1733" y="201"/>
                    </a:cubicBezTo>
                    <a:cubicBezTo>
                      <a:pt x="1733" y="200"/>
                      <a:pt x="1729" y="199"/>
                      <a:pt x="1727" y="198"/>
                    </a:cubicBezTo>
                    <a:cubicBezTo>
                      <a:pt x="1723" y="197"/>
                      <a:pt x="1718" y="196"/>
                      <a:pt x="1716" y="193"/>
                    </a:cubicBezTo>
                    <a:cubicBezTo>
                      <a:pt x="1712" y="189"/>
                      <a:pt x="1693" y="181"/>
                      <a:pt x="1685" y="181"/>
                    </a:cubicBezTo>
                    <a:cubicBezTo>
                      <a:pt x="1680" y="180"/>
                      <a:pt x="1678" y="178"/>
                      <a:pt x="1677" y="177"/>
                    </a:cubicBezTo>
                    <a:cubicBezTo>
                      <a:pt x="1676" y="176"/>
                      <a:pt x="1676" y="176"/>
                      <a:pt x="1676" y="176"/>
                    </a:cubicBezTo>
                    <a:cubicBezTo>
                      <a:pt x="1674" y="177"/>
                      <a:pt x="1673" y="177"/>
                      <a:pt x="1670" y="177"/>
                    </a:cubicBezTo>
                    <a:cubicBezTo>
                      <a:pt x="1663" y="177"/>
                      <a:pt x="1653" y="176"/>
                      <a:pt x="1648" y="175"/>
                    </a:cubicBezTo>
                    <a:cubicBezTo>
                      <a:pt x="1646" y="175"/>
                      <a:pt x="1645" y="176"/>
                      <a:pt x="1644" y="176"/>
                    </a:cubicBezTo>
                    <a:cubicBezTo>
                      <a:pt x="1642" y="177"/>
                      <a:pt x="1640" y="178"/>
                      <a:pt x="1638" y="177"/>
                    </a:cubicBezTo>
                    <a:cubicBezTo>
                      <a:pt x="1633" y="175"/>
                      <a:pt x="1620" y="170"/>
                      <a:pt x="1615" y="170"/>
                    </a:cubicBezTo>
                    <a:cubicBezTo>
                      <a:pt x="1614" y="170"/>
                      <a:pt x="1614" y="171"/>
                      <a:pt x="1614" y="171"/>
                    </a:cubicBezTo>
                    <a:cubicBezTo>
                      <a:pt x="1613" y="171"/>
                      <a:pt x="1613" y="172"/>
                      <a:pt x="1613" y="174"/>
                    </a:cubicBezTo>
                    <a:cubicBezTo>
                      <a:pt x="1612" y="175"/>
                      <a:pt x="1612" y="177"/>
                      <a:pt x="1610" y="178"/>
                    </a:cubicBezTo>
                    <a:cubicBezTo>
                      <a:pt x="1611" y="179"/>
                      <a:pt x="1612" y="180"/>
                      <a:pt x="1616" y="184"/>
                    </a:cubicBezTo>
                    <a:cubicBezTo>
                      <a:pt x="1618" y="186"/>
                      <a:pt x="1619" y="189"/>
                      <a:pt x="1619" y="191"/>
                    </a:cubicBezTo>
                    <a:cubicBezTo>
                      <a:pt x="1619" y="194"/>
                      <a:pt x="1616" y="196"/>
                      <a:pt x="1612" y="198"/>
                    </a:cubicBezTo>
                    <a:cubicBezTo>
                      <a:pt x="1611" y="199"/>
                      <a:pt x="1610" y="199"/>
                      <a:pt x="1608" y="199"/>
                    </a:cubicBezTo>
                    <a:cubicBezTo>
                      <a:pt x="1603" y="199"/>
                      <a:pt x="1597" y="195"/>
                      <a:pt x="1594" y="192"/>
                    </a:cubicBezTo>
                    <a:cubicBezTo>
                      <a:pt x="1593" y="190"/>
                      <a:pt x="1592" y="190"/>
                      <a:pt x="1590" y="189"/>
                    </a:cubicBezTo>
                    <a:cubicBezTo>
                      <a:pt x="1588" y="189"/>
                      <a:pt x="1584" y="188"/>
                      <a:pt x="1583" y="184"/>
                    </a:cubicBezTo>
                    <a:cubicBezTo>
                      <a:pt x="1582" y="181"/>
                      <a:pt x="1583" y="179"/>
                      <a:pt x="1583" y="178"/>
                    </a:cubicBezTo>
                    <a:cubicBezTo>
                      <a:pt x="1585" y="176"/>
                      <a:pt x="1589" y="176"/>
                      <a:pt x="1592" y="179"/>
                    </a:cubicBezTo>
                    <a:cubicBezTo>
                      <a:pt x="1593" y="180"/>
                      <a:pt x="1596" y="179"/>
                      <a:pt x="1597" y="177"/>
                    </a:cubicBezTo>
                    <a:cubicBezTo>
                      <a:pt x="1597" y="177"/>
                      <a:pt x="1597" y="177"/>
                      <a:pt x="1596" y="176"/>
                    </a:cubicBezTo>
                    <a:cubicBezTo>
                      <a:pt x="1595" y="175"/>
                      <a:pt x="1589" y="173"/>
                      <a:pt x="1585" y="173"/>
                    </a:cubicBezTo>
                    <a:cubicBezTo>
                      <a:pt x="1582" y="173"/>
                      <a:pt x="1581" y="175"/>
                      <a:pt x="1578" y="178"/>
                    </a:cubicBezTo>
                    <a:cubicBezTo>
                      <a:pt x="1577" y="180"/>
                      <a:pt x="1575" y="182"/>
                      <a:pt x="1572" y="183"/>
                    </a:cubicBezTo>
                    <a:cubicBezTo>
                      <a:pt x="1570" y="184"/>
                      <a:pt x="1568" y="185"/>
                      <a:pt x="1565" y="185"/>
                    </a:cubicBezTo>
                    <a:cubicBezTo>
                      <a:pt x="1557" y="185"/>
                      <a:pt x="1544" y="182"/>
                      <a:pt x="1542" y="180"/>
                    </a:cubicBezTo>
                    <a:cubicBezTo>
                      <a:pt x="1542" y="180"/>
                      <a:pt x="1540" y="180"/>
                      <a:pt x="1535" y="180"/>
                    </a:cubicBezTo>
                    <a:cubicBezTo>
                      <a:pt x="1526" y="180"/>
                      <a:pt x="1512" y="181"/>
                      <a:pt x="1510" y="182"/>
                    </a:cubicBezTo>
                    <a:cubicBezTo>
                      <a:pt x="1509" y="183"/>
                      <a:pt x="1509" y="186"/>
                      <a:pt x="1509" y="187"/>
                    </a:cubicBezTo>
                    <a:cubicBezTo>
                      <a:pt x="1509" y="190"/>
                      <a:pt x="1509" y="192"/>
                      <a:pt x="1507" y="193"/>
                    </a:cubicBezTo>
                    <a:cubicBezTo>
                      <a:pt x="1507" y="193"/>
                      <a:pt x="1507" y="193"/>
                      <a:pt x="1507" y="193"/>
                    </a:cubicBezTo>
                    <a:cubicBezTo>
                      <a:pt x="1506" y="193"/>
                      <a:pt x="1506" y="193"/>
                      <a:pt x="1506" y="193"/>
                    </a:cubicBezTo>
                    <a:cubicBezTo>
                      <a:pt x="1504" y="193"/>
                      <a:pt x="1503" y="191"/>
                      <a:pt x="1503" y="187"/>
                    </a:cubicBezTo>
                    <a:cubicBezTo>
                      <a:pt x="1502" y="184"/>
                      <a:pt x="1502" y="181"/>
                      <a:pt x="1502" y="180"/>
                    </a:cubicBezTo>
                    <a:cubicBezTo>
                      <a:pt x="1501" y="180"/>
                      <a:pt x="1499" y="179"/>
                      <a:pt x="1495" y="179"/>
                    </a:cubicBezTo>
                    <a:cubicBezTo>
                      <a:pt x="1490" y="179"/>
                      <a:pt x="1487" y="179"/>
                      <a:pt x="1486" y="177"/>
                    </a:cubicBezTo>
                    <a:cubicBezTo>
                      <a:pt x="1486" y="176"/>
                      <a:pt x="1486" y="175"/>
                      <a:pt x="1487" y="173"/>
                    </a:cubicBezTo>
                    <a:cubicBezTo>
                      <a:pt x="1488" y="173"/>
                      <a:pt x="1487" y="173"/>
                      <a:pt x="1487" y="172"/>
                    </a:cubicBezTo>
                    <a:cubicBezTo>
                      <a:pt x="1487" y="171"/>
                      <a:pt x="1486" y="168"/>
                      <a:pt x="1490" y="166"/>
                    </a:cubicBezTo>
                    <a:cubicBezTo>
                      <a:pt x="1490" y="164"/>
                      <a:pt x="1482" y="158"/>
                      <a:pt x="1472" y="153"/>
                    </a:cubicBezTo>
                    <a:cubicBezTo>
                      <a:pt x="1468" y="152"/>
                      <a:pt x="1462" y="151"/>
                      <a:pt x="1454" y="151"/>
                    </a:cubicBezTo>
                    <a:cubicBezTo>
                      <a:pt x="1445" y="151"/>
                      <a:pt x="1434" y="152"/>
                      <a:pt x="1430" y="154"/>
                    </a:cubicBezTo>
                    <a:cubicBezTo>
                      <a:pt x="1426" y="155"/>
                      <a:pt x="1419" y="155"/>
                      <a:pt x="1412" y="155"/>
                    </a:cubicBezTo>
                    <a:cubicBezTo>
                      <a:pt x="1407" y="155"/>
                      <a:pt x="1407" y="155"/>
                      <a:pt x="1407" y="155"/>
                    </a:cubicBezTo>
                    <a:cubicBezTo>
                      <a:pt x="1406" y="155"/>
                      <a:pt x="1405" y="155"/>
                      <a:pt x="1404" y="155"/>
                    </a:cubicBezTo>
                    <a:cubicBezTo>
                      <a:pt x="1403" y="155"/>
                      <a:pt x="1403" y="155"/>
                      <a:pt x="1403" y="155"/>
                    </a:cubicBezTo>
                    <a:cubicBezTo>
                      <a:pt x="1401" y="155"/>
                      <a:pt x="1400" y="155"/>
                      <a:pt x="1399" y="154"/>
                    </a:cubicBezTo>
                    <a:cubicBezTo>
                      <a:pt x="1398" y="153"/>
                      <a:pt x="1398" y="151"/>
                      <a:pt x="1399" y="150"/>
                    </a:cubicBezTo>
                    <a:cubicBezTo>
                      <a:pt x="1399" y="149"/>
                      <a:pt x="1399" y="149"/>
                      <a:pt x="1399" y="149"/>
                    </a:cubicBezTo>
                    <a:cubicBezTo>
                      <a:pt x="1398" y="147"/>
                      <a:pt x="1392" y="145"/>
                      <a:pt x="1389" y="145"/>
                    </a:cubicBezTo>
                    <a:cubicBezTo>
                      <a:pt x="1388" y="145"/>
                      <a:pt x="1388" y="145"/>
                      <a:pt x="1388" y="145"/>
                    </a:cubicBezTo>
                    <a:cubicBezTo>
                      <a:pt x="1387" y="146"/>
                      <a:pt x="1386" y="147"/>
                      <a:pt x="1385" y="147"/>
                    </a:cubicBezTo>
                    <a:cubicBezTo>
                      <a:pt x="1384" y="147"/>
                      <a:pt x="1382" y="146"/>
                      <a:pt x="1381" y="145"/>
                    </a:cubicBezTo>
                    <a:cubicBezTo>
                      <a:pt x="1381" y="144"/>
                      <a:pt x="1380" y="143"/>
                      <a:pt x="1380" y="142"/>
                    </a:cubicBezTo>
                    <a:cubicBezTo>
                      <a:pt x="1379" y="141"/>
                      <a:pt x="1373" y="139"/>
                      <a:pt x="1369" y="139"/>
                    </a:cubicBezTo>
                    <a:cubicBezTo>
                      <a:pt x="1369" y="139"/>
                      <a:pt x="1369" y="139"/>
                      <a:pt x="1368" y="139"/>
                    </a:cubicBezTo>
                    <a:cubicBezTo>
                      <a:pt x="1366" y="140"/>
                      <a:pt x="1364" y="139"/>
                      <a:pt x="1362" y="137"/>
                    </a:cubicBezTo>
                    <a:cubicBezTo>
                      <a:pt x="1362" y="136"/>
                      <a:pt x="1362" y="134"/>
                      <a:pt x="1362" y="133"/>
                    </a:cubicBezTo>
                    <a:cubicBezTo>
                      <a:pt x="1363" y="133"/>
                      <a:pt x="1364" y="131"/>
                      <a:pt x="1367" y="131"/>
                    </a:cubicBezTo>
                    <a:cubicBezTo>
                      <a:pt x="1367" y="131"/>
                      <a:pt x="1368" y="131"/>
                      <a:pt x="1369" y="131"/>
                    </a:cubicBezTo>
                    <a:cubicBezTo>
                      <a:pt x="1370" y="131"/>
                      <a:pt x="1370" y="131"/>
                      <a:pt x="1371" y="131"/>
                    </a:cubicBezTo>
                    <a:cubicBezTo>
                      <a:pt x="1374" y="131"/>
                      <a:pt x="1374" y="131"/>
                      <a:pt x="1375" y="131"/>
                    </a:cubicBezTo>
                    <a:cubicBezTo>
                      <a:pt x="1375" y="131"/>
                      <a:pt x="1375" y="131"/>
                      <a:pt x="1374" y="130"/>
                    </a:cubicBezTo>
                    <a:cubicBezTo>
                      <a:pt x="1372" y="127"/>
                      <a:pt x="1355" y="125"/>
                      <a:pt x="1343" y="125"/>
                    </a:cubicBezTo>
                    <a:cubicBezTo>
                      <a:pt x="1341" y="125"/>
                      <a:pt x="1340" y="125"/>
                      <a:pt x="1340" y="125"/>
                    </a:cubicBezTo>
                    <a:cubicBezTo>
                      <a:pt x="1340" y="125"/>
                      <a:pt x="1340" y="126"/>
                      <a:pt x="1340" y="126"/>
                    </a:cubicBezTo>
                    <a:cubicBezTo>
                      <a:pt x="1339" y="128"/>
                      <a:pt x="1338" y="132"/>
                      <a:pt x="1334" y="136"/>
                    </a:cubicBezTo>
                    <a:cubicBezTo>
                      <a:pt x="1331" y="139"/>
                      <a:pt x="1328" y="139"/>
                      <a:pt x="1326" y="139"/>
                    </a:cubicBezTo>
                    <a:cubicBezTo>
                      <a:pt x="1323" y="139"/>
                      <a:pt x="1321" y="138"/>
                      <a:pt x="1320" y="136"/>
                    </a:cubicBezTo>
                    <a:cubicBezTo>
                      <a:pt x="1319" y="135"/>
                      <a:pt x="1319" y="134"/>
                      <a:pt x="1319" y="133"/>
                    </a:cubicBezTo>
                    <a:cubicBezTo>
                      <a:pt x="1320" y="130"/>
                      <a:pt x="1322" y="129"/>
                      <a:pt x="1325" y="128"/>
                    </a:cubicBezTo>
                    <a:cubicBezTo>
                      <a:pt x="1325" y="128"/>
                      <a:pt x="1326" y="128"/>
                      <a:pt x="1327" y="128"/>
                    </a:cubicBezTo>
                    <a:cubicBezTo>
                      <a:pt x="1326" y="128"/>
                      <a:pt x="1324" y="128"/>
                      <a:pt x="1323" y="127"/>
                    </a:cubicBezTo>
                    <a:cubicBezTo>
                      <a:pt x="1320" y="127"/>
                      <a:pt x="1317" y="127"/>
                      <a:pt x="1315" y="125"/>
                    </a:cubicBezTo>
                    <a:cubicBezTo>
                      <a:pt x="1315" y="124"/>
                      <a:pt x="1314" y="122"/>
                      <a:pt x="1315" y="121"/>
                    </a:cubicBezTo>
                    <a:cubicBezTo>
                      <a:pt x="1316" y="120"/>
                      <a:pt x="1317" y="119"/>
                      <a:pt x="1319" y="119"/>
                    </a:cubicBezTo>
                    <a:cubicBezTo>
                      <a:pt x="1319" y="118"/>
                      <a:pt x="1319" y="118"/>
                      <a:pt x="1319" y="118"/>
                    </a:cubicBezTo>
                    <a:cubicBezTo>
                      <a:pt x="1311" y="117"/>
                      <a:pt x="1299" y="115"/>
                      <a:pt x="1293" y="115"/>
                    </a:cubicBezTo>
                    <a:cubicBezTo>
                      <a:pt x="1287" y="116"/>
                      <a:pt x="1283" y="114"/>
                      <a:pt x="1280" y="113"/>
                    </a:cubicBezTo>
                    <a:cubicBezTo>
                      <a:pt x="1278" y="112"/>
                      <a:pt x="1277" y="112"/>
                      <a:pt x="1275" y="112"/>
                    </a:cubicBezTo>
                    <a:cubicBezTo>
                      <a:pt x="1274" y="112"/>
                      <a:pt x="1274" y="112"/>
                      <a:pt x="1274" y="112"/>
                    </a:cubicBezTo>
                    <a:cubicBezTo>
                      <a:pt x="1274" y="112"/>
                      <a:pt x="1274" y="113"/>
                      <a:pt x="1275" y="114"/>
                    </a:cubicBezTo>
                    <a:cubicBezTo>
                      <a:pt x="1276" y="115"/>
                      <a:pt x="1276" y="116"/>
                      <a:pt x="1275" y="117"/>
                    </a:cubicBezTo>
                    <a:cubicBezTo>
                      <a:pt x="1274" y="120"/>
                      <a:pt x="1268" y="121"/>
                      <a:pt x="1266" y="121"/>
                    </a:cubicBezTo>
                    <a:cubicBezTo>
                      <a:pt x="1265" y="121"/>
                      <a:pt x="1264" y="121"/>
                      <a:pt x="1263" y="120"/>
                    </a:cubicBezTo>
                    <a:cubicBezTo>
                      <a:pt x="1259" y="120"/>
                      <a:pt x="1255" y="122"/>
                      <a:pt x="1254" y="123"/>
                    </a:cubicBezTo>
                    <a:cubicBezTo>
                      <a:pt x="1254" y="123"/>
                      <a:pt x="1254" y="124"/>
                      <a:pt x="1254" y="124"/>
                    </a:cubicBezTo>
                    <a:cubicBezTo>
                      <a:pt x="1255" y="125"/>
                      <a:pt x="1255" y="125"/>
                      <a:pt x="1255" y="125"/>
                    </a:cubicBezTo>
                    <a:cubicBezTo>
                      <a:pt x="1256" y="125"/>
                      <a:pt x="1257" y="125"/>
                      <a:pt x="1257" y="124"/>
                    </a:cubicBezTo>
                    <a:cubicBezTo>
                      <a:pt x="1259" y="124"/>
                      <a:pt x="1261" y="123"/>
                      <a:pt x="1263" y="124"/>
                    </a:cubicBezTo>
                    <a:cubicBezTo>
                      <a:pt x="1264" y="124"/>
                      <a:pt x="1264" y="125"/>
                      <a:pt x="1264" y="126"/>
                    </a:cubicBezTo>
                    <a:cubicBezTo>
                      <a:pt x="1264" y="128"/>
                      <a:pt x="1263" y="129"/>
                      <a:pt x="1261" y="130"/>
                    </a:cubicBezTo>
                    <a:cubicBezTo>
                      <a:pt x="1261" y="130"/>
                      <a:pt x="1261" y="130"/>
                      <a:pt x="1261" y="130"/>
                    </a:cubicBezTo>
                    <a:cubicBezTo>
                      <a:pt x="1264" y="133"/>
                      <a:pt x="1264" y="136"/>
                      <a:pt x="1264" y="138"/>
                    </a:cubicBezTo>
                    <a:cubicBezTo>
                      <a:pt x="1264" y="139"/>
                      <a:pt x="1264" y="139"/>
                      <a:pt x="1264" y="139"/>
                    </a:cubicBezTo>
                    <a:cubicBezTo>
                      <a:pt x="1264" y="140"/>
                      <a:pt x="1264" y="141"/>
                      <a:pt x="1263" y="141"/>
                    </a:cubicBezTo>
                    <a:cubicBezTo>
                      <a:pt x="1262" y="143"/>
                      <a:pt x="1259" y="143"/>
                      <a:pt x="1258" y="143"/>
                    </a:cubicBezTo>
                    <a:cubicBezTo>
                      <a:pt x="1255" y="143"/>
                      <a:pt x="1253" y="142"/>
                      <a:pt x="1252" y="141"/>
                    </a:cubicBezTo>
                    <a:cubicBezTo>
                      <a:pt x="1251" y="139"/>
                      <a:pt x="1249" y="140"/>
                      <a:pt x="1247" y="140"/>
                    </a:cubicBezTo>
                    <a:cubicBezTo>
                      <a:pt x="1246" y="140"/>
                      <a:pt x="1245" y="141"/>
                      <a:pt x="1244" y="141"/>
                    </a:cubicBezTo>
                    <a:cubicBezTo>
                      <a:pt x="1245" y="141"/>
                      <a:pt x="1246" y="142"/>
                      <a:pt x="1246" y="144"/>
                    </a:cubicBezTo>
                    <a:cubicBezTo>
                      <a:pt x="1246" y="145"/>
                      <a:pt x="1245" y="147"/>
                      <a:pt x="1239" y="148"/>
                    </a:cubicBezTo>
                    <a:cubicBezTo>
                      <a:pt x="1234" y="148"/>
                      <a:pt x="1233" y="145"/>
                      <a:pt x="1232" y="143"/>
                    </a:cubicBezTo>
                    <a:cubicBezTo>
                      <a:pt x="1231" y="143"/>
                      <a:pt x="1231" y="142"/>
                      <a:pt x="1231" y="142"/>
                    </a:cubicBezTo>
                    <a:cubicBezTo>
                      <a:pt x="1230" y="142"/>
                      <a:pt x="1230" y="142"/>
                      <a:pt x="1229" y="142"/>
                    </a:cubicBezTo>
                    <a:cubicBezTo>
                      <a:pt x="1227" y="142"/>
                      <a:pt x="1224" y="142"/>
                      <a:pt x="1221" y="141"/>
                    </a:cubicBezTo>
                    <a:cubicBezTo>
                      <a:pt x="1218" y="140"/>
                      <a:pt x="1215" y="139"/>
                      <a:pt x="1213" y="139"/>
                    </a:cubicBezTo>
                    <a:cubicBezTo>
                      <a:pt x="1211" y="139"/>
                      <a:pt x="1210" y="140"/>
                      <a:pt x="1208" y="141"/>
                    </a:cubicBezTo>
                    <a:cubicBezTo>
                      <a:pt x="1206" y="142"/>
                      <a:pt x="1204" y="143"/>
                      <a:pt x="1200" y="144"/>
                    </a:cubicBezTo>
                    <a:cubicBezTo>
                      <a:pt x="1194" y="144"/>
                      <a:pt x="1184" y="140"/>
                      <a:pt x="1181" y="136"/>
                    </a:cubicBezTo>
                    <a:cubicBezTo>
                      <a:pt x="1181" y="136"/>
                      <a:pt x="1180" y="134"/>
                      <a:pt x="1180" y="134"/>
                    </a:cubicBezTo>
                    <a:cubicBezTo>
                      <a:pt x="1180" y="134"/>
                      <a:pt x="1179" y="135"/>
                      <a:pt x="1178" y="136"/>
                    </a:cubicBezTo>
                    <a:cubicBezTo>
                      <a:pt x="1177" y="137"/>
                      <a:pt x="1176" y="139"/>
                      <a:pt x="1176" y="141"/>
                    </a:cubicBezTo>
                    <a:cubicBezTo>
                      <a:pt x="1175" y="145"/>
                      <a:pt x="1174" y="148"/>
                      <a:pt x="1171" y="148"/>
                    </a:cubicBezTo>
                    <a:cubicBezTo>
                      <a:pt x="1170" y="148"/>
                      <a:pt x="1169" y="150"/>
                      <a:pt x="1168" y="151"/>
                    </a:cubicBezTo>
                    <a:cubicBezTo>
                      <a:pt x="1167" y="154"/>
                      <a:pt x="1166" y="156"/>
                      <a:pt x="1164" y="157"/>
                    </a:cubicBezTo>
                    <a:cubicBezTo>
                      <a:pt x="1163" y="157"/>
                      <a:pt x="1163" y="157"/>
                      <a:pt x="1162" y="157"/>
                    </a:cubicBezTo>
                    <a:cubicBezTo>
                      <a:pt x="1160" y="157"/>
                      <a:pt x="1159" y="156"/>
                      <a:pt x="1159" y="156"/>
                    </a:cubicBezTo>
                    <a:cubicBezTo>
                      <a:pt x="1158" y="155"/>
                      <a:pt x="1157" y="155"/>
                      <a:pt x="1157" y="155"/>
                    </a:cubicBezTo>
                    <a:cubicBezTo>
                      <a:pt x="1156" y="155"/>
                      <a:pt x="1156" y="155"/>
                      <a:pt x="1156" y="155"/>
                    </a:cubicBezTo>
                    <a:cubicBezTo>
                      <a:pt x="1151" y="155"/>
                      <a:pt x="1138" y="142"/>
                      <a:pt x="1137" y="138"/>
                    </a:cubicBezTo>
                    <a:cubicBezTo>
                      <a:pt x="1137" y="136"/>
                      <a:pt x="1130" y="129"/>
                      <a:pt x="1128" y="128"/>
                    </a:cubicBezTo>
                    <a:cubicBezTo>
                      <a:pt x="1126" y="127"/>
                      <a:pt x="1127" y="125"/>
                      <a:pt x="1127" y="125"/>
                    </a:cubicBezTo>
                    <a:cubicBezTo>
                      <a:pt x="1127" y="124"/>
                      <a:pt x="1127" y="123"/>
                      <a:pt x="1130" y="123"/>
                    </a:cubicBezTo>
                    <a:cubicBezTo>
                      <a:pt x="1132" y="123"/>
                      <a:pt x="1134" y="124"/>
                      <a:pt x="1135" y="125"/>
                    </a:cubicBezTo>
                    <a:cubicBezTo>
                      <a:pt x="1137" y="126"/>
                      <a:pt x="1139" y="126"/>
                      <a:pt x="1141" y="125"/>
                    </a:cubicBezTo>
                    <a:cubicBezTo>
                      <a:pt x="1141" y="125"/>
                      <a:pt x="1141" y="124"/>
                      <a:pt x="1141" y="123"/>
                    </a:cubicBezTo>
                    <a:cubicBezTo>
                      <a:pt x="1141" y="122"/>
                      <a:pt x="1140" y="121"/>
                      <a:pt x="1139" y="121"/>
                    </a:cubicBezTo>
                    <a:cubicBezTo>
                      <a:pt x="1136" y="121"/>
                      <a:pt x="1135" y="119"/>
                      <a:pt x="1135" y="118"/>
                    </a:cubicBezTo>
                    <a:cubicBezTo>
                      <a:pt x="1135" y="116"/>
                      <a:pt x="1136" y="115"/>
                      <a:pt x="1137" y="114"/>
                    </a:cubicBezTo>
                    <a:cubicBezTo>
                      <a:pt x="1137" y="113"/>
                      <a:pt x="1136" y="113"/>
                      <a:pt x="1136" y="112"/>
                    </a:cubicBezTo>
                    <a:cubicBezTo>
                      <a:pt x="1135" y="110"/>
                      <a:pt x="1134" y="109"/>
                      <a:pt x="1134" y="107"/>
                    </a:cubicBezTo>
                    <a:cubicBezTo>
                      <a:pt x="1135" y="106"/>
                      <a:pt x="1135" y="106"/>
                      <a:pt x="1136" y="105"/>
                    </a:cubicBezTo>
                    <a:cubicBezTo>
                      <a:pt x="1135" y="105"/>
                      <a:pt x="1135" y="105"/>
                      <a:pt x="1134" y="105"/>
                    </a:cubicBezTo>
                    <a:cubicBezTo>
                      <a:pt x="1131" y="105"/>
                      <a:pt x="1126" y="102"/>
                      <a:pt x="1125" y="99"/>
                    </a:cubicBezTo>
                    <a:cubicBezTo>
                      <a:pt x="1124" y="99"/>
                      <a:pt x="1122" y="98"/>
                      <a:pt x="1118" y="98"/>
                    </a:cubicBezTo>
                    <a:cubicBezTo>
                      <a:pt x="1116" y="98"/>
                      <a:pt x="1115" y="98"/>
                      <a:pt x="1114" y="99"/>
                    </a:cubicBezTo>
                    <a:cubicBezTo>
                      <a:pt x="1114" y="99"/>
                      <a:pt x="1114" y="100"/>
                      <a:pt x="1113" y="100"/>
                    </a:cubicBezTo>
                    <a:cubicBezTo>
                      <a:pt x="1113" y="101"/>
                      <a:pt x="1112" y="102"/>
                      <a:pt x="1110" y="102"/>
                    </a:cubicBezTo>
                    <a:cubicBezTo>
                      <a:pt x="1109" y="102"/>
                      <a:pt x="1107" y="101"/>
                      <a:pt x="1106" y="100"/>
                    </a:cubicBezTo>
                    <a:cubicBezTo>
                      <a:pt x="1106" y="99"/>
                      <a:pt x="1106" y="99"/>
                      <a:pt x="1106" y="98"/>
                    </a:cubicBezTo>
                    <a:cubicBezTo>
                      <a:pt x="1105" y="98"/>
                      <a:pt x="1104" y="98"/>
                      <a:pt x="1103" y="98"/>
                    </a:cubicBezTo>
                    <a:cubicBezTo>
                      <a:pt x="1100" y="97"/>
                      <a:pt x="1097" y="97"/>
                      <a:pt x="1094" y="96"/>
                    </a:cubicBezTo>
                    <a:cubicBezTo>
                      <a:pt x="1089" y="95"/>
                      <a:pt x="1087" y="92"/>
                      <a:pt x="1086" y="90"/>
                    </a:cubicBezTo>
                    <a:cubicBezTo>
                      <a:pt x="1085" y="90"/>
                      <a:pt x="1085" y="89"/>
                      <a:pt x="1085" y="89"/>
                    </a:cubicBezTo>
                    <a:cubicBezTo>
                      <a:pt x="1085" y="89"/>
                      <a:pt x="1085" y="90"/>
                      <a:pt x="1085" y="90"/>
                    </a:cubicBezTo>
                    <a:cubicBezTo>
                      <a:pt x="1084" y="92"/>
                      <a:pt x="1083" y="94"/>
                      <a:pt x="1081" y="94"/>
                    </a:cubicBezTo>
                    <a:cubicBezTo>
                      <a:pt x="1080" y="94"/>
                      <a:pt x="1079" y="94"/>
                      <a:pt x="1079" y="94"/>
                    </a:cubicBezTo>
                    <a:cubicBezTo>
                      <a:pt x="1078" y="93"/>
                      <a:pt x="1076" y="94"/>
                      <a:pt x="1076" y="95"/>
                    </a:cubicBezTo>
                    <a:cubicBezTo>
                      <a:pt x="1075" y="95"/>
                      <a:pt x="1075" y="96"/>
                      <a:pt x="1076" y="97"/>
                    </a:cubicBezTo>
                    <a:cubicBezTo>
                      <a:pt x="1077" y="100"/>
                      <a:pt x="1077" y="102"/>
                      <a:pt x="1076" y="104"/>
                    </a:cubicBezTo>
                    <a:cubicBezTo>
                      <a:pt x="1076" y="105"/>
                      <a:pt x="1076" y="106"/>
                      <a:pt x="1076" y="107"/>
                    </a:cubicBezTo>
                    <a:cubicBezTo>
                      <a:pt x="1075" y="110"/>
                      <a:pt x="1073" y="111"/>
                      <a:pt x="1072" y="111"/>
                    </a:cubicBezTo>
                    <a:cubicBezTo>
                      <a:pt x="1071" y="111"/>
                      <a:pt x="1070" y="110"/>
                      <a:pt x="1068" y="110"/>
                    </a:cubicBezTo>
                    <a:cubicBezTo>
                      <a:pt x="1068" y="109"/>
                      <a:pt x="1067" y="109"/>
                      <a:pt x="1066" y="109"/>
                    </a:cubicBezTo>
                    <a:cubicBezTo>
                      <a:pt x="1065" y="108"/>
                      <a:pt x="1065" y="109"/>
                      <a:pt x="1064" y="109"/>
                    </a:cubicBezTo>
                    <a:cubicBezTo>
                      <a:pt x="1063" y="110"/>
                      <a:pt x="1061" y="111"/>
                      <a:pt x="1058" y="111"/>
                    </a:cubicBezTo>
                    <a:cubicBezTo>
                      <a:pt x="1056" y="111"/>
                      <a:pt x="1055" y="111"/>
                      <a:pt x="1053" y="110"/>
                    </a:cubicBezTo>
                    <a:cubicBezTo>
                      <a:pt x="1049" y="109"/>
                      <a:pt x="1046" y="109"/>
                      <a:pt x="1043" y="109"/>
                    </a:cubicBezTo>
                    <a:cubicBezTo>
                      <a:pt x="1041" y="109"/>
                      <a:pt x="1038" y="109"/>
                      <a:pt x="1036" y="106"/>
                    </a:cubicBezTo>
                    <a:cubicBezTo>
                      <a:pt x="1036" y="106"/>
                      <a:pt x="1036" y="105"/>
                      <a:pt x="1035" y="105"/>
                    </a:cubicBezTo>
                    <a:cubicBezTo>
                      <a:pt x="1035" y="108"/>
                      <a:pt x="1030" y="108"/>
                      <a:pt x="1029" y="108"/>
                    </a:cubicBezTo>
                    <a:cubicBezTo>
                      <a:pt x="1025" y="108"/>
                      <a:pt x="1017" y="107"/>
                      <a:pt x="1016" y="103"/>
                    </a:cubicBezTo>
                    <a:cubicBezTo>
                      <a:pt x="1015" y="100"/>
                      <a:pt x="1016" y="98"/>
                      <a:pt x="1018" y="97"/>
                    </a:cubicBezTo>
                    <a:cubicBezTo>
                      <a:pt x="1016" y="97"/>
                      <a:pt x="1014" y="97"/>
                      <a:pt x="1012" y="97"/>
                    </a:cubicBezTo>
                    <a:cubicBezTo>
                      <a:pt x="1008" y="97"/>
                      <a:pt x="1005" y="96"/>
                      <a:pt x="1001" y="95"/>
                    </a:cubicBezTo>
                    <a:cubicBezTo>
                      <a:pt x="998" y="94"/>
                      <a:pt x="995" y="94"/>
                      <a:pt x="991" y="94"/>
                    </a:cubicBezTo>
                    <a:cubicBezTo>
                      <a:pt x="988" y="94"/>
                      <a:pt x="988" y="94"/>
                      <a:pt x="988" y="94"/>
                    </a:cubicBezTo>
                    <a:cubicBezTo>
                      <a:pt x="981" y="95"/>
                      <a:pt x="967" y="96"/>
                      <a:pt x="964" y="97"/>
                    </a:cubicBezTo>
                    <a:cubicBezTo>
                      <a:pt x="964" y="97"/>
                      <a:pt x="964" y="98"/>
                      <a:pt x="964" y="98"/>
                    </a:cubicBezTo>
                    <a:cubicBezTo>
                      <a:pt x="965" y="99"/>
                      <a:pt x="965" y="101"/>
                      <a:pt x="964" y="102"/>
                    </a:cubicBezTo>
                    <a:cubicBezTo>
                      <a:pt x="964" y="103"/>
                      <a:pt x="963" y="103"/>
                      <a:pt x="962" y="104"/>
                    </a:cubicBezTo>
                    <a:cubicBezTo>
                      <a:pt x="961" y="104"/>
                      <a:pt x="961" y="104"/>
                      <a:pt x="961" y="104"/>
                    </a:cubicBezTo>
                    <a:cubicBezTo>
                      <a:pt x="960" y="104"/>
                      <a:pt x="959" y="103"/>
                      <a:pt x="958" y="102"/>
                    </a:cubicBezTo>
                    <a:cubicBezTo>
                      <a:pt x="957" y="101"/>
                      <a:pt x="957" y="98"/>
                      <a:pt x="957" y="95"/>
                    </a:cubicBezTo>
                    <a:cubicBezTo>
                      <a:pt x="958" y="94"/>
                      <a:pt x="958" y="92"/>
                      <a:pt x="958" y="91"/>
                    </a:cubicBezTo>
                    <a:cubicBezTo>
                      <a:pt x="957" y="90"/>
                      <a:pt x="957" y="90"/>
                      <a:pt x="956" y="89"/>
                    </a:cubicBezTo>
                    <a:cubicBezTo>
                      <a:pt x="956" y="90"/>
                      <a:pt x="956" y="91"/>
                      <a:pt x="955" y="91"/>
                    </a:cubicBezTo>
                    <a:cubicBezTo>
                      <a:pt x="953" y="94"/>
                      <a:pt x="948" y="94"/>
                      <a:pt x="947" y="94"/>
                    </a:cubicBezTo>
                    <a:cubicBezTo>
                      <a:pt x="946" y="94"/>
                      <a:pt x="943" y="94"/>
                      <a:pt x="941" y="92"/>
                    </a:cubicBezTo>
                    <a:cubicBezTo>
                      <a:pt x="937" y="89"/>
                      <a:pt x="934" y="87"/>
                      <a:pt x="929" y="86"/>
                    </a:cubicBezTo>
                    <a:cubicBezTo>
                      <a:pt x="928" y="86"/>
                      <a:pt x="928" y="86"/>
                      <a:pt x="927" y="86"/>
                    </a:cubicBezTo>
                    <a:cubicBezTo>
                      <a:pt x="923" y="86"/>
                      <a:pt x="919" y="89"/>
                      <a:pt x="918" y="90"/>
                    </a:cubicBezTo>
                    <a:cubicBezTo>
                      <a:pt x="919" y="91"/>
                      <a:pt x="920" y="91"/>
                      <a:pt x="921" y="91"/>
                    </a:cubicBezTo>
                    <a:cubicBezTo>
                      <a:pt x="923" y="91"/>
                      <a:pt x="925" y="91"/>
                      <a:pt x="925" y="93"/>
                    </a:cubicBezTo>
                    <a:cubicBezTo>
                      <a:pt x="925" y="94"/>
                      <a:pt x="925" y="95"/>
                      <a:pt x="925" y="95"/>
                    </a:cubicBezTo>
                    <a:cubicBezTo>
                      <a:pt x="924" y="97"/>
                      <a:pt x="921" y="97"/>
                      <a:pt x="916" y="98"/>
                    </a:cubicBezTo>
                    <a:cubicBezTo>
                      <a:pt x="915" y="98"/>
                      <a:pt x="912" y="98"/>
                      <a:pt x="911" y="98"/>
                    </a:cubicBezTo>
                    <a:cubicBezTo>
                      <a:pt x="909" y="103"/>
                      <a:pt x="893" y="105"/>
                      <a:pt x="893" y="105"/>
                    </a:cubicBezTo>
                    <a:cubicBezTo>
                      <a:pt x="890" y="106"/>
                      <a:pt x="890" y="106"/>
                      <a:pt x="890" y="106"/>
                    </a:cubicBezTo>
                    <a:cubicBezTo>
                      <a:pt x="881" y="107"/>
                      <a:pt x="879" y="107"/>
                      <a:pt x="875" y="111"/>
                    </a:cubicBezTo>
                    <a:cubicBezTo>
                      <a:pt x="874" y="112"/>
                      <a:pt x="873" y="112"/>
                      <a:pt x="872" y="112"/>
                    </a:cubicBezTo>
                    <a:cubicBezTo>
                      <a:pt x="870" y="112"/>
                      <a:pt x="870" y="112"/>
                      <a:pt x="870" y="112"/>
                    </a:cubicBezTo>
                    <a:cubicBezTo>
                      <a:pt x="870" y="111"/>
                      <a:pt x="870" y="111"/>
                      <a:pt x="870" y="111"/>
                    </a:cubicBezTo>
                    <a:cubicBezTo>
                      <a:pt x="868" y="108"/>
                      <a:pt x="874" y="101"/>
                      <a:pt x="875" y="100"/>
                    </a:cubicBezTo>
                    <a:cubicBezTo>
                      <a:pt x="878" y="97"/>
                      <a:pt x="880" y="97"/>
                      <a:pt x="882" y="96"/>
                    </a:cubicBezTo>
                    <a:cubicBezTo>
                      <a:pt x="884" y="96"/>
                      <a:pt x="885" y="95"/>
                      <a:pt x="886" y="95"/>
                    </a:cubicBezTo>
                    <a:cubicBezTo>
                      <a:pt x="888" y="91"/>
                      <a:pt x="891" y="91"/>
                      <a:pt x="896" y="90"/>
                    </a:cubicBezTo>
                    <a:cubicBezTo>
                      <a:pt x="897" y="90"/>
                      <a:pt x="898" y="90"/>
                      <a:pt x="899" y="90"/>
                    </a:cubicBezTo>
                    <a:cubicBezTo>
                      <a:pt x="902" y="89"/>
                      <a:pt x="903" y="88"/>
                      <a:pt x="905" y="87"/>
                    </a:cubicBezTo>
                    <a:cubicBezTo>
                      <a:pt x="905" y="86"/>
                      <a:pt x="906" y="85"/>
                      <a:pt x="908" y="84"/>
                    </a:cubicBezTo>
                    <a:cubicBezTo>
                      <a:pt x="909" y="84"/>
                      <a:pt x="909" y="84"/>
                      <a:pt x="909" y="84"/>
                    </a:cubicBezTo>
                    <a:cubicBezTo>
                      <a:pt x="911" y="83"/>
                      <a:pt x="918" y="80"/>
                      <a:pt x="918" y="78"/>
                    </a:cubicBezTo>
                    <a:cubicBezTo>
                      <a:pt x="920" y="74"/>
                      <a:pt x="936" y="69"/>
                      <a:pt x="939" y="69"/>
                    </a:cubicBezTo>
                    <a:cubicBezTo>
                      <a:pt x="940" y="69"/>
                      <a:pt x="941" y="67"/>
                      <a:pt x="941" y="66"/>
                    </a:cubicBezTo>
                    <a:cubicBezTo>
                      <a:pt x="942" y="65"/>
                      <a:pt x="943" y="63"/>
                      <a:pt x="945" y="63"/>
                    </a:cubicBezTo>
                    <a:cubicBezTo>
                      <a:pt x="946" y="63"/>
                      <a:pt x="949" y="62"/>
                      <a:pt x="958" y="58"/>
                    </a:cubicBezTo>
                    <a:cubicBezTo>
                      <a:pt x="960" y="57"/>
                      <a:pt x="961" y="54"/>
                      <a:pt x="962" y="53"/>
                    </a:cubicBezTo>
                    <a:cubicBezTo>
                      <a:pt x="961" y="53"/>
                      <a:pt x="961" y="53"/>
                      <a:pt x="961" y="53"/>
                    </a:cubicBezTo>
                    <a:cubicBezTo>
                      <a:pt x="959" y="52"/>
                      <a:pt x="957" y="51"/>
                      <a:pt x="957" y="49"/>
                    </a:cubicBezTo>
                    <a:cubicBezTo>
                      <a:pt x="957" y="48"/>
                      <a:pt x="957" y="48"/>
                      <a:pt x="957" y="47"/>
                    </a:cubicBezTo>
                    <a:cubicBezTo>
                      <a:pt x="958" y="46"/>
                      <a:pt x="959" y="46"/>
                      <a:pt x="960" y="46"/>
                    </a:cubicBezTo>
                    <a:cubicBezTo>
                      <a:pt x="961" y="46"/>
                      <a:pt x="962" y="46"/>
                      <a:pt x="964" y="45"/>
                    </a:cubicBezTo>
                    <a:cubicBezTo>
                      <a:pt x="964" y="45"/>
                      <a:pt x="964" y="45"/>
                      <a:pt x="963" y="44"/>
                    </a:cubicBezTo>
                    <a:cubicBezTo>
                      <a:pt x="963" y="44"/>
                      <a:pt x="963" y="44"/>
                      <a:pt x="962" y="44"/>
                    </a:cubicBezTo>
                    <a:cubicBezTo>
                      <a:pt x="962" y="44"/>
                      <a:pt x="961" y="44"/>
                      <a:pt x="961" y="44"/>
                    </a:cubicBezTo>
                    <a:cubicBezTo>
                      <a:pt x="960" y="44"/>
                      <a:pt x="960" y="44"/>
                      <a:pt x="960" y="44"/>
                    </a:cubicBezTo>
                    <a:cubicBezTo>
                      <a:pt x="959" y="43"/>
                      <a:pt x="959" y="43"/>
                      <a:pt x="959" y="43"/>
                    </a:cubicBezTo>
                    <a:cubicBezTo>
                      <a:pt x="958" y="42"/>
                      <a:pt x="959" y="41"/>
                      <a:pt x="959" y="40"/>
                    </a:cubicBezTo>
                    <a:cubicBezTo>
                      <a:pt x="959" y="39"/>
                      <a:pt x="960" y="38"/>
                      <a:pt x="959" y="38"/>
                    </a:cubicBezTo>
                    <a:cubicBezTo>
                      <a:pt x="959" y="37"/>
                      <a:pt x="957" y="37"/>
                      <a:pt x="956" y="38"/>
                    </a:cubicBezTo>
                    <a:cubicBezTo>
                      <a:pt x="956" y="38"/>
                      <a:pt x="955" y="38"/>
                      <a:pt x="954" y="38"/>
                    </a:cubicBezTo>
                    <a:cubicBezTo>
                      <a:pt x="953" y="38"/>
                      <a:pt x="952" y="38"/>
                      <a:pt x="952" y="37"/>
                    </a:cubicBezTo>
                    <a:cubicBezTo>
                      <a:pt x="951" y="37"/>
                      <a:pt x="951" y="36"/>
                      <a:pt x="951" y="35"/>
                    </a:cubicBezTo>
                    <a:cubicBezTo>
                      <a:pt x="951" y="31"/>
                      <a:pt x="951" y="28"/>
                      <a:pt x="949" y="27"/>
                    </a:cubicBezTo>
                    <a:cubicBezTo>
                      <a:pt x="950" y="27"/>
                      <a:pt x="949" y="28"/>
                      <a:pt x="948" y="28"/>
                    </a:cubicBezTo>
                    <a:cubicBezTo>
                      <a:pt x="947" y="28"/>
                      <a:pt x="946" y="29"/>
                      <a:pt x="944" y="29"/>
                    </a:cubicBezTo>
                    <a:cubicBezTo>
                      <a:pt x="942" y="29"/>
                      <a:pt x="941" y="29"/>
                      <a:pt x="940" y="28"/>
                    </a:cubicBezTo>
                    <a:cubicBezTo>
                      <a:pt x="937" y="26"/>
                      <a:pt x="930" y="24"/>
                      <a:pt x="926" y="24"/>
                    </a:cubicBezTo>
                    <a:cubicBezTo>
                      <a:pt x="926" y="24"/>
                      <a:pt x="926" y="24"/>
                      <a:pt x="926" y="24"/>
                    </a:cubicBezTo>
                    <a:cubicBezTo>
                      <a:pt x="925" y="25"/>
                      <a:pt x="924" y="25"/>
                      <a:pt x="921" y="24"/>
                    </a:cubicBezTo>
                    <a:cubicBezTo>
                      <a:pt x="921" y="24"/>
                      <a:pt x="919" y="23"/>
                      <a:pt x="919" y="23"/>
                    </a:cubicBezTo>
                    <a:cubicBezTo>
                      <a:pt x="918" y="24"/>
                      <a:pt x="917" y="25"/>
                      <a:pt x="911" y="25"/>
                    </a:cubicBezTo>
                    <a:cubicBezTo>
                      <a:pt x="909" y="25"/>
                      <a:pt x="905" y="24"/>
                      <a:pt x="903" y="24"/>
                    </a:cubicBezTo>
                    <a:cubicBezTo>
                      <a:pt x="901" y="23"/>
                      <a:pt x="899" y="25"/>
                      <a:pt x="899" y="26"/>
                    </a:cubicBezTo>
                    <a:cubicBezTo>
                      <a:pt x="898" y="30"/>
                      <a:pt x="892" y="30"/>
                      <a:pt x="890" y="30"/>
                    </a:cubicBezTo>
                    <a:cubicBezTo>
                      <a:pt x="887" y="30"/>
                      <a:pt x="883" y="30"/>
                      <a:pt x="882" y="29"/>
                    </a:cubicBezTo>
                    <a:cubicBezTo>
                      <a:pt x="881" y="29"/>
                      <a:pt x="881" y="29"/>
                      <a:pt x="881" y="29"/>
                    </a:cubicBezTo>
                    <a:cubicBezTo>
                      <a:pt x="880" y="28"/>
                      <a:pt x="880" y="28"/>
                      <a:pt x="880" y="28"/>
                    </a:cubicBezTo>
                    <a:cubicBezTo>
                      <a:pt x="880" y="26"/>
                      <a:pt x="881" y="24"/>
                      <a:pt x="885" y="20"/>
                    </a:cubicBezTo>
                    <a:cubicBezTo>
                      <a:pt x="886" y="20"/>
                      <a:pt x="886" y="19"/>
                      <a:pt x="887" y="18"/>
                    </a:cubicBezTo>
                    <a:cubicBezTo>
                      <a:pt x="886" y="18"/>
                      <a:pt x="884" y="18"/>
                      <a:pt x="882" y="18"/>
                    </a:cubicBezTo>
                    <a:cubicBezTo>
                      <a:pt x="881" y="18"/>
                      <a:pt x="880" y="18"/>
                      <a:pt x="878" y="18"/>
                    </a:cubicBezTo>
                    <a:cubicBezTo>
                      <a:pt x="873" y="18"/>
                      <a:pt x="871" y="18"/>
                      <a:pt x="870" y="17"/>
                    </a:cubicBezTo>
                    <a:cubicBezTo>
                      <a:pt x="870" y="16"/>
                      <a:pt x="865" y="16"/>
                      <a:pt x="860" y="16"/>
                    </a:cubicBezTo>
                    <a:cubicBezTo>
                      <a:pt x="860" y="16"/>
                      <a:pt x="859" y="16"/>
                      <a:pt x="859" y="16"/>
                    </a:cubicBezTo>
                    <a:cubicBezTo>
                      <a:pt x="858" y="16"/>
                      <a:pt x="858" y="16"/>
                      <a:pt x="858" y="16"/>
                    </a:cubicBezTo>
                    <a:cubicBezTo>
                      <a:pt x="856" y="16"/>
                      <a:pt x="855" y="14"/>
                      <a:pt x="855" y="14"/>
                    </a:cubicBezTo>
                    <a:cubicBezTo>
                      <a:pt x="855" y="13"/>
                      <a:pt x="855" y="11"/>
                      <a:pt x="862" y="10"/>
                    </a:cubicBezTo>
                    <a:cubicBezTo>
                      <a:pt x="863" y="10"/>
                      <a:pt x="865" y="9"/>
                      <a:pt x="866" y="9"/>
                    </a:cubicBezTo>
                    <a:cubicBezTo>
                      <a:pt x="868" y="8"/>
                      <a:pt x="870" y="7"/>
                      <a:pt x="872" y="6"/>
                    </a:cubicBezTo>
                    <a:cubicBezTo>
                      <a:pt x="873" y="6"/>
                      <a:pt x="873" y="6"/>
                      <a:pt x="873" y="6"/>
                    </a:cubicBezTo>
                    <a:cubicBezTo>
                      <a:pt x="873" y="6"/>
                      <a:pt x="872" y="5"/>
                      <a:pt x="872" y="5"/>
                    </a:cubicBezTo>
                    <a:cubicBezTo>
                      <a:pt x="872" y="4"/>
                      <a:pt x="870" y="4"/>
                      <a:pt x="869" y="4"/>
                    </a:cubicBezTo>
                    <a:cubicBezTo>
                      <a:pt x="867" y="4"/>
                      <a:pt x="866" y="4"/>
                      <a:pt x="864" y="3"/>
                    </a:cubicBezTo>
                    <a:cubicBezTo>
                      <a:pt x="862" y="3"/>
                      <a:pt x="862" y="3"/>
                      <a:pt x="862" y="3"/>
                    </a:cubicBezTo>
                    <a:cubicBezTo>
                      <a:pt x="858" y="2"/>
                      <a:pt x="855" y="1"/>
                      <a:pt x="852" y="1"/>
                    </a:cubicBezTo>
                    <a:cubicBezTo>
                      <a:pt x="851" y="0"/>
                      <a:pt x="849" y="1"/>
                      <a:pt x="846" y="2"/>
                    </a:cubicBezTo>
                    <a:cubicBezTo>
                      <a:pt x="844" y="2"/>
                      <a:pt x="842" y="3"/>
                      <a:pt x="838" y="4"/>
                    </a:cubicBezTo>
                    <a:cubicBezTo>
                      <a:pt x="834" y="5"/>
                      <a:pt x="832" y="7"/>
                      <a:pt x="831" y="9"/>
                    </a:cubicBezTo>
                    <a:cubicBezTo>
                      <a:pt x="829" y="10"/>
                      <a:pt x="828" y="12"/>
                      <a:pt x="826" y="13"/>
                    </a:cubicBezTo>
                    <a:cubicBezTo>
                      <a:pt x="824" y="14"/>
                      <a:pt x="820" y="17"/>
                      <a:pt x="819" y="19"/>
                    </a:cubicBezTo>
                    <a:cubicBezTo>
                      <a:pt x="822" y="20"/>
                      <a:pt x="822" y="23"/>
                      <a:pt x="822" y="24"/>
                    </a:cubicBezTo>
                    <a:cubicBezTo>
                      <a:pt x="822" y="24"/>
                      <a:pt x="822" y="25"/>
                      <a:pt x="822" y="25"/>
                    </a:cubicBezTo>
                    <a:cubicBezTo>
                      <a:pt x="822" y="26"/>
                      <a:pt x="822" y="27"/>
                      <a:pt x="821" y="28"/>
                    </a:cubicBezTo>
                    <a:cubicBezTo>
                      <a:pt x="820" y="30"/>
                      <a:pt x="817" y="30"/>
                      <a:pt x="813" y="30"/>
                    </a:cubicBezTo>
                    <a:cubicBezTo>
                      <a:pt x="812" y="30"/>
                      <a:pt x="810" y="29"/>
                      <a:pt x="808" y="29"/>
                    </a:cubicBezTo>
                    <a:cubicBezTo>
                      <a:pt x="803" y="29"/>
                      <a:pt x="800" y="30"/>
                      <a:pt x="799" y="30"/>
                    </a:cubicBezTo>
                    <a:cubicBezTo>
                      <a:pt x="799" y="31"/>
                      <a:pt x="801" y="32"/>
                      <a:pt x="802" y="32"/>
                    </a:cubicBezTo>
                    <a:cubicBezTo>
                      <a:pt x="804" y="33"/>
                      <a:pt x="806" y="34"/>
                      <a:pt x="805" y="36"/>
                    </a:cubicBezTo>
                    <a:cubicBezTo>
                      <a:pt x="805" y="37"/>
                      <a:pt x="805" y="38"/>
                      <a:pt x="802" y="38"/>
                    </a:cubicBezTo>
                    <a:cubicBezTo>
                      <a:pt x="800" y="38"/>
                      <a:pt x="796" y="37"/>
                      <a:pt x="794" y="36"/>
                    </a:cubicBezTo>
                    <a:cubicBezTo>
                      <a:pt x="794" y="36"/>
                      <a:pt x="793" y="35"/>
                      <a:pt x="792" y="35"/>
                    </a:cubicBezTo>
                    <a:cubicBezTo>
                      <a:pt x="789" y="35"/>
                      <a:pt x="787" y="36"/>
                      <a:pt x="787" y="37"/>
                    </a:cubicBezTo>
                    <a:cubicBezTo>
                      <a:pt x="786" y="39"/>
                      <a:pt x="784" y="40"/>
                      <a:pt x="781" y="40"/>
                    </a:cubicBezTo>
                    <a:cubicBezTo>
                      <a:pt x="780" y="40"/>
                      <a:pt x="778" y="40"/>
                      <a:pt x="777" y="40"/>
                    </a:cubicBezTo>
                    <a:cubicBezTo>
                      <a:pt x="777" y="40"/>
                      <a:pt x="776" y="40"/>
                      <a:pt x="775" y="40"/>
                    </a:cubicBezTo>
                    <a:cubicBezTo>
                      <a:pt x="774" y="40"/>
                      <a:pt x="772" y="41"/>
                      <a:pt x="770" y="40"/>
                    </a:cubicBezTo>
                    <a:cubicBezTo>
                      <a:pt x="769" y="40"/>
                      <a:pt x="768" y="39"/>
                      <a:pt x="768" y="38"/>
                    </a:cubicBezTo>
                    <a:cubicBezTo>
                      <a:pt x="768" y="37"/>
                      <a:pt x="769" y="35"/>
                      <a:pt x="770" y="34"/>
                    </a:cubicBezTo>
                    <a:cubicBezTo>
                      <a:pt x="771" y="34"/>
                      <a:pt x="771" y="34"/>
                      <a:pt x="771" y="33"/>
                    </a:cubicBezTo>
                    <a:cubicBezTo>
                      <a:pt x="771" y="33"/>
                      <a:pt x="771" y="33"/>
                      <a:pt x="771" y="33"/>
                    </a:cubicBezTo>
                    <a:cubicBezTo>
                      <a:pt x="768" y="33"/>
                      <a:pt x="765" y="35"/>
                      <a:pt x="765" y="35"/>
                    </a:cubicBezTo>
                    <a:cubicBezTo>
                      <a:pt x="765" y="37"/>
                      <a:pt x="763" y="38"/>
                      <a:pt x="762" y="38"/>
                    </a:cubicBezTo>
                    <a:cubicBezTo>
                      <a:pt x="761" y="38"/>
                      <a:pt x="759" y="37"/>
                      <a:pt x="758" y="36"/>
                    </a:cubicBezTo>
                    <a:cubicBezTo>
                      <a:pt x="758" y="36"/>
                      <a:pt x="757" y="36"/>
                      <a:pt x="756" y="35"/>
                    </a:cubicBezTo>
                    <a:cubicBezTo>
                      <a:pt x="756" y="36"/>
                      <a:pt x="756" y="36"/>
                      <a:pt x="756" y="36"/>
                    </a:cubicBezTo>
                    <a:cubicBezTo>
                      <a:pt x="754" y="37"/>
                      <a:pt x="752" y="38"/>
                      <a:pt x="749" y="39"/>
                    </a:cubicBezTo>
                    <a:cubicBezTo>
                      <a:pt x="747" y="40"/>
                      <a:pt x="745" y="40"/>
                      <a:pt x="742" y="39"/>
                    </a:cubicBezTo>
                    <a:cubicBezTo>
                      <a:pt x="742" y="39"/>
                      <a:pt x="741" y="39"/>
                      <a:pt x="741" y="39"/>
                    </a:cubicBezTo>
                    <a:cubicBezTo>
                      <a:pt x="741" y="39"/>
                      <a:pt x="742" y="40"/>
                      <a:pt x="742" y="40"/>
                    </a:cubicBezTo>
                    <a:cubicBezTo>
                      <a:pt x="744" y="40"/>
                      <a:pt x="746" y="41"/>
                      <a:pt x="746" y="43"/>
                    </a:cubicBezTo>
                    <a:cubicBezTo>
                      <a:pt x="746" y="43"/>
                      <a:pt x="746" y="43"/>
                      <a:pt x="746" y="43"/>
                    </a:cubicBezTo>
                    <a:cubicBezTo>
                      <a:pt x="746" y="44"/>
                      <a:pt x="746" y="44"/>
                      <a:pt x="746" y="44"/>
                    </a:cubicBezTo>
                    <a:cubicBezTo>
                      <a:pt x="745" y="45"/>
                      <a:pt x="744" y="45"/>
                      <a:pt x="737" y="46"/>
                    </a:cubicBezTo>
                    <a:cubicBezTo>
                      <a:pt x="734" y="46"/>
                      <a:pt x="729" y="47"/>
                      <a:pt x="727" y="47"/>
                    </a:cubicBezTo>
                    <a:cubicBezTo>
                      <a:pt x="726" y="49"/>
                      <a:pt x="721" y="50"/>
                      <a:pt x="713" y="50"/>
                    </a:cubicBezTo>
                    <a:cubicBezTo>
                      <a:pt x="711" y="50"/>
                      <a:pt x="711" y="50"/>
                      <a:pt x="711" y="50"/>
                    </a:cubicBezTo>
                    <a:cubicBezTo>
                      <a:pt x="708" y="50"/>
                      <a:pt x="708" y="50"/>
                      <a:pt x="707" y="51"/>
                    </a:cubicBezTo>
                    <a:cubicBezTo>
                      <a:pt x="706" y="53"/>
                      <a:pt x="705" y="54"/>
                      <a:pt x="701" y="55"/>
                    </a:cubicBezTo>
                    <a:cubicBezTo>
                      <a:pt x="699" y="55"/>
                      <a:pt x="699" y="55"/>
                      <a:pt x="699" y="55"/>
                    </a:cubicBezTo>
                    <a:cubicBezTo>
                      <a:pt x="695" y="56"/>
                      <a:pt x="693" y="56"/>
                      <a:pt x="692" y="58"/>
                    </a:cubicBezTo>
                    <a:cubicBezTo>
                      <a:pt x="690" y="60"/>
                      <a:pt x="688" y="62"/>
                      <a:pt x="685" y="62"/>
                    </a:cubicBezTo>
                    <a:cubicBezTo>
                      <a:pt x="683" y="62"/>
                      <a:pt x="681" y="61"/>
                      <a:pt x="680" y="60"/>
                    </a:cubicBezTo>
                    <a:cubicBezTo>
                      <a:pt x="680" y="60"/>
                      <a:pt x="680" y="60"/>
                      <a:pt x="680" y="61"/>
                    </a:cubicBezTo>
                    <a:cubicBezTo>
                      <a:pt x="680" y="63"/>
                      <a:pt x="678" y="65"/>
                      <a:pt x="675" y="64"/>
                    </a:cubicBezTo>
                    <a:cubicBezTo>
                      <a:pt x="676" y="65"/>
                      <a:pt x="676" y="65"/>
                      <a:pt x="676" y="66"/>
                    </a:cubicBezTo>
                    <a:cubicBezTo>
                      <a:pt x="677" y="67"/>
                      <a:pt x="677" y="69"/>
                      <a:pt x="676" y="71"/>
                    </a:cubicBezTo>
                    <a:cubicBezTo>
                      <a:pt x="676" y="71"/>
                      <a:pt x="675" y="71"/>
                      <a:pt x="675" y="71"/>
                    </a:cubicBezTo>
                    <a:cubicBezTo>
                      <a:pt x="676" y="72"/>
                      <a:pt x="677" y="74"/>
                      <a:pt x="678" y="76"/>
                    </a:cubicBezTo>
                    <a:cubicBezTo>
                      <a:pt x="678" y="77"/>
                      <a:pt x="678" y="77"/>
                      <a:pt x="677" y="78"/>
                    </a:cubicBezTo>
                    <a:cubicBezTo>
                      <a:pt x="677" y="78"/>
                      <a:pt x="676" y="79"/>
                      <a:pt x="675" y="79"/>
                    </a:cubicBezTo>
                    <a:cubicBezTo>
                      <a:pt x="675" y="79"/>
                      <a:pt x="675" y="79"/>
                      <a:pt x="675" y="79"/>
                    </a:cubicBezTo>
                    <a:cubicBezTo>
                      <a:pt x="675" y="79"/>
                      <a:pt x="675" y="80"/>
                      <a:pt x="676" y="80"/>
                    </a:cubicBezTo>
                    <a:cubicBezTo>
                      <a:pt x="676" y="81"/>
                      <a:pt x="676" y="81"/>
                      <a:pt x="677" y="82"/>
                    </a:cubicBezTo>
                    <a:cubicBezTo>
                      <a:pt x="677" y="82"/>
                      <a:pt x="677" y="83"/>
                      <a:pt x="677" y="83"/>
                    </a:cubicBezTo>
                    <a:cubicBezTo>
                      <a:pt x="679" y="85"/>
                      <a:pt x="678" y="87"/>
                      <a:pt x="677" y="88"/>
                    </a:cubicBezTo>
                    <a:cubicBezTo>
                      <a:pt x="677" y="88"/>
                      <a:pt x="677" y="89"/>
                      <a:pt x="677" y="89"/>
                    </a:cubicBezTo>
                    <a:cubicBezTo>
                      <a:pt x="677" y="90"/>
                      <a:pt x="676" y="91"/>
                      <a:pt x="676" y="92"/>
                    </a:cubicBezTo>
                    <a:cubicBezTo>
                      <a:pt x="674" y="93"/>
                      <a:pt x="672" y="93"/>
                      <a:pt x="670" y="92"/>
                    </a:cubicBezTo>
                    <a:cubicBezTo>
                      <a:pt x="670" y="92"/>
                      <a:pt x="670" y="91"/>
                      <a:pt x="669" y="91"/>
                    </a:cubicBezTo>
                    <a:cubicBezTo>
                      <a:pt x="669" y="90"/>
                      <a:pt x="668" y="90"/>
                      <a:pt x="666" y="90"/>
                    </a:cubicBezTo>
                    <a:cubicBezTo>
                      <a:pt x="664" y="90"/>
                      <a:pt x="662" y="91"/>
                      <a:pt x="662" y="91"/>
                    </a:cubicBezTo>
                    <a:cubicBezTo>
                      <a:pt x="661" y="93"/>
                      <a:pt x="659" y="94"/>
                      <a:pt x="657" y="94"/>
                    </a:cubicBezTo>
                    <a:cubicBezTo>
                      <a:pt x="656" y="94"/>
                      <a:pt x="655" y="94"/>
                      <a:pt x="654" y="93"/>
                    </a:cubicBezTo>
                    <a:cubicBezTo>
                      <a:pt x="654" y="93"/>
                      <a:pt x="654" y="92"/>
                      <a:pt x="653" y="92"/>
                    </a:cubicBezTo>
                    <a:cubicBezTo>
                      <a:pt x="651" y="92"/>
                      <a:pt x="650" y="93"/>
                      <a:pt x="648" y="93"/>
                    </a:cubicBezTo>
                    <a:cubicBezTo>
                      <a:pt x="645" y="93"/>
                      <a:pt x="642" y="94"/>
                      <a:pt x="639" y="94"/>
                    </a:cubicBezTo>
                    <a:cubicBezTo>
                      <a:pt x="631" y="94"/>
                      <a:pt x="614" y="95"/>
                      <a:pt x="610" y="96"/>
                    </a:cubicBezTo>
                    <a:cubicBezTo>
                      <a:pt x="608" y="97"/>
                      <a:pt x="607" y="99"/>
                      <a:pt x="606" y="101"/>
                    </a:cubicBezTo>
                    <a:cubicBezTo>
                      <a:pt x="606" y="102"/>
                      <a:pt x="606" y="103"/>
                      <a:pt x="607" y="104"/>
                    </a:cubicBezTo>
                    <a:cubicBezTo>
                      <a:pt x="611" y="108"/>
                      <a:pt x="609" y="111"/>
                      <a:pt x="608" y="112"/>
                    </a:cubicBezTo>
                    <a:cubicBezTo>
                      <a:pt x="608" y="113"/>
                      <a:pt x="608" y="113"/>
                      <a:pt x="608" y="114"/>
                    </a:cubicBezTo>
                    <a:cubicBezTo>
                      <a:pt x="609" y="115"/>
                      <a:pt x="617" y="119"/>
                      <a:pt x="621" y="120"/>
                    </a:cubicBezTo>
                    <a:cubicBezTo>
                      <a:pt x="625" y="120"/>
                      <a:pt x="629" y="123"/>
                      <a:pt x="630" y="126"/>
                    </a:cubicBezTo>
                    <a:cubicBezTo>
                      <a:pt x="631" y="129"/>
                      <a:pt x="631" y="132"/>
                      <a:pt x="629" y="134"/>
                    </a:cubicBezTo>
                    <a:cubicBezTo>
                      <a:pt x="629" y="135"/>
                      <a:pt x="627" y="136"/>
                      <a:pt x="624" y="136"/>
                    </a:cubicBezTo>
                    <a:cubicBezTo>
                      <a:pt x="619" y="136"/>
                      <a:pt x="612" y="132"/>
                      <a:pt x="607" y="128"/>
                    </a:cubicBezTo>
                    <a:cubicBezTo>
                      <a:pt x="602" y="124"/>
                      <a:pt x="588" y="122"/>
                      <a:pt x="583" y="122"/>
                    </a:cubicBezTo>
                    <a:cubicBezTo>
                      <a:pt x="579" y="122"/>
                      <a:pt x="578" y="120"/>
                      <a:pt x="578" y="119"/>
                    </a:cubicBezTo>
                    <a:cubicBezTo>
                      <a:pt x="577" y="118"/>
                      <a:pt x="577" y="118"/>
                      <a:pt x="575" y="118"/>
                    </a:cubicBezTo>
                    <a:cubicBezTo>
                      <a:pt x="573" y="118"/>
                      <a:pt x="571" y="119"/>
                      <a:pt x="569" y="120"/>
                    </a:cubicBezTo>
                    <a:cubicBezTo>
                      <a:pt x="570" y="120"/>
                      <a:pt x="570" y="120"/>
                      <a:pt x="570" y="120"/>
                    </a:cubicBezTo>
                    <a:cubicBezTo>
                      <a:pt x="572" y="120"/>
                      <a:pt x="574" y="120"/>
                      <a:pt x="575" y="121"/>
                    </a:cubicBezTo>
                    <a:cubicBezTo>
                      <a:pt x="575" y="122"/>
                      <a:pt x="575" y="123"/>
                      <a:pt x="574" y="124"/>
                    </a:cubicBezTo>
                    <a:cubicBezTo>
                      <a:pt x="576" y="124"/>
                      <a:pt x="577" y="124"/>
                      <a:pt x="579" y="125"/>
                    </a:cubicBezTo>
                    <a:cubicBezTo>
                      <a:pt x="582" y="126"/>
                      <a:pt x="582" y="128"/>
                      <a:pt x="582" y="129"/>
                    </a:cubicBezTo>
                    <a:cubicBezTo>
                      <a:pt x="581" y="131"/>
                      <a:pt x="578" y="132"/>
                      <a:pt x="575" y="132"/>
                    </a:cubicBezTo>
                    <a:cubicBezTo>
                      <a:pt x="572" y="132"/>
                      <a:pt x="570" y="131"/>
                      <a:pt x="568" y="130"/>
                    </a:cubicBezTo>
                    <a:cubicBezTo>
                      <a:pt x="567" y="129"/>
                      <a:pt x="565" y="129"/>
                      <a:pt x="564" y="129"/>
                    </a:cubicBezTo>
                    <a:cubicBezTo>
                      <a:pt x="561" y="129"/>
                      <a:pt x="559" y="131"/>
                      <a:pt x="558" y="132"/>
                    </a:cubicBezTo>
                    <a:cubicBezTo>
                      <a:pt x="558" y="133"/>
                      <a:pt x="564" y="140"/>
                      <a:pt x="572" y="141"/>
                    </a:cubicBezTo>
                    <a:cubicBezTo>
                      <a:pt x="578" y="142"/>
                      <a:pt x="580" y="143"/>
                      <a:pt x="581" y="145"/>
                    </a:cubicBezTo>
                    <a:cubicBezTo>
                      <a:pt x="581" y="146"/>
                      <a:pt x="582" y="146"/>
                      <a:pt x="583" y="147"/>
                    </a:cubicBezTo>
                    <a:cubicBezTo>
                      <a:pt x="586" y="148"/>
                      <a:pt x="586" y="149"/>
                      <a:pt x="586" y="150"/>
                    </a:cubicBezTo>
                    <a:cubicBezTo>
                      <a:pt x="586" y="153"/>
                      <a:pt x="583" y="154"/>
                      <a:pt x="580" y="154"/>
                    </a:cubicBezTo>
                    <a:cubicBezTo>
                      <a:pt x="580" y="154"/>
                      <a:pt x="580" y="154"/>
                      <a:pt x="580" y="154"/>
                    </a:cubicBezTo>
                    <a:cubicBezTo>
                      <a:pt x="578" y="154"/>
                      <a:pt x="574" y="152"/>
                      <a:pt x="571" y="150"/>
                    </a:cubicBezTo>
                    <a:cubicBezTo>
                      <a:pt x="569" y="149"/>
                      <a:pt x="568" y="148"/>
                      <a:pt x="566" y="147"/>
                    </a:cubicBezTo>
                    <a:cubicBezTo>
                      <a:pt x="565" y="146"/>
                      <a:pt x="564" y="146"/>
                      <a:pt x="562" y="146"/>
                    </a:cubicBezTo>
                    <a:cubicBezTo>
                      <a:pt x="560" y="146"/>
                      <a:pt x="559" y="146"/>
                      <a:pt x="557" y="146"/>
                    </a:cubicBezTo>
                    <a:cubicBezTo>
                      <a:pt x="556" y="146"/>
                      <a:pt x="554" y="147"/>
                      <a:pt x="553" y="147"/>
                    </a:cubicBezTo>
                    <a:cubicBezTo>
                      <a:pt x="551" y="147"/>
                      <a:pt x="548" y="146"/>
                      <a:pt x="547" y="145"/>
                    </a:cubicBezTo>
                    <a:cubicBezTo>
                      <a:pt x="544" y="143"/>
                      <a:pt x="545" y="140"/>
                      <a:pt x="546" y="139"/>
                    </a:cubicBezTo>
                    <a:cubicBezTo>
                      <a:pt x="546" y="138"/>
                      <a:pt x="546" y="138"/>
                      <a:pt x="546" y="138"/>
                    </a:cubicBezTo>
                    <a:cubicBezTo>
                      <a:pt x="542" y="134"/>
                      <a:pt x="547" y="127"/>
                      <a:pt x="548" y="124"/>
                    </a:cubicBezTo>
                    <a:cubicBezTo>
                      <a:pt x="549" y="122"/>
                      <a:pt x="549" y="120"/>
                      <a:pt x="549" y="117"/>
                    </a:cubicBezTo>
                    <a:cubicBezTo>
                      <a:pt x="548" y="115"/>
                      <a:pt x="546" y="113"/>
                      <a:pt x="545" y="113"/>
                    </a:cubicBezTo>
                    <a:cubicBezTo>
                      <a:pt x="544" y="113"/>
                      <a:pt x="544" y="113"/>
                      <a:pt x="544" y="113"/>
                    </a:cubicBezTo>
                    <a:cubicBezTo>
                      <a:pt x="544" y="113"/>
                      <a:pt x="544" y="114"/>
                      <a:pt x="544" y="114"/>
                    </a:cubicBezTo>
                    <a:cubicBezTo>
                      <a:pt x="546" y="117"/>
                      <a:pt x="545" y="124"/>
                      <a:pt x="541" y="128"/>
                    </a:cubicBezTo>
                    <a:cubicBezTo>
                      <a:pt x="539" y="131"/>
                      <a:pt x="535" y="132"/>
                      <a:pt x="532" y="133"/>
                    </a:cubicBezTo>
                    <a:cubicBezTo>
                      <a:pt x="530" y="134"/>
                      <a:pt x="529" y="134"/>
                      <a:pt x="528" y="135"/>
                    </a:cubicBezTo>
                    <a:cubicBezTo>
                      <a:pt x="528" y="137"/>
                      <a:pt x="526" y="138"/>
                      <a:pt x="524" y="139"/>
                    </a:cubicBezTo>
                    <a:cubicBezTo>
                      <a:pt x="524" y="140"/>
                      <a:pt x="524" y="140"/>
                      <a:pt x="523" y="140"/>
                    </a:cubicBezTo>
                    <a:cubicBezTo>
                      <a:pt x="526" y="143"/>
                      <a:pt x="535" y="153"/>
                      <a:pt x="536" y="156"/>
                    </a:cubicBezTo>
                    <a:cubicBezTo>
                      <a:pt x="537" y="158"/>
                      <a:pt x="535" y="161"/>
                      <a:pt x="533" y="165"/>
                    </a:cubicBezTo>
                    <a:cubicBezTo>
                      <a:pt x="531" y="169"/>
                      <a:pt x="529" y="173"/>
                      <a:pt x="530" y="175"/>
                    </a:cubicBezTo>
                    <a:cubicBezTo>
                      <a:pt x="530" y="179"/>
                      <a:pt x="530" y="181"/>
                      <a:pt x="530" y="183"/>
                    </a:cubicBezTo>
                    <a:cubicBezTo>
                      <a:pt x="529" y="185"/>
                      <a:pt x="529" y="185"/>
                      <a:pt x="530" y="186"/>
                    </a:cubicBezTo>
                    <a:cubicBezTo>
                      <a:pt x="530" y="186"/>
                      <a:pt x="530" y="187"/>
                      <a:pt x="531" y="187"/>
                    </a:cubicBezTo>
                    <a:cubicBezTo>
                      <a:pt x="532" y="187"/>
                      <a:pt x="532" y="186"/>
                      <a:pt x="533" y="186"/>
                    </a:cubicBezTo>
                    <a:cubicBezTo>
                      <a:pt x="535" y="186"/>
                      <a:pt x="536" y="186"/>
                      <a:pt x="538" y="187"/>
                    </a:cubicBezTo>
                    <a:cubicBezTo>
                      <a:pt x="538" y="187"/>
                      <a:pt x="540" y="186"/>
                      <a:pt x="543" y="186"/>
                    </a:cubicBezTo>
                    <a:cubicBezTo>
                      <a:pt x="545" y="185"/>
                      <a:pt x="547" y="184"/>
                      <a:pt x="550" y="184"/>
                    </a:cubicBezTo>
                    <a:cubicBezTo>
                      <a:pt x="555" y="183"/>
                      <a:pt x="565" y="187"/>
                      <a:pt x="570" y="190"/>
                    </a:cubicBezTo>
                    <a:cubicBezTo>
                      <a:pt x="571" y="191"/>
                      <a:pt x="572" y="191"/>
                      <a:pt x="572" y="191"/>
                    </a:cubicBezTo>
                    <a:cubicBezTo>
                      <a:pt x="576" y="193"/>
                      <a:pt x="576" y="196"/>
                      <a:pt x="577" y="198"/>
                    </a:cubicBezTo>
                    <a:cubicBezTo>
                      <a:pt x="577" y="199"/>
                      <a:pt x="577" y="200"/>
                      <a:pt x="577" y="201"/>
                    </a:cubicBezTo>
                    <a:cubicBezTo>
                      <a:pt x="580" y="204"/>
                      <a:pt x="577" y="206"/>
                      <a:pt x="575" y="207"/>
                    </a:cubicBezTo>
                    <a:cubicBezTo>
                      <a:pt x="574" y="208"/>
                      <a:pt x="573" y="209"/>
                      <a:pt x="573" y="210"/>
                    </a:cubicBezTo>
                    <a:cubicBezTo>
                      <a:pt x="573" y="212"/>
                      <a:pt x="578" y="214"/>
                      <a:pt x="581" y="215"/>
                    </a:cubicBezTo>
                    <a:cubicBezTo>
                      <a:pt x="584" y="216"/>
                      <a:pt x="585" y="217"/>
                      <a:pt x="585" y="218"/>
                    </a:cubicBezTo>
                    <a:cubicBezTo>
                      <a:pt x="586" y="219"/>
                      <a:pt x="586" y="219"/>
                      <a:pt x="586" y="219"/>
                    </a:cubicBezTo>
                    <a:cubicBezTo>
                      <a:pt x="585" y="220"/>
                      <a:pt x="585" y="220"/>
                      <a:pt x="585" y="220"/>
                    </a:cubicBezTo>
                    <a:cubicBezTo>
                      <a:pt x="584" y="221"/>
                      <a:pt x="583" y="221"/>
                      <a:pt x="581" y="221"/>
                    </a:cubicBezTo>
                    <a:cubicBezTo>
                      <a:pt x="578" y="221"/>
                      <a:pt x="573" y="221"/>
                      <a:pt x="570" y="220"/>
                    </a:cubicBezTo>
                    <a:cubicBezTo>
                      <a:pt x="567" y="218"/>
                      <a:pt x="566" y="215"/>
                      <a:pt x="565" y="213"/>
                    </a:cubicBezTo>
                    <a:cubicBezTo>
                      <a:pt x="565" y="213"/>
                      <a:pt x="564" y="212"/>
                      <a:pt x="564" y="212"/>
                    </a:cubicBezTo>
                    <a:cubicBezTo>
                      <a:pt x="563" y="211"/>
                      <a:pt x="564" y="208"/>
                      <a:pt x="565" y="206"/>
                    </a:cubicBezTo>
                    <a:cubicBezTo>
                      <a:pt x="566" y="205"/>
                      <a:pt x="566" y="203"/>
                      <a:pt x="567" y="202"/>
                    </a:cubicBezTo>
                    <a:cubicBezTo>
                      <a:pt x="567" y="201"/>
                      <a:pt x="565" y="200"/>
                      <a:pt x="564" y="199"/>
                    </a:cubicBezTo>
                    <a:cubicBezTo>
                      <a:pt x="563" y="198"/>
                      <a:pt x="562" y="197"/>
                      <a:pt x="561" y="196"/>
                    </a:cubicBezTo>
                    <a:cubicBezTo>
                      <a:pt x="559" y="193"/>
                      <a:pt x="557" y="192"/>
                      <a:pt x="557" y="192"/>
                    </a:cubicBezTo>
                    <a:cubicBezTo>
                      <a:pt x="555" y="193"/>
                      <a:pt x="554" y="193"/>
                      <a:pt x="553" y="193"/>
                    </a:cubicBezTo>
                    <a:cubicBezTo>
                      <a:pt x="549" y="194"/>
                      <a:pt x="542" y="195"/>
                      <a:pt x="540" y="197"/>
                    </a:cubicBezTo>
                    <a:cubicBezTo>
                      <a:pt x="538" y="199"/>
                      <a:pt x="541" y="207"/>
                      <a:pt x="542" y="210"/>
                    </a:cubicBezTo>
                    <a:cubicBezTo>
                      <a:pt x="544" y="214"/>
                      <a:pt x="540" y="217"/>
                      <a:pt x="537" y="220"/>
                    </a:cubicBezTo>
                    <a:cubicBezTo>
                      <a:pt x="536" y="221"/>
                      <a:pt x="534" y="223"/>
                      <a:pt x="533" y="224"/>
                    </a:cubicBezTo>
                    <a:cubicBezTo>
                      <a:pt x="534" y="228"/>
                      <a:pt x="530" y="230"/>
                      <a:pt x="526" y="233"/>
                    </a:cubicBezTo>
                    <a:cubicBezTo>
                      <a:pt x="524" y="234"/>
                      <a:pt x="524" y="234"/>
                      <a:pt x="524" y="234"/>
                    </a:cubicBezTo>
                    <a:cubicBezTo>
                      <a:pt x="523" y="234"/>
                      <a:pt x="522" y="234"/>
                      <a:pt x="522" y="235"/>
                    </a:cubicBezTo>
                    <a:cubicBezTo>
                      <a:pt x="517" y="237"/>
                      <a:pt x="514" y="238"/>
                      <a:pt x="515" y="241"/>
                    </a:cubicBezTo>
                    <a:cubicBezTo>
                      <a:pt x="515" y="242"/>
                      <a:pt x="514" y="243"/>
                      <a:pt x="513" y="244"/>
                    </a:cubicBezTo>
                    <a:cubicBezTo>
                      <a:pt x="513" y="245"/>
                      <a:pt x="511" y="245"/>
                      <a:pt x="510" y="245"/>
                    </a:cubicBezTo>
                    <a:cubicBezTo>
                      <a:pt x="507" y="245"/>
                      <a:pt x="504" y="244"/>
                      <a:pt x="501" y="242"/>
                    </a:cubicBezTo>
                    <a:cubicBezTo>
                      <a:pt x="500" y="242"/>
                      <a:pt x="498" y="242"/>
                      <a:pt x="496" y="243"/>
                    </a:cubicBezTo>
                    <a:cubicBezTo>
                      <a:pt x="494" y="243"/>
                      <a:pt x="492" y="244"/>
                      <a:pt x="490" y="244"/>
                    </a:cubicBezTo>
                    <a:cubicBezTo>
                      <a:pt x="489" y="244"/>
                      <a:pt x="489" y="244"/>
                      <a:pt x="489" y="244"/>
                    </a:cubicBezTo>
                    <a:cubicBezTo>
                      <a:pt x="486" y="244"/>
                      <a:pt x="485" y="242"/>
                      <a:pt x="483" y="241"/>
                    </a:cubicBezTo>
                    <a:cubicBezTo>
                      <a:pt x="482" y="240"/>
                      <a:pt x="482" y="240"/>
                      <a:pt x="481" y="241"/>
                    </a:cubicBezTo>
                    <a:cubicBezTo>
                      <a:pt x="478" y="242"/>
                      <a:pt x="475" y="241"/>
                      <a:pt x="474" y="239"/>
                    </a:cubicBezTo>
                    <a:cubicBezTo>
                      <a:pt x="473" y="237"/>
                      <a:pt x="472" y="235"/>
                      <a:pt x="473" y="233"/>
                    </a:cubicBezTo>
                    <a:cubicBezTo>
                      <a:pt x="474" y="232"/>
                      <a:pt x="475" y="231"/>
                      <a:pt x="477" y="231"/>
                    </a:cubicBezTo>
                    <a:cubicBezTo>
                      <a:pt x="479" y="231"/>
                      <a:pt x="482" y="233"/>
                      <a:pt x="483" y="235"/>
                    </a:cubicBezTo>
                    <a:cubicBezTo>
                      <a:pt x="483" y="235"/>
                      <a:pt x="484" y="234"/>
                      <a:pt x="486" y="233"/>
                    </a:cubicBezTo>
                    <a:cubicBezTo>
                      <a:pt x="489" y="232"/>
                      <a:pt x="491" y="233"/>
                      <a:pt x="492" y="234"/>
                    </a:cubicBezTo>
                    <a:cubicBezTo>
                      <a:pt x="492" y="235"/>
                      <a:pt x="493" y="235"/>
                      <a:pt x="494" y="236"/>
                    </a:cubicBezTo>
                    <a:cubicBezTo>
                      <a:pt x="495" y="236"/>
                      <a:pt x="496" y="236"/>
                      <a:pt x="496" y="236"/>
                    </a:cubicBezTo>
                    <a:cubicBezTo>
                      <a:pt x="496" y="235"/>
                      <a:pt x="497" y="233"/>
                      <a:pt x="500" y="233"/>
                    </a:cubicBezTo>
                    <a:cubicBezTo>
                      <a:pt x="500" y="233"/>
                      <a:pt x="500" y="233"/>
                      <a:pt x="501" y="233"/>
                    </a:cubicBezTo>
                    <a:cubicBezTo>
                      <a:pt x="500" y="233"/>
                      <a:pt x="500" y="232"/>
                      <a:pt x="500" y="231"/>
                    </a:cubicBezTo>
                    <a:cubicBezTo>
                      <a:pt x="501" y="229"/>
                      <a:pt x="504" y="228"/>
                      <a:pt x="506" y="227"/>
                    </a:cubicBezTo>
                    <a:cubicBezTo>
                      <a:pt x="507" y="227"/>
                      <a:pt x="507" y="227"/>
                      <a:pt x="507" y="227"/>
                    </a:cubicBezTo>
                    <a:cubicBezTo>
                      <a:pt x="507" y="227"/>
                      <a:pt x="507" y="226"/>
                      <a:pt x="507" y="225"/>
                    </a:cubicBezTo>
                    <a:cubicBezTo>
                      <a:pt x="508" y="224"/>
                      <a:pt x="508" y="222"/>
                      <a:pt x="510" y="221"/>
                    </a:cubicBezTo>
                    <a:cubicBezTo>
                      <a:pt x="510" y="221"/>
                      <a:pt x="510" y="221"/>
                      <a:pt x="510" y="220"/>
                    </a:cubicBezTo>
                    <a:cubicBezTo>
                      <a:pt x="511" y="219"/>
                      <a:pt x="511" y="217"/>
                      <a:pt x="514" y="217"/>
                    </a:cubicBezTo>
                    <a:cubicBezTo>
                      <a:pt x="514" y="217"/>
                      <a:pt x="515" y="216"/>
                      <a:pt x="515" y="216"/>
                    </a:cubicBezTo>
                    <a:cubicBezTo>
                      <a:pt x="516" y="215"/>
                      <a:pt x="517" y="213"/>
                      <a:pt x="519" y="213"/>
                    </a:cubicBezTo>
                    <a:cubicBezTo>
                      <a:pt x="519" y="213"/>
                      <a:pt x="520" y="213"/>
                      <a:pt x="520" y="212"/>
                    </a:cubicBezTo>
                    <a:cubicBezTo>
                      <a:pt x="520" y="212"/>
                      <a:pt x="520" y="211"/>
                      <a:pt x="520" y="211"/>
                    </a:cubicBezTo>
                    <a:cubicBezTo>
                      <a:pt x="519" y="210"/>
                      <a:pt x="519" y="208"/>
                      <a:pt x="519" y="206"/>
                    </a:cubicBezTo>
                    <a:cubicBezTo>
                      <a:pt x="520" y="204"/>
                      <a:pt x="522" y="201"/>
                      <a:pt x="524" y="201"/>
                    </a:cubicBezTo>
                    <a:cubicBezTo>
                      <a:pt x="524" y="200"/>
                      <a:pt x="524" y="200"/>
                      <a:pt x="524" y="200"/>
                    </a:cubicBezTo>
                    <a:cubicBezTo>
                      <a:pt x="524" y="200"/>
                      <a:pt x="524" y="200"/>
                      <a:pt x="524" y="200"/>
                    </a:cubicBezTo>
                    <a:cubicBezTo>
                      <a:pt x="523" y="199"/>
                      <a:pt x="523" y="199"/>
                      <a:pt x="523" y="199"/>
                    </a:cubicBezTo>
                    <a:cubicBezTo>
                      <a:pt x="518" y="196"/>
                      <a:pt x="513" y="192"/>
                      <a:pt x="514" y="188"/>
                    </a:cubicBezTo>
                    <a:cubicBezTo>
                      <a:pt x="514" y="187"/>
                      <a:pt x="514" y="185"/>
                      <a:pt x="514" y="183"/>
                    </a:cubicBezTo>
                    <a:cubicBezTo>
                      <a:pt x="513" y="181"/>
                      <a:pt x="513" y="178"/>
                      <a:pt x="514" y="176"/>
                    </a:cubicBezTo>
                    <a:cubicBezTo>
                      <a:pt x="514" y="175"/>
                      <a:pt x="514" y="170"/>
                      <a:pt x="514" y="168"/>
                    </a:cubicBezTo>
                    <a:cubicBezTo>
                      <a:pt x="513" y="167"/>
                      <a:pt x="513" y="167"/>
                      <a:pt x="513" y="167"/>
                    </a:cubicBezTo>
                    <a:cubicBezTo>
                      <a:pt x="513" y="165"/>
                      <a:pt x="514" y="162"/>
                      <a:pt x="515" y="160"/>
                    </a:cubicBezTo>
                    <a:cubicBezTo>
                      <a:pt x="515" y="158"/>
                      <a:pt x="516" y="157"/>
                      <a:pt x="516" y="154"/>
                    </a:cubicBezTo>
                    <a:cubicBezTo>
                      <a:pt x="517" y="150"/>
                      <a:pt x="511" y="145"/>
                      <a:pt x="508" y="144"/>
                    </a:cubicBezTo>
                    <a:cubicBezTo>
                      <a:pt x="506" y="143"/>
                      <a:pt x="506" y="141"/>
                      <a:pt x="506" y="140"/>
                    </a:cubicBezTo>
                    <a:cubicBezTo>
                      <a:pt x="505" y="138"/>
                      <a:pt x="507" y="135"/>
                      <a:pt x="511" y="132"/>
                    </a:cubicBezTo>
                    <a:cubicBezTo>
                      <a:pt x="515" y="128"/>
                      <a:pt x="516" y="117"/>
                      <a:pt x="516" y="114"/>
                    </a:cubicBezTo>
                    <a:cubicBezTo>
                      <a:pt x="515" y="113"/>
                      <a:pt x="508" y="111"/>
                      <a:pt x="504" y="111"/>
                    </a:cubicBezTo>
                    <a:cubicBezTo>
                      <a:pt x="504" y="111"/>
                      <a:pt x="504" y="111"/>
                      <a:pt x="504" y="111"/>
                    </a:cubicBezTo>
                    <a:cubicBezTo>
                      <a:pt x="500" y="112"/>
                      <a:pt x="485" y="111"/>
                      <a:pt x="482" y="110"/>
                    </a:cubicBezTo>
                    <a:cubicBezTo>
                      <a:pt x="480" y="110"/>
                      <a:pt x="479" y="112"/>
                      <a:pt x="478" y="114"/>
                    </a:cubicBezTo>
                    <a:cubicBezTo>
                      <a:pt x="478" y="116"/>
                      <a:pt x="478" y="116"/>
                      <a:pt x="478" y="116"/>
                    </a:cubicBezTo>
                    <a:cubicBezTo>
                      <a:pt x="477" y="117"/>
                      <a:pt x="477" y="118"/>
                      <a:pt x="476" y="119"/>
                    </a:cubicBezTo>
                    <a:cubicBezTo>
                      <a:pt x="474" y="122"/>
                      <a:pt x="472" y="126"/>
                      <a:pt x="470" y="131"/>
                    </a:cubicBezTo>
                    <a:cubicBezTo>
                      <a:pt x="468" y="139"/>
                      <a:pt x="460" y="142"/>
                      <a:pt x="456" y="143"/>
                    </a:cubicBezTo>
                    <a:cubicBezTo>
                      <a:pt x="455" y="144"/>
                      <a:pt x="455" y="144"/>
                      <a:pt x="454" y="144"/>
                    </a:cubicBezTo>
                    <a:cubicBezTo>
                      <a:pt x="452" y="145"/>
                      <a:pt x="451" y="147"/>
                      <a:pt x="450" y="149"/>
                    </a:cubicBezTo>
                    <a:cubicBezTo>
                      <a:pt x="450" y="150"/>
                      <a:pt x="450" y="150"/>
                      <a:pt x="450" y="151"/>
                    </a:cubicBezTo>
                    <a:cubicBezTo>
                      <a:pt x="451" y="152"/>
                      <a:pt x="451" y="151"/>
                      <a:pt x="452" y="151"/>
                    </a:cubicBezTo>
                    <a:cubicBezTo>
                      <a:pt x="454" y="151"/>
                      <a:pt x="455" y="151"/>
                      <a:pt x="456" y="152"/>
                    </a:cubicBezTo>
                    <a:cubicBezTo>
                      <a:pt x="457" y="152"/>
                      <a:pt x="457" y="153"/>
                      <a:pt x="458" y="155"/>
                    </a:cubicBezTo>
                    <a:cubicBezTo>
                      <a:pt x="458" y="157"/>
                      <a:pt x="457" y="162"/>
                      <a:pt x="455" y="163"/>
                    </a:cubicBezTo>
                    <a:cubicBezTo>
                      <a:pt x="455" y="164"/>
                      <a:pt x="455" y="164"/>
                      <a:pt x="456" y="164"/>
                    </a:cubicBezTo>
                    <a:cubicBezTo>
                      <a:pt x="456" y="165"/>
                      <a:pt x="457" y="168"/>
                      <a:pt x="454" y="170"/>
                    </a:cubicBezTo>
                    <a:cubicBezTo>
                      <a:pt x="452" y="171"/>
                      <a:pt x="451" y="173"/>
                      <a:pt x="451" y="174"/>
                    </a:cubicBezTo>
                    <a:cubicBezTo>
                      <a:pt x="451" y="174"/>
                      <a:pt x="451" y="174"/>
                      <a:pt x="451" y="174"/>
                    </a:cubicBezTo>
                    <a:cubicBezTo>
                      <a:pt x="451" y="175"/>
                      <a:pt x="454" y="176"/>
                      <a:pt x="456" y="176"/>
                    </a:cubicBezTo>
                    <a:cubicBezTo>
                      <a:pt x="459" y="177"/>
                      <a:pt x="462" y="178"/>
                      <a:pt x="463" y="179"/>
                    </a:cubicBezTo>
                    <a:cubicBezTo>
                      <a:pt x="466" y="180"/>
                      <a:pt x="467" y="183"/>
                      <a:pt x="467" y="185"/>
                    </a:cubicBezTo>
                    <a:cubicBezTo>
                      <a:pt x="468" y="186"/>
                      <a:pt x="468" y="187"/>
                      <a:pt x="469" y="189"/>
                    </a:cubicBezTo>
                    <a:cubicBezTo>
                      <a:pt x="470" y="190"/>
                      <a:pt x="471" y="190"/>
                      <a:pt x="472" y="190"/>
                    </a:cubicBezTo>
                    <a:cubicBezTo>
                      <a:pt x="473" y="190"/>
                      <a:pt x="475" y="190"/>
                      <a:pt x="476" y="192"/>
                    </a:cubicBezTo>
                    <a:cubicBezTo>
                      <a:pt x="477" y="193"/>
                      <a:pt x="476" y="195"/>
                      <a:pt x="475" y="198"/>
                    </a:cubicBezTo>
                    <a:cubicBezTo>
                      <a:pt x="474" y="200"/>
                      <a:pt x="470" y="206"/>
                      <a:pt x="467" y="206"/>
                    </a:cubicBezTo>
                    <a:cubicBezTo>
                      <a:pt x="467" y="206"/>
                      <a:pt x="467" y="206"/>
                      <a:pt x="467" y="206"/>
                    </a:cubicBezTo>
                    <a:cubicBezTo>
                      <a:pt x="465" y="206"/>
                      <a:pt x="462" y="204"/>
                      <a:pt x="456" y="198"/>
                    </a:cubicBezTo>
                    <a:cubicBezTo>
                      <a:pt x="454" y="197"/>
                      <a:pt x="453" y="196"/>
                      <a:pt x="452" y="195"/>
                    </a:cubicBezTo>
                    <a:cubicBezTo>
                      <a:pt x="451" y="194"/>
                      <a:pt x="447" y="193"/>
                      <a:pt x="444" y="191"/>
                    </a:cubicBezTo>
                    <a:cubicBezTo>
                      <a:pt x="440" y="190"/>
                      <a:pt x="437" y="189"/>
                      <a:pt x="434" y="188"/>
                    </a:cubicBezTo>
                    <a:cubicBezTo>
                      <a:pt x="432" y="186"/>
                      <a:pt x="430" y="186"/>
                      <a:pt x="428" y="185"/>
                    </a:cubicBezTo>
                    <a:cubicBezTo>
                      <a:pt x="426" y="185"/>
                      <a:pt x="423" y="184"/>
                      <a:pt x="419" y="181"/>
                    </a:cubicBezTo>
                    <a:cubicBezTo>
                      <a:pt x="414" y="178"/>
                      <a:pt x="410" y="176"/>
                      <a:pt x="401" y="176"/>
                    </a:cubicBezTo>
                    <a:cubicBezTo>
                      <a:pt x="398" y="176"/>
                      <a:pt x="398" y="176"/>
                      <a:pt x="398" y="176"/>
                    </a:cubicBezTo>
                    <a:cubicBezTo>
                      <a:pt x="393" y="176"/>
                      <a:pt x="388" y="175"/>
                      <a:pt x="385" y="175"/>
                    </a:cubicBezTo>
                    <a:cubicBezTo>
                      <a:pt x="382" y="174"/>
                      <a:pt x="380" y="174"/>
                      <a:pt x="379" y="174"/>
                    </a:cubicBezTo>
                    <a:cubicBezTo>
                      <a:pt x="376" y="175"/>
                      <a:pt x="375" y="173"/>
                      <a:pt x="374" y="172"/>
                    </a:cubicBezTo>
                    <a:cubicBezTo>
                      <a:pt x="373" y="170"/>
                      <a:pt x="372" y="169"/>
                      <a:pt x="370" y="168"/>
                    </a:cubicBezTo>
                    <a:cubicBezTo>
                      <a:pt x="368" y="167"/>
                      <a:pt x="366" y="166"/>
                      <a:pt x="365" y="165"/>
                    </a:cubicBezTo>
                    <a:cubicBezTo>
                      <a:pt x="362" y="164"/>
                      <a:pt x="359" y="163"/>
                      <a:pt x="358" y="163"/>
                    </a:cubicBezTo>
                    <a:cubicBezTo>
                      <a:pt x="357" y="164"/>
                      <a:pt x="357" y="165"/>
                      <a:pt x="357" y="166"/>
                    </a:cubicBezTo>
                    <a:cubicBezTo>
                      <a:pt x="357" y="167"/>
                      <a:pt x="358" y="169"/>
                      <a:pt x="360" y="169"/>
                    </a:cubicBezTo>
                    <a:cubicBezTo>
                      <a:pt x="363" y="169"/>
                      <a:pt x="365" y="170"/>
                      <a:pt x="365" y="172"/>
                    </a:cubicBezTo>
                    <a:cubicBezTo>
                      <a:pt x="366" y="172"/>
                      <a:pt x="366" y="172"/>
                      <a:pt x="368" y="172"/>
                    </a:cubicBezTo>
                    <a:cubicBezTo>
                      <a:pt x="372" y="172"/>
                      <a:pt x="374" y="173"/>
                      <a:pt x="376" y="174"/>
                    </a:cubicBezTo>
                    <a:cubicBezTo>
                      <a:pt x="377" y="176"/>
                      <a:pt x="378" y="177"/>
                      <a:pt x="378" y="180"/>
                    </a:cubicBezTo>
                    <a:cubicBezTo>
                      <a:pt x="377" y="182"/>
                      <a:pt x="380" y="186"/>
                      <a:pt x="382" y="187"/>
                    </a:cubicBezTo>
                    <a:cubicBezTo>
                      <a:pt x="384" y="189"/>
                      <a:pt x="384" y="191"/>
                      <a:pt x="384" y="193"/>
                    </a:cubicBezTo>
                    <a:cubicBezTo>
                      <a:pt x="383" y="195"/>
                      <a:pt x="380" y="197"/>
                      <a:pt x="377" y="197"/>
                    </a:cubicBezTo>
                    <a:cubicBezTo>
                      <a:pt x="373" y="197"/>
                      <a:pt x="372" y="197"/>
                      <a:pt x="371" y="198"/>
                    </a:cubicBezTo>
                    <a:cubicBezTo>
                      <a:pt x="373" y="200"/>
                      <a:pt x="372" y="201"/>
                      <a:pt x="372" y="202"/>
                    </a:cubicBezTo>
                    <a:cubicBezTo>
                      <a:pt x="371" y="203"/>
                      <a:pt x="370" y="204"/>
                      <a:pt x="368" y="204"/>
                    </a:cubicBezTo>
                    <a:cubicBezTo>
                      <a:pt x="366" y="204"/>
                      <a:pt x="365" y="204"/>
                      <a:pt x="363" y="203"/>
                    </a:cubicBezTo>
                    <a:cubicBezTo>
                      <a:pt x="361" y="202"/>
                      <a:pt x="360" y="201"/>
                      <a:pt x="359" y="199"/>
                    </a:cubicBezTo>
                    <a:cubicBezTo>
                      <a:pt x="359" y="197"/>
                      <a:pt x="360" y="195"/>
                      <a:pt x="362" y="194"/>
                    </a:cubicBezTo>
                    <a:cubicBezTo>
                      <a:pt x="361" y="193"/>
                      <a:pt x="359" y="192"/>
                      <a:pt x="356" y="191"/>
                    </a:cubicBezTo>
                    <a:cubicBezTo>
                      <a:pt x="355" y="191"/>
                      <a:pt x="349" y="195"/>
                      <a:pt x="346" y="197"/>
                    </a:cubicBezTo>
                    <a:cubicBezTo>
                      <a:pt x="343" y="198"/>
                      <a:pt x="342" y="199"/>
                      <a:pt x="340" y="200"/>
                    </a:cubicBezTo>
                    <a:cubicBezTo>
                      <a:pt x="339" y="200"/>
                      <a:pt x="336" y="200"/>
                      <a:pt x="333" y="200"/>
                    </a:cubicBezTo>
                    <a:cubicBezTo>
                      <a:pt x="329" y="199"/>
                      <a:pt x="325" y="199"/>
                      <a:pt x="321" y="200"/>
                    </a:cubicBezTo>
                    <a:cubicBezTo>
                      <a:pt x="317" y="201"/>
                      <a:pt x="316" y="203"/>
                      <a:pt x="315" y="205"/>
                    </a:cubicBezTo>
                    <a:cubicBezTo>
                      <a:pt x="313" y="206"/>
                      <a:pt x="312" y="208"/>
                      <a:pt x="310" y="208"/>
                    </a:cubicBezTo>
                    <a:cubicBezTo>
                      <a:pt x="309" y="207"/>
                      <a:pt x="307" y="207"/>
                      <a:pt x="305" y="207"/>
                    </a:cubicBezTo>
                    <a:cubicBezTo>
                      <a:pt x="304" y="207"/>
                      <a:pt x="303" y="208"/>
                      <a:pt x="302" y="208"/>
                    </a:cubicBezTo>
                    <a:cubicBezTo>
                      <a:pt x="298" y="208"/>
                      <a:pt x="295" y="207"/>
                      <a:pt x="294" y="206"/>
                    </a:cubicBezTo>
                    <a:cubicBezTo>
                      <a:pt x="291" y="205"/>
                      <a:pt x="291" y="203"/>
                      <a:pt x="291" y="202"/>
                    </a:cubicBezTo>
                    <a:cubicBezTo>
                      <a:pt x="292" y="200"/>
                      <a:pt x="294" y="199"/>
                      <a:pt x="297" y="199"/>
                    </a:cubicBezTo>
                    <a:cubicBezTo>
                      <a:pt x="298" y="199"/>
                      <a:pt x="298" y="199"/>
                      <a:pt x="298" y="199"/>
                    </a:cubicBezTo>
                    <a:cubicBezTo>
                      <a:pt x="299" y="199"/>
                      <a:pt x="299" y="199"/>
                      <a:pt x="299" y="199"/>
                    </a:cubicBezTo>
                    <a:cubicBezTo>
                      <a:pt x="299" y="199"/>
                      <a:pt x="299" y="199"/>
                      <a:pt x="299" y="199"/>
                    </a:cubicBezTo>
                    <a:cubicBezTo>
                      <a:pt x="297" y="197"/>
                      <a:pt x="298" y="194"/>
                      <a:pt x="300" y="192"/>
                    </a:cubicBezTo>
                    <a:cubicBezTo>
                      <a:pt x="296" y="193"/>
                      <a:pt x="290" y="196"/>
                      <a:pt x="289" y="196"/>
                    </a:cubicBezTo>
                    <a:cubicBezTo>
                      <a:pt x="289" y="197"/>
                      <a:pt x="289" y="197"/>
                      <a:pt x="289" y="198"/>
                    </a:cubicBezTo>
                    <a:cubicBezTo>
                      <a:pt x="289" y="200"/>
                      <a:pt x="289" y="202"/>
                      <a:pt x="286" y="203"/>
                    </a:cubicBezTo>
                    <a:cubicBezTo>
                      <a:pt x="286" y="203"/>
                      <a:pt x="285" y="204"/>
                      <a:pt x="284" y="204"/>
                    </a:cubicBezTo>
                    <a:cubicBezTo>
                      <a:pt x="283" y="204"/>
                      <a:pt x="282" y="202"/>
                      <a:pt x="281" y="201"/>
                    </a:cubicBezTo>
                    <a:cubicBezTo>
                      <a:pt x="281" y="201"/>
                      <a:pt x="280" y="200"/>
                      <a:pt x="280" y="200"/>
                    </a:cubicBezTo>
                    <a:cubicBezTo>
                      <a:pt x="280" y="200"/>
                      <a:pt x="280" y="200"/>
                      <a:pt x="279" y="200"/>
                    </a:cubicBezTo>
                    <a:cubicBezTo>
                      <a:pt x="274" y="200"/>
                      <a:pt x="259" y="204"/>
                      <a:pt x="256" y="207"/>
                    </a:cubicBezTo>
                    <a:cubicBezTo>
                      <a:pt x="254" y="210"/>
                      <a:pt x="251" y="211"/>
                      <a:pt x="248" y="212"/>
                    </a:cubicBezTo>
                    <a:cubicBezTo>
                      <a:pt x="247" y="212"/>
                      <a:pt x="246" y="213"/>
                      <a:pt x="246" y="213"/>
                    </a:cubicBezTo>
                    <a:cubicBezTo>
                      <a:pt x="245" y="216"/>
                      <a:pt x="242" y="216"/>
                      <a:pt x="238" y="217"/>
                    </a:cubicBezTo>
                    <a:cubicBezTo>
                      <a:pt x="236" y="217"/>
                      <a:pt x="233" y="218"/>
                      <a:pt x="232" y="218"/>
                    </a:cubicBezTo>
                    <a:cubicBezTo>
                      <a:pt x="231" y="219"/>
                      <a:pt x="231" y="221"/>
                      <a:pt x="231" y="223"/>
                    </a:cubicBezTo>
                    <a:cubicBezTo>
                      <a:pt x="231" y="225"/>
                      <a:pt x="231" y="227"/>
                      <a:pt x="231" y="229"/>
                    </a:cubicBezTo>
                    <a:cubicBezTo>
                      <a:pt x="230" y="232"/>
                      <a:pt x="224" y="233"/>
                      <a:pt x="216" y="233"/>
                    </a:cubicBezTo>
                    <a:cubicBezTo>
                      <a:pt x="211" y="233"/>
                      <a:pt x="211" y="233"/>
                      <a:pt x="211" y="233"/>
                    </a:cubicBezTo>
                    <a:cubicBezTo>
                      <a:pt x="211" y="233"/>
                      <a:pt x="210" y="233"/>
                      <a:pt x="210" y="233"/>
                    </a:cubicBezTo>
                    <a:cubicBezTo>
                      <a:pt x="210" y="233"/>
                      <a:pt x="210" y="233"/>
                      <a:pt x="210" y="233"/>
                    </a:cubicBezTo>
                    <a:cubicBezTo>
                      <a:pt x="206" y="233"/>
                      <a:pt x="204" y="230"/>
                      <a:pt x="203" y="227"/>
                    </a:cubicBezTo>
                    <a:cubicBezTo>
                      <a:pt x="202" y="226"/>
                      <a:pt x="201" y="224"/>
                      <a:pt x="200" y="224"/>
                    </a:cubicBezTo>
                    <a:cubicBezTo>
                      <a:pt x="199" y="224"/>
                      <a:pt x="198" y="223"/>
                      <a:pt x="197" y="222"/>
                    </a:cubicBezTo>
                    <a:cubicBezTo>
                      <a:pt x="196" y="220"/>
                      <a:pt x="197" y="218"/>
                      <a:pt x="199" y="214"/>
                    </a:cubicBezTo>
                    <a:cubicBezTo>
                      <a:pt x="200" y="212"/>
                      <a:pt x="201" y="212"/>
                      <a:pt x="203" y="212"/>
                    </a:cubicBezTo>
                    <a:cubicBezTo>
                      <a:pt x="204" y="212"/>
                      <a:pt x="205" y="212"/>
                      <a:pt x="207" y="210"/>
                    </a:cubicBezTo>
                    <a:cubicBezTo>
                      <a:pt x="210" y="209"/>
                      <a:pt x="213" y="209"/>
                      <a:pt x="215" y="210"/>
                    </a:cubicBezTo>
                    <a:cubicBezTo>
                      <a:pt x="215" y="210"/>
                      <a:pt x="215" y="210"/>
                      <a:pt x="215" y="210"/>
                    </a:cubicBezTo>
                    <a:cubicBezTo>
                      <a:pt x="215" y="209"/>
                      <a:pt x="215" y="209"/>
                      <a:pt x="214" y="208"/>
                    </a:cubicBezTo>
                    <a:cubicBezTo>
                      <a:pt x="212" y="206"/>
                      <a:pt x="210" y="204"/>
                      <a:pt x="209" y="201"/>
                    </a:cubicBezTo>
                    <a:cubicBezTo>
                      <a:pt x="209" y="200"/>
                      <a:pt x="206" y="198"/>
                      <a:pt x="202" y="198"/>
                    </a:cubicBezTo>
                    <a:cubicBezTo>
                      <a:pt x="200" y="198"/>
                      <a:pt x="199" y="198"/>
                      <a:pt x="198" y="199"/>
                    </a:cubicBezTo>
                    <a:cubicBezTo>
                      <a:pt x="195" y="199"/>
                      <a:pt x="192" y="200"/>
                      <a:pt x="188" y="199"/>
                    </a:cubicBezTo>
                    <a:cubicBezTo>
                      <a:pt x="191" y="201"/>
                      <a:pt x="190" y="203"/>
                      <a:pt x="190" y="205"/>
                    </a:cubicBezTo>
                    <a:cubicBezTo>
                      <a:pt x="190" y="206"/>
                      <a:pt x="190" y="206"/>
                      <a:pt x="190" y="207"/>
                    </a:cubicBezTo>
                    <a:cubicBezTo>
                      <a:pt x="192" y="211"/>
                      <a:pt x="188" y="217"/>
                      <a:pt x="186" y="221"/>
                    </a:cubicBezTo>
                    <a:cubicBezTo>
                      <a:pt x="185" y="221"/>
                      <a:pt x="185" y="222"/>
                      <a:pt x="185" y="222"/>
                    </a:cubicBezTo>
                    <a:cubicBezTo>
                      <a:pt x="186" y="222"/>
                      <a:pt x="187" y="222"/>
                      <a:pt x="187" y="222"/>
                    </a:cubicBezTo>
                    <a:cubicBezTo>
                      <a:pt x="188" y="222"/>
                      <a:pt x="188" y="222"/>
                      <a:pt x="188" y="222"/>
                    </a:cubicBezTo>
                    <a:cubicBezTo>
                      <a:pt x="189" y="222"/>
                      <a:pt x="191" y="222"/>
                      <a:pt x="192" y="223"/>
                    </a:cubicBezTo>
                    <a:cubicBezTo>
                      <a:pt x="194" y="226"/>
                      <a:pt x="194" y="230"/>
                      <a:pt x="194" y="233"/>
                    </a:cubicBezTo>
                    <a:cubicBezTo>
                      <a:pt x="194" y="234"/>
                      <a:pt x="194" y="234"/>
                      <a:pt x="194" y="234"/>
                    </a:cubicBezTo>
                    <a:cubicBezTo>
                      <a:pt x="194" y="237"/>
                      <a:pt x="193" y="239"/>
                      <a:pt x="192" y="240"/>
                    </a:cubicBezTo>
                    <a:cubicBezTo>
                      <a:pt x="191" y="241"/>
                      <a:pt x="190" y="242"/>
                      <a:pt x="190" y="243"/>
                    </a:cubicBezTo>
                    <a:cubicBezTo>
                      <a:pt x="190" y="245"/>
                      <a:pt x="189" y="246"/>
                      <a:pt x="188" y="246"/>
                    </a:cubicBezTo>
                    <a:cubicBezTo>
                      <a:pt x="187" y="246"/>
                      <a:pt x="186" y="245"/>
                      <a:pt x="185" y="245"/>
                    </a:cubicBezTo>
                    <a:cubicBezTo>
                      <a:pt x="185" y="245"/>
                      <a:pt x="185" y="244"/>
                      <a:pt x="184" y="244"/>
                    </a:cubicBezTo>
                    <a:cubicBezTo>
                      <a:pt x="184" y="245"/>
                      <a:pt x="183" y="245"/>
                      <a:pt x="183" y="245"/>
                    </a:cubicBezTo>
                    <a:cubicBezTo>
                      <a:pt x="181" y="245"/>
                      <a:pt x="179" y="243"/>
                      <a:pt x="178" y="240"/>
                    </a:cubicBezTo>
                    <a:cubicBezTo>
                      <a:pt x="178" y="239"/>
                      <a:pt x="175" y="239"/>
                      <a:pt x="174" y="239"/>
                    </a:cubicBezTo>
                    <a:cubicBezTo>
                      <a:pt x="172" y="239"/>
                      <a:pt x="170" y="239"/>
                      <a:pt x="168" y="239"/>
                    </a:cubicBezTo>
                    <a:cubicBezTo>
                      <a:pt x="166" y="238"/>
                      <a:pt x="165" y="238"/>
                      <a:pt x="163" y="241"/>
                    </a:cubicBezTo>
                    <a:cubicBezTo>
                      <a:pt x="161" y="245"/>
                      <a:pt x="155" y="246"/>
                      <a:pt x="152" y="247"/>
                    </a:cubicBezTo>
                    <a:cubicBezTo>
                      <a:pt x="151" y="247"/>
                      <a:pt x="148" y="249"/>
                      <a:pt x="146" y="251"/>
                    </a:cubicBezTo>
                    <a:cubicBezTo>
                      <a:pt x="144" y="252"/>
                      <a:pt x="143" y="253"/>
                      <a:pt x="142" y="254"/>
                    </a:cubicBezTo>
                    <a:cubicBezTo>
                      <a:pt x="141" y="255"/>
                      <a:pt x="141" y="255"/>
                      <a:pt x="141" y="256"/>
                    </a:cubicBezTo>
                    <a:cubicBezTo>
                      <a:pt x="140" y="258"/>
                      <a:pt x="141" y="259"/>
                      <a:pt x="143" y="261"/>
                    </a:cubicBezTo>
                    <a:cubicBezTo>
                      <a:pt x="147" y="265"/>
                      <a:pt x="149" y="268"/>
                      <a:pt x="148" y="272"/>
                    </a:cubicBezTo>
                    <a:cubicBezTo>
                      <a:pt x="148" y="275"/>
                      <a:pt x="143" y="275"/>
                      <a:pt x="142" y="275"/>
                    </a:cubicBezTo>
                    <a:cubicBezTo>
                      <a:pt x="141" y="275"/>
                      <a:pt x="133" y="275"/>
                      <a:pt x="131" y="272"/>
                    </a:cubicBezTo>
                    <a:cubicBezTo>
                      <a:pt x="130" y="271"/>
                      <a:pt x="126" y="270"/>
                      <a:pt x="123" y="270"/>
                    </a:cubicBezTo>
                    <a:cubicBezTo>
                      <a:pt x="122" y="270"/>
                      <a:pt x="122" y="270"/>
                      <a:pt x="121" y="270"/>
                    </a:cubicBezTo>
                    <a:cubicBezTo>
                      <a:pt x="121" y="270"/>
                      <a:pt x="121" y="270"/>
                      <a:pt x="121" y="270"/>
                    </a:cubicBezTo>
                    <a:cubicBezTo>
                      <a:pt x="119" y="270"/>
                      <a:pt x="117" y="268"/>
                      <a:pt x="114" y="266"/>
                    </a:cubicBezTo>
                    <a:cubicBezTo>
                      <a:pt x="112" y="264"/>
                      <a:pt x="109" y="262"/>
                      <a:pt x="108" y="262"/>
                    </a:cubicBezTo>
                    <a:cubicBezTo>
                      <a:pt x="108" y="262"/>
                      <a:pt x="108" y="262"/>
                      <a:pt x="108" y="262"/>
                    </a:cubicBezTo>
                    <a:cubicBezTo>
                      <a:pt x="106" y="262"/>
                      <a:pt x="104" y="265"/>
                      <a:pt x="103" y="267"/>
                    </a:cubicBezTo>
                    <a:cubicBezTo>
                      <a:pt x="101" y="267"/>
                      <a:pt x="101" y="267"/>
                      <a:pt x="101" y="267"/>
                    </a:cubicBezTo>
                    <a:cubicBezTo>
                      <a:pt x="101" y="267"/>
                      <a:pt x="101" y="267"/>
                      <a:pt x="101" y="267"/>
                    </a:cubicBezTo>
                    <a:cubicBezTo>
                      <a:pt x="103" y="267"/>
                      <a:pt x="103" y="267"/>
                      <a:pt x="103" y="267"/>
                    </a:cubicBezTo>
                    <a:cubicBezTo>
                      <a:pt x="103" y="267"/>
                      <a:pt x="104" y="268"/>
                      <a:pt x="104" y="268"/>
                    </a:cubicBezTo>
                    <a:close/>
                    <a:moveTo>
                      <a:pt x="849" y="490"/>
                    </a:moveTo>
                    <a:cubicBezTo>
                      <a:pt x="850" y="489"/>
                      <a:pt x="852" y="488"/>
                      <a:pt x="855" y="487"/>
                    </a:cubicBezTo>
                    <a:cubicBezTo>
                      <a:pt x="860" y="485"/>
                      <a:pt x="868" y="482"/>
                      <a:pt x="871" y="477"/>
                    </a:cubicBezTo>
                    <a:cubicBezTo>
                      <a:pt x="873" y="472"/>
                      <a:pt x="879" y="468"/>
                      <a:pt x="884" y="464"/>
                    </a:cubicBezTo>
                    <a:cubicBezTo>
                      <a:pt x="890" y="459"/>
                      <a:pt x="897" y="455"/>
                      <a:pt x="901" y="448"/>
                    </a:cubicBezTo>
                    <a:cubicBezTo>
                      <a:pt x="903" y="445"/>
                      <a:pt x="905" y="441"/>
                      <a:pt x="907" y="437"/>
                    </a:cubicBezTo>
                    <a:cubicBezTo>
                      <a:pt x="911" y="429"/>
                      <a:pt x="913" y="424"/>
                      <a:pt x="917" y="424"/>
                    </a:cubicBezTo>
                    <a:cubicBezTo>
                      <a:pt x="917" y="424"/>
                      <a:pt x="917" y="424"/>
                      <a:pt x="917" y="424"/>
                    </a:cubicBezTo>
                    <a:cubicBezTo>
                      <a:pt x="918" y="425"/>
                      <a:pt x="919" y="425"/>
                      <a:pt x="920" y="427"/>
                    </a:cubicBezTo>
                    <a:cubicBezTo>
                      <a:pt x="921" y="434"/>
                      <a:pt x="915" y="460"/>
                      <a:pt x="906" y="468"/>
                    </a:cubicBezTo>
                    <a:cubicBezTo>
                      <a:pt x="901" y="472"/>
                      <a:pt x="895" y="475"/>
                      <a:pt x="889" y="477"/>
                    </a:cubicBezTo>
                    <a:cubicBezTo>
                      <a:pt x="884" y="479"/>
                      <a:pt x="878" y="481"/>
                      <a:pt x="878" y="484"/>
                    </a:cubicBezTo>
                    <a:cubicBezTo>
                      <a:pt x="878" y="491"/>
                      <a:pt x="862" y="494"/>
                      <a:pt x="855" y="494"/>
                    </a:cubicBezTo>
                    <a:cubicBezTo>
                      <a:pt x="852" y="494"/>
                      <a:pt x="850" y="494"/>
                      <a:pt x="849" y="493"/>
                    </a:cubicBezTo>
                    <a:cubicBezTo>
                      <a:pt x="849" y="492"/>
                      <a:pt x="849" y="491"/>
                      <a:pt x="849" y="49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132" name="Freeform 1148">
                <a:extLst>
                  <a:ext uri="{FF2B5EF4-FFF2-40B4-BE49-F238E27FC236}">
                    <a16:creationId xmlns:a16="http://schemas.microsoft.com/office/drawing/2014/main" id="{7F5A5B05-75B5-4403-A36D-EC7E3AA9D10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790" y="1671"/>
                <a:ext cx="25" cy="109"/>
              </a:xfrm>
              <a:custGeom>
                <a:avLst/>
                <a:gdLst>
                  <a:gd name="T0" fmla="*/ 5 w 26"/>
                  <a:gd name="T1" fmla="*/ 42 h 114"/>
                  <a:gd name="T2" fmla="*/ 5 w 26"/>
                  <a:gd name="T3" fmla="*/ 65 h 114"/>
                  <a:gd name="T4" fmla="*/ 4 w 26"/>
                  <a:gd name="T5" fmla="*/ 85 h 114"/>
                  <a:gd name="T6" fmla="*/ 3 w 26"/>
                  <a:gd name="T7" fmla="*/ 105 h 114"/>
                  <a:gd name="T8" fmla="*/ 2 w 26"/>
                  <a:gd name="T9" fmla="*/ 114 h 114"/>
                  <a:gd name="T10" fmla="*/ 7 w 26"/>
                  <a:gd name="T11" fmla="*/ 109 h 114"/>
                  <a:gd name="T12" fmla="*/ 11 w 26"/>
                  <a:gd name="T13" fmla="*/ 109 h 114"/>
                  <a:gd name="T14" fmla="*/ 6 w 26"/>
                  <a:gd name="T15" fmla="*/ 96 h 114"/>
                  <a:gd name="T16" fmla="*/ 7 w 26"/>
                  <a:gd name="T17" fmla="*/ 85 h 114"/>
                  <a:gd name="T18" fmla="*/ 9 w 26"/>
                  <a:gd name="T19" fmla="*/ 77 h 114"/>
                  <a:gd name="T20" fmla="*/ 16 w 26"/>
                  <a:gd name="T21" fmla="*/ 70 h 114"/>
                  <a:gd name="T22" fmla="*/ 25 w 26"/>
                  <a:gd name="T23" fmla="*/ 74 h 114"/>
                  <a:gd name="T24" fmla="*/ 26 w 26"/>
                  <a:gd name="T25" fmla="*/ 75 h 114"/>
                  <a:gd name="T26" fmla="*/ 26 w 26"/>
                  <a:gd name="T27" fmla="*/ 75 h 114"/>
                  <a:gd name="T28" fmla="*/ 20 w 26"/>
                  <a:gd name="T29" fmla="*/ 57 h 114"/>
                  <a:gd name="T30" fmla="*/ 14 w 26"/>
                  <a:gd name="T31" fmla="*/ 35 h 114"/>
                  <a:gd name="T32" fmla="*/ 14 w 26"/>
                  <a:gd name="T33" fmla="*/ 21 h 114"/>
                  <a:gd name="T34" fmla="*/ 13 w 26"/>
                  <a:gd name="T35" fmla="*/ 12 h 114"/>
                  <a:gd name="T36" fmla="*/ 7 w 26"/>
                  <a:gd name="T37" fmla="*/ 0 h 114"/>
                  <a:gd name="T38" fmla="*/ 7 w 26"/>
                  <a:gd name="T39" fmla="*/ 2 h 114"/>
                  <a:gd name="T40" fmla="*/ 2 w 26"/>
                  <a:gd name="T41" fmla="*/ 10 h 114"/>
                  <a:gd name="T42" fmla="*/ 1 w 26"/>
                  <a:gd name="T43" fmla="*/ 10 h 114"/>
                  <a:gd name="T44" fmla="*/ 1 w 26"/>
                  <a:gd name="T45" fmla="*/ 13 h 114"/>
                  <a:gd name="T46" fmla="*/ 1 w 26"/>
                  <a:gd name="T47" fmla="*/ 21 h 114"/>
                  <a:gd name="T48" fmla="*/ 5 w 26"/>
                  <a:gd name="T49" fmla="*/ 42 h 1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26" h="114">
                    <a:moveTo>
                      <a:pt x="5" y="42"/>
                    </a:moveTo>
                    <a:cubicBezTo>
                      <a:pt x="6" y="45"/>
                      <a:pt x="6" y="53"/>
                      <a:pt x="5" y="65"/>
                    </a:cubicBezTo>
                    <a:cubicBezTo>
                      <a:pt x="4" y="73"/>
                      <a:pt x="3" y="83"/>
                      <a:pt x="4" y="85"/>
                    </a:cubicBezTo>
                    <a:cubicBezTo>
                      <a:pt x="5" y="89"/>
                      <a:pt x="5" y="95"/>
                      <a:pt x="3" y="105"/>
                    </a:cubicBezTo>
                    <a:cubicBezTo>
                      <a:pt x="2" y="108"/>
                      <a:pt x="2" y="111"/>
                      <a:pt x="2" y="114"/>
                    </a:cubicBezTo>
                    <a:cubicBezTo>
                      <a:pt x="2" y="112"/>
                      <a:pt x="4" y="109"/>
                      <a:pt x="7" y="109"/>
                    </a:cubicBezTo>
                    <a:cubicBezTo>
                      <a:pt x="9" y="108"/>
                      <a:pt x="10" y="109"/>
                      <a:pt x="11" y="109"/>
                    </a:cubicBezTo>
                    <a:cubicBezTo>
                      <a:pt x="9" y="107"/>
                      <a:pt x="7" y="102"/>
                      <a:pt x="6" y="96"/>
                    </a:cubicBezTo>
                    <a:cubicBezTo>
                      <a:pt x="4" y="93"/>
                      <a:pt x="6" y="89"/>
                      <a:pt x="7" y="85"/>
                    </a:cubicBezTo>
                    <a:cubicBezTo>
                      <a:pt x="8" y="83"/>
                      <a:pt x="9" y="80"/>
                      <a:pt x="9" y="77"/>
                    </a:cubicBezTo>
                    <a:cubicBezTo>
                      <a:pt x="9" y="73"/>
                      <a:pt x="12" y="70"/>
                      <a:pt x="16" y="70"/>
                    </a:cubicBezTo>
                    <a:cubicBezTo>
                      <a:pt x="19" y="70"/>
                      <a:pt x="23" y="72"/>
                      <a:pt x="25" y="74"/>
                    </a:cubicBezTo>
                    <a:cubicBezTo>
                      <a:pt x="26" y="75"/>
                      <a:pt x="26" y="75"/>
                      <a:pt x="26" y="75"/>
                    </a:cubicBezTo>
                    <a:cubicBezTo>
                      <a:pt x="26" y="75"/>
                      <a:pt x="26" y="75"/>
                      <a:pt x="26" y="75"/>
                    </a:cubicBezTo>
                    <a:cubicBezTo>
                      <a:pt x="25" y="73"/>
                      <a:pt x="23" y="67"/>
                      <a:pt x="20" y="57"/>
                    </a:cubicBezTo>
                    <a:cubicBezTo>
                      <a:pt x="18" y="49"/>
                      <a:pt x="16" y="39"/>
                      <a:pt x="14" y="35"/>
                    </a:cubicBezTo>
                    <a:cubicBezTo>
                      <a:pt x="12" y="30"/>
                      <a:pt x="13" y="25"/>
                      <a:pt x="14" y="21"/>
                    </a:cubicBezTo>
                    <a:cubicBezTo>
                      <a:pt x="15" y="16"/>
                      <a:pt x="16" y="13"/>
                      <a:pt x="13" y="12"/>
                    </a:cubicBezTo>
                    <a:cubicBezTo>
                      <a:pt x="9" y="8"/>
                      <a:pt x="8" y="4"/>
                      <a:pt x="7" y="0"/>
                    </a:cubicBezTo>
                    <a:cubicBezTo>
                      <a:pt x="7" y="1"/>
                      <a:pt x="7" y="2"/>
                      <a:pt x="7" y="2"/>
                    </a:cubicBezTo>
                    <a:cubicBezTo>
                      <a:pt x="7" y="5"/>
                      <a:pt x="7" y="10"/>
                      <a:pt x="2" y="10"/>
                    </a:cubicBezTo>
                    <a:cubicBezTo>
                      <a:pt x="1" y="10"/>
                      <a:pt x="1" y="10"/>
                      <a:pt x="1" y="10"/>
                    </a:cubicBezTo>
                    <a:cubicBezTo>
                      <a:pt x="1" y="11"/>
                      <a:pt x="1" y="12"/>
                      <a:pt x="1" y="13"/>
                    </a:cubicBezTo>
                    <a:cubicBezTo>
                      <a:pt x="2" y="15"/>
                      <a:pt x="2" y="18"/>
                      <a:pt x="1" y="21"/>
                    </a:cubicBezTo>
                    <a:cubicBezTo>
                      <a:pt x="0" y="27"/>
                      <a:pt x="2" y="36"/>
                      <a:pt x="5" y="42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133" name="Freeform 1149">
                <a:extLst>
                  <a:ext uri="{FF2B5EF4-FFF2-40B4-BE49-F238E27FC236}">
                    <a16:creationId xmlns:a16="http://schemas.microsoft.com/office/drawing/2014/main" id="{3AEBB005-41E8-4A39-B7C8-C9D40381944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24" y="1256"/>
                <a:ext cx="190" cy="130"/>
              </a:xfrm>
              <a:custGeom>
                <a:avLst/>
                <a:gdLst>
                  <a:gd name="T0" fmla="*/ 10 w 199"/>
                  <a:gd name="T1" fmla="*/ 115 h 136"/>
                  <a:gd name="T2" fmla="*/ 13 w 199"/>
                  <a:gd name="T3" fmla="*/ 121 h 136"/>
                  <a:gd name="T4" fmla="*/ 15 w 199"/>
                  <a:gd name="T5" fmla="*/ 124 h 136"/>
                  <a:gd name="T6" fmla="*/ 15 w 199"/>
                  <a:gd name="T7" fmla="*/ 119 h 136"/>
                  <a:gd name="T8" fmla="*/ 28 w 199"/>
                  <a:gd name="T9" fmla="*/ 124 h 136"/>
                  <a:gd name="T10" fmla="*/ 26 w 199"/>
                  <a:gd name="T11" fmla="*/ 130 h 136"/>
                  <a:gd name="T12" fmla="*/ 47 w 199"/>
                  <a:gd name="T13" fmla="*/ 134 h 136"/>
                  <a:gd name="T14" fmla="*/ 67 w 199"/>
                  <a:gd name="T15" fmla="*/ 135 h 136"/>
                  <a:gd name="T16" fmla="*/ 52 w 199"/>
                  <a:gd name="T17" fmla="*/ 123 h 136"/>
                  <a:gd name="T18" fmla="*/ 49 w 199"/>
                  <a:gd name="T19" fmla="*/ 96 h 136"/>
                  <a:gd name="T20" fmla="*/ 58 w 199"/>
                  <a:gd name="T21" fmla="*/ 83 h 136"/>
                  <a:gd name="T22" fmla="*/ 69 w 199"/>
                  <a:gd name="T23" fmla="*/ 71 h 136"/>
                  <a:gd name="T24" fmla="*/ 70 w 199"/>
                  <a:gd name="T25" fmla="*/ 69 h 136"/>
                  <a:gd name="T26" fmla="*/ 79 w 199"/>
                  <a:gd name="T27" fmla="*/ 60 h 136"/>
                  <a:gd name="T28" fmla="*/ 80 w 199"/>
                  <a:gd name="T29" fmla="*/ 52 h 136"/>
                  <a:gd name="T30" fmla="*/ 91 w 199"/>
                  <a:gd name="T31" fmla="*/ 49 h 136"/>
                  <a:gd name="T32" fmla="*/ 106 w 199"/>
                  <a:gd name="T33" fmla="*/ 43 h 136"/>
                  <a:gd name="T34" fmla="*/ 199 w 199"/>
                  <a:gd name="T35" fmla="*/ 4 h 136"/>
                  <a:gd name="T36" fmla="*/ 191 w 199"/>
                  <a:gd name="T37" fmla="*/ 0 h 136"/>
                  <a:gd name="T38" fmla="*/ 154 w 199"/>
                  <a:gd name="T39" fmla="*/ 11 h 136"/>
                  <a:gd name="T40" fmla="*/ 131 w 199"/>
                  <a:gd name="T41" fmla="*/ 17 h 136"/>
                  <a:gd name="T42" fmla="*/ 114 w 199"/>
                  <a:gd name="T43" fmla="*/ 16 h 136"/>
                  <a:gd name="T44" fmla="*/ 107 w 199"/>
                  <a:gd name="T45" fmla="*/ 19 h 136"/>
                  <a:gd name="T46" fmla="*/ 93 w 199"/>
                  <a:gd name="T47" fmla="*/ 23 h 136"/>
                  <a:gd name="T48" fmla="*/ 80 w 199"/>
                  <a:gd name="T49" fmla="*/ 28 h 136"/>
                  <a:gd name="T50" fmla="*/ 72 w 199"/>
                  <a:gd name="T51" fmla="*/ 33 h 136"/>
                  <a:gd name="T52" fmla="*/ 59 w 199"/>
                  <a:gd name="T53" fmla="*/ 37 h 136"/>
                  <a:gd name="T54" fmla="*/ 59 w 199"/>
                  <a:gd name="T55" fmla="*/ 42 h 136"/>
                  <a:gd name="T56" fmla="*/ 55 w 199"/>
                  <a:gd name="T57" fmla="*/ 50 h 136"/>
                  <a:gd name="T58" fmla="*/ 54 w 199"/>
                  <a:gd name="T59" fmla="*/ 52 h 136"/>
                  <a:gd name="T60" fmla="*/ 49 w 199"/>
                  <a:gd name="T61" fmla="*/ 57 h 136"/>
                  <a:gd name="T62" fmla="*/ 39 w 199"/>
                  <a:gd name="T63" fmla="*/ 65 h 136"/>
                  <a:gd name="T64" fmla="*/ 35 w 199"/>
                  <a:gd name="T65" fmla="*/ 68 h 136"/>
                  <a:gd name="T66" fmla="*/ 41 w 199"/>
                  <a:gd name="T67" fmla="*/ 71 h 136"/>
                  <a:gd name="T68" fmla="*/ 36 w 199"/>
                  <a:gd name="T69" fmla="*/ 77 h 136"/>
                  <a:gd name="T70" fmla="*/ 28 w 199"/>
                  <a:gd name="T71" fmla="*/ 83 h 136"/>
                  <a:gd name="T72" fmla="*/ 24 w 199"/>
                  <a:gd name="T73" fmla="*/ 88 h 136"/>
                  <a:gd name="T74" fmla="*/ 21 w 199"/>
                  <a:gd name="T75" fmla="*/ 96 h 136"/>
                  <a:gd name="T76" fmla="*/ 15 w 199"/>
                  <a:gd name="T77" fmla="*/ 103 h 136"/>
                  <a:gd name="T78" fmla="*/ 1 w 199"/>
                  <a:gd name="T79" fmla="*/ 110 h 136"/>
                  <a:gd name="T80" fmla="*/ 8 w 199"/>
                  <a:gd name="T81" fmla="*/ 114 h 1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199" h="136">
                    <a:moveTo>
                      <a:pt x="8" y="114"/>
                    </a:moveTo>
                    <a:cubicBezTo>
                      <a:pt x="9" y="115"/>
                      <a:pt x="9" y="115"/>
                      <a:pt x="10" y="115"/>
                    </a:cubicBezTo>
                    <a:cubicBezTo>
                      <a:pt x="11" y="115"/>
                      <a:pt x="13" y="115"/>
                      <a:pt x="14" y="116"/>
                    </a:cubicBezTo>
                    <a:cubicBezTo>
                      <a:pt x="15" y="118"/>
                      <a:pt x="14" y="119"/>
                      <a:pt x="13" y="121"/>
                    </a:cubicBezTo>
                    <a:cubicBezTo>
                      <a:pt x="13" y="123"/>
                      <a:pt x="13" y="123"/>
                      <a:pt x="13" y="123"/>
                    </a:cubicBezTo>
                    <a:cubicBezTo>
                      <a:pt x="14" y="124"/>
                      <a:pt x="15" y="124"/>
                      <a:pt x="15" y="124"/>
                    </a:cubicBezTo>
                    <a:cubicBezTo>
                      <a:pt x="15" y="124"/>
                      <a:pt x="15" y="123"/>
                      <a:pt x="15" y="122"/>
                    </a:cubicBezTo>
                    <a:cubicBezTo>
                      <a:pt x="14" y="120"/>
                      <a:pt x="14" y="119"/>
                      <a:pt x="15" y="119"/>
                    </a:cubicBezTo>
                    <a:cubicBezTo>
                      <a:pt x="15" y="118"/>
                      <a:pt x="16" y="117"/>
                      <a:pt x="17" y="117"/>
                    </a:cubicBezTo>
                    <a:cubicBezTo>
                      <a:pt x="21" y="117"/>
                      <a:pt x="27" y="120"/>
                      <a:pt x="28" y="124"/>
                    </a:cubicBezTo>
                    <a:cubicBezTo>
                      <a:pt x="29" y="126"/>
                      <a:pt x="28" y="128"/>
                      <a:pt x="27" y="129"/>
                    </a:cubicBezTo>
                    <a:cubicBezTo>
                      <a:pt x="26" y="129"/>
                      <a:pt x="26" y="130"/>
                      <a:pt x="26" y="130"/>
                    </a:cubicBezTo>
                    <a:cubicBezTo>
                      <a:pt x="27" y="131"/>
                      <a:pt x="34" y="133"/>
                      <a:pt x="40" y="134"/>
                    </a:cubicBezTo>
                    <a:cubicBezTo>
                      <a:pt x="41" y="134"/>
                      <a:pt x="44" y="134"/>
                      <a:pt x="47" y="134"/>
                    </a:cubicBezTo>
                    <a:cubicBezTo>
                      <a:pt x="52" y="135"/>
                      <a:pt x="58" y="136"/>
                      <a:pt x="62" y="136"/>
                    </a:cubicBezTo>
                    <a:cubicBezTo>
                      <a:pt x="66" y="136"/>
                      <a:pt x="67" y="135"/>
                      <a:pt x="67" y="135"/>
                    </a:cubicBezTo>
                    <a:cubicBezTo>
                      <a:pt x="67" y="135"/>
                      <a:pt x="64" y="133"/>
                      <a:pt x="62" y="131"/>
                    </a:cubicBezTo>
                    <a:cubicBezTo>
                      <a:pt x="59" y="129"/>
                      <a:pt x="56" y="127"/>
                      <a:pt x="52" y="123"/>
                    </a:cubicBezTo>
                    <a:cubicBezTo>
                      <a:pt x="48" y="119"/>
                      <a:pt x="43" y="111"/>
                      <a:pt x="44" y="104"/>
                    </a:cubicBezTo>
                    <a:cubicBezTo>
                      <a:pt x="44" y="100"/>
                      <a:pt x="46" y="98"/>
                      <a:pt x="49" y="96"/>
                    </a:cubicBezTo>
                    <a:cubicBezTo>
                      <a:pt x="52" y="94"/>
                      <a:pt x="52" y="93"/>
                      <a:pt x="52" y="91"/>
                    </a:cubicBezTo>
                    <a:cubicBezTo>
                      <a:pt x="53" y="88"/>
                      <a:pt x="53" y="86"/>
                      <a:pt x="58" y="83"/>
                    </a:cubicBezTo>
                    <a:cubicBezTo>
                      <a:pt x="61" y="81"/>
                      <a:pt x="62" y="78"/>
                      <a:pt x="62" y="76"/>
                    </a:cubicBezTo>
                    <a:cubicBezTo>
                      <a:pt x="63" y="74"/>
                      <a:pt x="64" y="71"/>
                      <a:pt x="69" y="71"/>
                    </a:cubicBezTo>
                    <a:cubicBezTo>
                      <a:pt x="70" y="71"/>
                      <a:pt x="70" y="71"/>
                      <a:pt x="70" y="71"/>
                    </a:cubicBezTo>
                    <a:cubicBezTo>
                      <a:pt x="70" y="70"/>
                      <a:pt x="70" y="70"/>
                      <a:pt x="70" y="69"/>
                    </a:cubicBezTo>
                    <a:cubicBezTo>
                      <a:pt x="70" y="68"/>
                      <a:pt x="69" y="64"/>
                      <a:pt x="74" y="63"/>
                    </a:cubicBezTo>
                    <a:cubicBezTo>
                      <a:pt x="76" y="63"/>
                      <a:pt x="78" y="62"/>
                      <a:pt x="79" y="60"/>
                    </a:cubicBezTo>
                    <a:cubicBezTo>
                      <a:pt x="80" y="58"/>
                      <a:pt x="80" y="56"/>
                      <a:pt x="80" y="55"/>
                    </a:cubicBezTo>
                    <a:cubicBezTo>
                      <a:pt x="79" y="54"/>
                      <a:pt x="80" y="53"/>
                      <a:pt x="80" y="52"/>
                    </a:cubicBezTo>
                    <a:cubicBezTo>
                      <a:pt x="81" y="51"/>
                      <a:pt x="83" y="51"/>
                      <a:pt x="85" y="51"/>
                    </a:cubicBezTo>
                    <a:cubicBezTo>
                      <a:pt x="87" y="51"/>
                      <a:pt x="90" y="51"/>
                      <a:pt x="91" y="49"/>
                    </a:cubicBezTo>
                    <a:cubicBezTo>
                      <a:pt x="93" y="47"/>
                      <a:pt x="96" y="46"/>
                      <a:pt x="99" y="46"/>
                    </a:cubicBezTo>
                    <a:cubicBezTo>
                      <a:pt x="102" y="45"/>
                      <a:pt x="105" y="45"/>
                      <a:pt x="106" y="43"/>
                    </a:cubicBezTo>
                    <a:cubicBezTo>
                      <a:pt x="109" y="35"/>
                      <a:pt x="152" y="22"/>
                      <a:pt x="170" y="18"/>
                    </a:cubicBezTo>
                    <a:cubicBezTo>
                      <a:pt x="188" y="14"/>
                      <a:pt x="198" y="8"/>
                      <a:pt x="199" y="4"/>
                    </a:cubicBezTo>
                    <a:cubicBezTo>
                      <a:pt x="199" y="3"/>
                      <a:pt x="199" y="3"/>
                      <a:pt x="198" y="1"/>
                    </a:cubicBezTo>
                    <a:cubicBezTo>
                      <a:pt x="196" y="0"/>
                      <a:pt x="194" y="0"/>
                      <a:pt x="191" y="0"/>
                    </a:cubicBezTo>
                    <a:cubicBezTo>
                      <a:pt x="182" y="0"/>
                      <a:pt x="169" y="5"/>
                      <a:pt x="166" y="8"/>
                    </a:cubicBezTo>
                    <a:cubicBezTo>
                      <a:pt x="162" y="11"/>
                      <a:pt x="158" y="11"/>
                      <a:pt x="154" y="11"/>
                    </a:cubicBezTo>
                    <a:cubicBezTo>
                      <a:pt x="152" y="11"/>
                      <a:pt x="149" y="12"/>
                      <a:pt x="147" y="13"/>
                    </a:cubicBezTo>
                    <a:cubicBezTo>
                      <a:pt x="144" y="15"/>
                      <a:pt x="137" y="17"/>
                      <a:pt x="131" y="17"/>
                    </a:cubicBezTo>
                    <a:cubicBezTo>
                      <a:pt x="128" y="17"/>
                      <a:pt x="125" y="16"/>
                      <a:pt x="123" y="15"/>
                    </a:cubicBezTo>
                    <a:cubicBezTo>
                      <a:pt x="120" y="13"/>
                      <a:pt x="117" y="15"/>
                      <a:pt x="114" y="16"/>
                    </a:cubicBezTo>
                    <a:cubicBezTo>
                      <a:pt x="112" y="18"/>
                      <a:pt x="109" y="19"/>
                      <a:pt x="107" y="19"/>
                    </a:cubicBezTo>
                    <a:cubicBezTo>
                      <a:pt x="107" y="19"/>
                      <a:pt x="107" y="19"/>
                      <a:pt x="107" y="19"/>
                    </a:cubicBezTo>
                    <a:cubicBezTo>
                      <a:pt x="105" y="19"/>
                      <a:pt x="103" y="20"/>
                      <a:pt x="101" y="21"/>
                    </a:cubicBezTo>
                    <a:cubicBezTo>
                      <a:pt x="99" y="22"/>
                      <a:pt x="96" y="23"/>
                      <a:pt x="93" y="23"/>
                    </a:cubicBezTo>
                    <a:cubicBezTo>
                      <a:pt x="93" y="23"/>
                      <a:pt x="93" y="23"/>
                      <a:pt x="93" y="23"/>
                    </a:cubicBezTo>
                    <a:cubicBezTo>
                      <a:pt x="88" y="23"/>
                      <a:pt x="81" y="26"/>
                      <a:pt x="80" y="28"/>
                    </a:cubicBezTo>
                    <a:cubicBezTo>
                      <a:pt x="80" y="30"/>
                      <a:pt x="77" y="31"/>
                      <a:pt x="75" y="31"/>
                    </a:cubicBezTo>
                    <a:cubicBezTo>
                      <a:pt x="74" y="32"/>
                      <a:pt x="72" y="32"/>
                      <a:pt x="72" y="33"/>
                    </a:cubicBezTo>
                    <a:cubicBezTo>
                      <a:pt x="72" y="36"/>
                      <a:pt x="67" y="39"/>
                      <a:pt x="63" y="39"/>
                    </a:cubicBezTo>
                    <a:cubicBezTo>
                      <a:pt x="62" y="39"/>
                      <a:pt x="60" y="39"/>
                      <a:pt x="59" y="37"/>
                    </a:cubicBezTo>
                    <a:cubicBezTo>
                      <a:pt x="58" y="37"/>
                      <a:pt x="58" y="37"/>
                      <a:pt x="57" y="38"/>
                    </a:cubicBezTo>
                    <a:cubicBezTo>
                      <a:pt x="57" y="39"/>
                      <a:pt x="57" y="41"/>
                      <a:pt x="59" y="42"/>
                    </a:cubicBezTo>
                    <a:cubicBezTo>
                      <a:pt x="60" y="43"/>
                      <a:pt x="61" y="45"/>
                      <a:pt x="60" y="46"/>
                    </a:cubicBezTo>
                    <a:cubicBezTo>
                      <a:pt x="60" y="48"/>
                      <a:pt x="57" y="49"/>
                      <a:pt x="55" y="50"/>
                    </a:cubicBezTo>
                    <a:cubicBezTo>
                      <a:pt x="54" y="50"/>
                      <a:pt x="54" y="51"/>
                      <a:pt x="53" y="51"/>
                    </a:cubicBezTo>
                    <a:cubicBezTo>
                      <a:pt x="54" y="51"/>
                      <a:pt x="54" y="52"/>
                      <a:pt x="54" y="52"/>
                    </a:cubicBezTo>
                    <a:cubicBezTo>
                      <a:pt x="53" y="54"/>
                      <a:pt x="52" y="55"/>
                      <a:pt x="51" y="56"/>
                    </a:cubicBezTo>
                    <a:cubicBezTo>
                      <a:pt x="50" y="56"/>
                      <a:pt x="50" y="57"/>
                      <a:pt x="49" y="57"/>
                    </a:cubicBezTo>
                    <a:cubicBezTo>
                      <a:pt x="50" y="58"/>
                      <a:pt x="50" y="60"/>
                      <a:pt x="50" y="61"/>
                    </a:cubicBezTo>
                    <a:cubicBezTo>
                      <a:pt x="48" y="63"/>
                      <a:pt x="44" y="64"/>
                      <a:pt x="39" y="65"/>
                    </a:cubicBezTo>
                    <a:cubicBezTo>
                      <a:pt x="38" y="65"/>
                      <a:pt x="38" y="65"/>
                      <a:pt x="38" y="65"/>
                    </a:cubicBezTo>
                    <a:cubicBezTo>
                      <a:pt x="36" y="66"/>
                      <a:pt x="35" y="67"/>
                      <a:pt x="35" y="68"/>
                    </a:cubicBezTo>
                    <a:cubicBezTo>
                      <a:pt x="35" y="69"/>
                      <a:pt x="36" y="69"/>
                      <a:pt x="37" y="69"/>
                    </a:cubicBezTo>
                    <a:cubicBezTo>
                      <a:pt x="39" y="69"/>
                      <a:pt x="40" y="69"/>
                      <a:pt x="41" y="71"/>
                    </a:cubicBezTo>
                    <a:cubicBezTo>
                      <a:pt x="41" y="73"/>
                      <a:pt x="40" y="74"/>
                      <a:pt x="39" y="74"/>
                    </a:cubicBezTo>
                    <a:cubicBezTo>
                      <a:pt x="37" y="75"/>
                      <a:pt x="36" y="76"/>
                      <a:pt x="36" y="77"/>
                    </a:cubicBezTo>
                    <a:cubicBezTo>
                      <a:pt x="36" y="79"/>
                      <a:pt x="35" y="80"/>
                      <a:pt x="35" y="81"/>
                    </a:cubicBezTo>
                    <a:cubicBezTo>
                      <a:pt x="33" y="82"/>
                      <a:pt x="31" y="83"/>
                      <a:pt x="28" y="83"/>
                    </a:cubicBezTo>
                    <a:cubicBezTo>
                      <a:pt x="27" y="83"/>
                      <a:pt x="26" y="83"/>
                      <a:pt x="26" y="83"/>
                    </a:cubicBezTo>
                    <a:cubicBezTo>
                      <a:pt x="26" y="85"/>
                      <a:pt x="25" y="86"/>
                      <a:pt x="24" y="88"/>
                    </a:cubicBezTo>
                    <a:cubicBezTo>
                      <a:pt x="23" y="89"/>
                      <a:pt x="21" y="90"/>
                      <a:pt x="17" y="90"/>
                    </a:cubicBezTo>
                    <a:cubicBezTo>
                      <a:pt x="19" y="92"/>
                      <a:pt x="21" y="93"/>
                      <a:pt x="21" y="96"/>
                    </a:cubicBezTo>
                    <a:cubicBezTo>
                      <a:pt x="22" y="99"/>
                      <a:pt x="19" y="100"/>
                      <a:pt x="17" y="100"/>
                    </a:cubicBezTo>
                    <a:cubicBezTo>
                      <a:pt x="15" y="101"/>
                      <a:pt x="15" y="101"/>
                      <a:pt x="15" y="103"/>
                    </a:cubicBezTo>
                    <a:cubicBezTo>
                      <a:pt x="14" y="107"/>
                      <a:pt x="10" y="107"/>
                      <a:pt x="7" y="108"/>
                    </a:cubicBezTo>
                    <a:cubicBezTo>
                      <a:pt x="3" y="108"/>
                      <a:pt x="1" y="108"/>
                      <a:pt x="1" y="110"/>
                    </a:cubicBezTo>
                    <a:cubicBezTo>
                      <a:pt x="0" y="112"/>
                      <a:pt x="0" y="113"/>
                      <a:pt x="1" y="113"/>
                    </a:cubicBezTo>
                    <a:cubicBezTo>
                      <a:pt x="2" y="114"/>
                      <a:pt x="5" y="114"/>
                      <a:pt x="8" y="11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134" name="Freeform 1150">
                <a:extLst>
                  <a:ext uri="{FF2B5EF4-FFF2-40B4-BE49-F238E27FC236}">
                    <a16:creationId xmlns:a16="http://schemas.microsoft.com/office/drawing/2014/main" id="{7E8B3473-A77F-4A9C-B06D-78BD7842B33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670" y="2328"/>
                <a:ext cx="106" cy="89"/>
              </a:xfrm>
              <a:custGeom>
                <a:avLst/>
                <a:gdLst>
                  <a:gd name="T0" fmla="*/ 74 w 111"/>
                  <a:gd name="T1" fmla="*/ 14 h 93"/>
                  <a:gd name="T2" fmla="*/ 70 w 111"/>
                  <a:gd name="T3" fmla="*/ 18 h 93"/>
                  <a:gd name="T4" fmla="*/ 64 w 111"/>
                  <a:gd name="T5" fmla="*/ 23 h 93"/>
                  <a:gd name="T6" fmla="*/ 58 w 111"/>
                  <a:gd name="T7" fmla="*/ 27 h 93"/>
                  <a:gd name="T8" fmla="*/ 46 w 111"/>
                  <a:gd name="T9" fmla="*/ 34 h 93"/>
                  <a:gd name="T10" fmla="*/ 45 w 111"/>
                  <a:gd name="T11" fmla="*/ 35 h 93"/>
                  <a:gd name="T12" fmla="*/ 35 w 111"/>
                  <a:gd name="T13" fmla="*/ 16 h 93"/>
                  <a:gd name="T14" fmla="*/ 32 w 111"/>
                  <a:gd name="T15" fmla="*/ 6 h 93"/>
                  <a:gd name="T16" fmla="*/ 15 w 111"/>
                  <a:gd name="T17" fmla="*/ 0 h 93"/>
                  <a:gd name="T18" fmla="*/ 10 w 111"/>
                  <a:gd name="T19" fmla="*/ 2 h 93"/>
                  <a:gd name="T20" fmla="*/ 3 w 111"/>
                  <a:gd name="T21" fmla="*/ 7 h 93"/>
                  <a:gd name="T22" fmla="*/ 0 w 111"/>
                  <a:gd name="T23" fmla="*/ 9 h 93"/>
                  <a:gd name="T24" fmla="*/ 0 w 111"/>
                  <a:gd name="T25" fmla="*/ 10 h 93"/>
                  <a:gd name="T26" fmla="*/ 2 w 111"/>
                  <a:gd name="T27" fmla="*/ 10 h 93"/>
                  <a:gd name="T28" fmla="*/ 4 w 111"/>
                  <a:gd name="T29" fmla="*/ 10 h 93"/>
                  <a:gd name="T30" fmla="*/ 11 w 111"/>
                  <a:gd name="T31" fmla="*/ 16 h 93"/>
                  <a:gd name="T32" fmla="*/ 13 w 111"/>
                  <a:gd name="T33" fmla="*/ 18 h 93"/>
                  <a:gd name="T34" fmla="*/ 17 w 111"/>
                  <a:gd name="T35" fmla="*/ 20 h 93"/>
                  <a:gd name="T36" fmla="*/ 25 w 111"/>
                  <a:gd name="T37" fmla="*/ 19 h 93"/>
                  <a:gd name="T38" fmla="*/ 29 w 111"/>
                  <a:gd name="T39" fmla="*/ 18 h 93"/>
                  <a:gd name="T40" fmla="*/ 29 w 111"/>
                  <a:gd name="T41" fmla="*/ 18 h 93"/>
                  <a:gd name="T42" fmla="*/ 34 w 111"/>
                  <a:gd name="T43" fmla="*/ 22 h 93"/>
                  <a:gd name="T44" fmla="*/ 27 w 111"/>
                  <a:gd name="T45" fmla="*/ 25 h 93"/>
                  <a:gd name="T46" fmla="*/ 23 w 111"/>
                  <a:gd name="T47" fmla="*/ 26 h 93"/>
                  <a:gd name="T48" fmla="*/ 18 w 111"/>
                  <a:gd name="T49" fmla="*/ 27 h 93"/>
                  <a:gd name="T50" fmla="*/ 14 w 111"/>
                  <a:gd name="T51" fmla="*/ 27 h 93"/>
                  <a:gd name="T52" fmla="*/ 20 w 111"/>
                  <a:gd name="T53" fmla="*/ 37 h 93"/>
                  <a:gd name="T54" fmla="*/ 22 w 111"/>
                  <a:gd name="T55" fmla="*/ 39 h 93"/>
                  <a:gd name="T56" fmla="*/ 24 w 111"/>
                  <a:gd name="T57" fmla="*/ 37 h 93"/>
                  <a:gd name="T58" fmla="*/ 27 w 111"/>
                  <a:gd name="T59" fmla="*/ 33 h 93"/>
                  <a:gd name="T60" fmla="*/ 31 w 111"/>
                  <a:gd name="T61" fmla="*/ 35 h 93"/>
                  <a:gd name="T62" fmla="*/ 38 w 111"/>
                  <a:gd name="T63" fmla="*/ 38 h 93"/>
                  <a:gd name="T64" fmla="*/ 44 w 111"/>
                  <a:gd name="T65" fmla="*/ 42 h 93"/>
                  <a:gd name="T66" fmla="*/ 48 w 111"/>
                  <a:gd name="T67" fmla="*/ 44 h 93"/>
                  <a:gd name="T68" fmla="*/ 81 w 111"/>
                  <a:gd name="T69" fmla="*/ 55 h 93"/>
                  <a:gd name="T70" fmla="*/ 86 w 111"/>
                  <a:gd name="T71" fmla="*/ 64 h 93"/>
                  <a:gd name="T72" fmla="*/ 87 w 111"/>
                  <a:gd name="T73" fmla="*/ 68 h 93"/>
                  <a:gd name="T74" fmla="*/ 91 w 111"/>
                  <a:gd name="T75" fmla="*/ 79 h 93"/>
                  <a:gd name="T76" fmla="*/ 85 w 111"/>
                  <a:gd name="T77" fmla="*/ 82 h 93"/>
                  <a:gd name="T78" fmla="*/ 77 w 111"/>
                  <a:gd name="T79" fmla="*/ 86 h 93"/>
                  <a:gd name="T80" fmla="*/ 76 w 111"/>
                  <a:gd name="T81" fmla="*/ 87 h 93"/>
                  <a:gd name="T82" fmla="*/ 79 w 111"/>
                  <a:gd name="T83" fmla="*/ 88 h 93"/>
                  <a:gd name="T84" fmla="*/ 93 w 111"/>
                  <a:gd name="T85" fmla="*/ 86 h 93"/>
                  <a:gd name="T86" fmla="*/ 101 w 111"/>
                  <a:gd name="T87" fmla="*/ 85 h 93"/>
                  <a:gd name="T88" fmla="*/ 108 w 111"/>
                  <a:gd name="T89" fmla="*/ 90 h 93"/>
                  <a:gd name="T90" fmla="*/ 111 w 111"/>
                  <a:gd name="T91" fmla="*/ 93 h 93"/>
                  <a:gd name="T92" fmla="*/ 111 w 111"/>
                  <a:gd name="T93" fmla="*/ 27 h 93"/>
                  <a:gd name="T94" fmla="*/ 94 w 111"/>
                  <a:gd name="T95" fmla="*/ 21 h 93"/>
                  <a:gd name="T96" fmla="*/ 74 w 111"/>
                  <a:gd name="T97" fmla="*/ 14 h 9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</a:cxnLst>
                <a:rect l="0" t="0" r="r" b="b"/>
                <a:pathLst>
                  <a:path w="111" h="93">
                    <a:moveTo>
                      <a:pt x="74" y="14"/>
                    </a:moveTo>
                    <a:cubicBezTo>
                      <a:pt x="73" y="14"/>
                      <a:pt x="72" y="15"/>
                      <a:pt x="70" y="18"/>
                    </a:cubicBezTo>
                    <a:cubicBezTo>
                      <a:pt x="69" y="20"/>
                      <a:pt x="67" y="23"/>
                      <a:pt x="64" y="23"/>
                    </a:cubicBezTo>
                    <a:cubicBezTo>
                      <a:pt x="63" y="23"/>
                      <a:pt x="60" y="25"/>
                      <a:pt x="58" y="27"/>
                    </a:cubicBezTo>
                    <a:cubicBezTo>
                      <a:pt x="55" y="30"/>
                      <a:pt x="51" y="33"/>
                      <a:pt x="46" y="34"/>
                    </a:cubicBezTo>
                    <a:cubicBezTo>
                      <a:pt x="46" y="35"/>
                      <a:pt x="45" y="35"/>
                      <a:pt x="45" y="35"/>
                    </a:cubicBezTo>
                    <a:cubicBezTo>
                      <a:pt x="39" y="35"/>
                      <a:pt x="37" y="25"/>
                      <a:pt x="35" y="16"/>
                    </a:cubicBezTo>
                    <a:cubicBezTo>
                      <a:pt x="34" y="12"/>
                      <a:pt x="33" y="7"/>
                      <a:pt x="32" y="6"/>
                    </a:cubicBezTo>
                    <a:cubicBezTo>
                      <a:pt x="30" y="3"/>
                      <a:pt x="22" y="0"/>
                      <a:pt x="15" y="0"/>
                    </a:cubicBezTo>
                    <a:cubicBezTo>
                      <a:pt x="12" y="0"/>
                      <a:pt x="10" y="1"/>
                      <a:pt x="10" y="2"/>
                    </a:cubicBezTo>
                    <a:cubicBezTo>
                      <a:pt x="9" y="6"/>
                      <a:pt x="5" y="7"/>
                      <a:pt x="3" y="7"/>
                    </a:cubicBezTo>
                    <a:cubicBezTo>
                      <a:pt x="1" y="8"/>
                      <a:pt x="1" y="8"/>
                      <a:pt x="0" y="9"/>
                    </a:cubicBezTo>
                    <a:cubicBezTo>
                      <a:pt x="0" y="9"/>
                      <a:pt x="0" y="10"/>
                      <a:pt x="0" y="10"/>
                    </a:cubicBezTo>
                    <a:cubicBezTo>
                      <a:pt x="1" y="10"/>
                      <a:pt x="1" y="10"/>
                      <a:pt x="2" y="10"/>
                    </a:cubicBezTo>
                    <a:cubicBezTo>
                      <a:pt x="3" y="10"/>
                      <a:pt x="3" y="10"/>
                      <a:pt x="4" y="10"/>
                    </a:cubicBezTo>
                    <a:cubicBezTo>
                      <a:pt x="9" y="10"/>
                      <a:pt x="10" y="13"/>
                      <a:pt x="11" y="16"/>
                    </a:cubicBezTo>
                    <a:cubicBezTo>
                      <a:pt x="12" y="17"/>
                      <a:pt x="12" y="17"/>
                      <a:pt x="13" y="18"/>
                    </a:cubicBezTo>
                    <a:cubicBezTo>
                      <a:pt x="13" y="19"/>
                      <a:pt x="13" y="20"/>
                      <a:pt x="17" y="20"/>
                    </a:cubicBezTo>
                    <a:cubicBezTo>
                      <a:pt x="20" y="20"/>
                      <a:pt x="23" y="19"/>
                      <a:pt x="25" y="19"/>
                    </a:cubicBezTo>
                    <a:cubicBezTo>
                      <a:pt x="27" y="18"/>
                      <a:pt x="28" y="18"/>
                      <a:pt x="29" y="18"/>
                    </a:cubicBezTo>
                    <a:cubicBezTo>
                      <a:pt x="29" y="18"/>
                      <a:pt x="29" y="18"/>
                      <a:pt x="29" y="18"/>
                    </a:cubicBezTo>
                    <a:cubicBezTo>
                      <a:pt x="32" y="18"/>
                      <a:pt x="34" y="20"/>
                      <a:pt x="34" y="22"/>
                    </a:cubicBezTo>
                    <a:cubicBezTo>
                      <a:pt x="34" y="25"/>
                      <a:pt x="31" y="27"/>
                      <a:pt x="27" y="25"/>
                    </a:cubicBezTo>
                    <a:cubicBezTo>
                      <a:pt x="25" y="25"/>
                      <a:pt x="24" y="25"/>
                      <a:pt x="23" y="26"/>
                    </a:cubicBezTo>
                    <a:cubicBezTo>
                      <a:pt x="22" y="27"/>
                      <a:pt x="20" y="28"/>
                      <a:pt x="18" y="27"/>
                    </a:cubicBezTo>
                    <a:cubicBezTo>
                      <a:pt x="17" y="27"/>
                      <a:pt x="15" y="27"/>
                      <a:pt x="14" y="27"/>
                    </a:cubicBezTo>
                    <a:cubicBezTo>
                      <a:pt x="17" y="29"/>
                      <a:pt x="20" y="32"/>
                      <a:pt x="20" y="37"/>
                    </a:cubicBezTo>
                    <a:cubicBezTo>
                      <a:pt x="20" y="37"/>
                      <a:pt x="20" y="39"/>
                      <a:pt x="22" y="39"/>
                    </a:cubicBezTo>
                    <a:cubicBezTo>
                      <a:pt x="23" y="39"/>
                      <a:pt x="24" y="38"/>
                      <a:pt x="24" y="37"/>
                    </a:cubicBezTo>
                    <a:cubicBezTo>
                      <a:pt x="24" y="33"/>
                      <a:pt x="26" y="33"/>
                      <a:pt x="27" y="33"/>
                    </a:cubicBezTo>
                    <a:cubicBezTo>
                      <a:pt x="28" y="33"/>
                      <a:pt x="29" y="34"/>
                      <a:pt x="31" y="35"/>
                    </a:cubicBezTo>
                    <a:cubicBezTo>
                      <a:pt x="33" y="36"/>
                      <a:pt x="35" y="38"/>
                      <a:pt x="38" y="38"/>
                    </a:cubicBezTo>
                    <a:cubicBezTo>
                      <a:pt x="42" y="39"/>
                      <a:pt x="44" y="41"/>
                      <a:pt x="44" y="42"/>
                    </a:cubicBezTo>
                    <a:cubicBezTo>
                      <a:pt x="45" y="43"/>
                      <a:pt x="45" y="43"/>
                      <a:pt x="48" y="44"/>
                    </a:cubicBezTo>
                    <a:cubicBezTo>
                      <a:pt x="56" y="44"/>
                      <a:pt x="73" y="50"/>
                      <a:pt x="81" y="55"/>
                    </a:cubicBezTo>
                    <a:cubicBezTo>
                      <a:pt x="85" y="58"/>
                      <a:pt x="85" y="61"/>
                      <a:pt x="86" y="64"/>
                    </a:cubicBezTo>
                    <a:cubicBezTo>
                      <a:pt x="86" y="65"/>
                      <a:pt x="86" y="67"/>
                      <a:pt x="87" y="68"/>
                    </a:cubicBezTo>
                    <a:cubicBezTo>
                      <a:pt x="91" y="72"/>
                      <a:pt x="92" y="76"/>
                      <a:pt x="91" y="79"/>
                    </a:cubicBezTo>
                    <a:cubicBezTo>
                      <a:pt x="90" y="80"/>
                      <a:pt x="89" y="82"/>
                      <a:pt x="85" y="82"/>
                    </a:cubicBezTo>
                    <a:cubicBezTo>
                      <a:pt x="82" y="82"/>
                      <a:pt x="78" y="84"/>
                      <a:pt x="77" y="86"/>
                    </a:cubicBezTo>
                    <a:cubicBezTo>
                      <a:pt x="77" y="87"/>
                      <a:pt x="76" y="87"/>
                      <a:pt x="76" y="87"/>
                    </a:cubicBezTo>
                    <a:cubicBezTo>
                      <a:pt x="77" y="87"/>
                      <a:pt x="77" y="88"/>
                      <a:pt x="79" y="88"/>
                    </a:cubicBezTo>
                    <a:cubicBezTo>
                      <a:pt x="83" y="88"/>
                      <a:pt x="88" y="87"/>
                      <a:pt x="93" y="86"/>
                    </a:cubicBezTo>
                    <a:cubicBezTo>
                      <a:pt x="96" y="86"/>
                      <a:pt x="99" y="85"/>
                      <a:pt x="101" y="85"/>
                    </a:cubicBezTo>
                    <a:cubicBezTo>
                      <a:pt x="103" y="85"/>
                      <a:pt x="105" y="87"/>
                      <a:pt x="108" y="90"/>
                    </a:cubicBezTo>
                    <a:cubicBezTo>
                      <a:pt x="109" y="91"/>
                      <a:pt x="110" y="92"/>
                      <a:pt x="111" y="93"/>
                    </a:cubicBezTo>
                    <a:cubicBezTo>
                      <a:pt x="111" y="27"/>
                      <a:pt x="111" y="27"/>
                      <a:pt x="111" y="27"/>
                    </a:cubicBezTo>
                    <a:cubicBezTo>
                      <a:pt x="105" y="25"/>
                      <a:pt x="100" y="23"/>
                      <a:pt x="94" y="21"/>
                    </a:cubicBezTo>
                    <a:cubicBezTo>
                      <a:pt x="86" y="17"/>
                      <a:pt x="77" y="14"/>
                      <a:pt x="74" y="1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135" name="Freeform 1151">
                <a:extLst>
                  <a:ext uri="{FF2B5EF4-FFF2-40B4-BE49-F238E27FC236}">
                    <a16:creationId xmlns:a16="http://schemas.microsoft.com/office/drawing/2014/main" id="{5BF31C3C-507A-4989-859F-17B26B5CC16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639" y="2355"/>
                <a:ext cx="26" cy="9"/>
              </a:xfrm>
              <a:custGeom>
                <a:avLst/>
                <a:gdLst>
                  <a:gd name="T0" fmla="*/ 0 w 28"/>
                  <a:gd name="T1" fmla="*/ 3 h 9"/>
                  <a:gd name="T2" fmla="*/ 5 w 28"/>
                  <a:gd name="T3" fmla="*/ 4 h 9"/>
                  <a:gd name="T4" fmla="*/ 9 w 28"/>
                  <a:gd name="T5" fmla="*/ 4 h 9"/>
                  <a:gd name="T6" fmla="*/ 14 w 28"/>
                  <a:gd name="T7" fmla="*/ 4 h 9"/>
                  <a:gd name="T8" fmla="*/ 24 w 28"/>
                  <a:gd name="T9" fmla="*/ 7 h 9"/>
                  <a:gd name="T10" fmla="*/ 28 w 28"/>
                  <a:gd name="T11" fmla="*/ 9 h 9"/>
                  <a:gd name="T12" fmla="*/ 27 w 28"/>
                  <a:gd name="T13" fmla="*/ 7 h 9"/>
                  <a:gd name="T14" fmla="*/ 20 w 28"/>
                  <a:gd name="T15" fmla="*/ 1 h 9"/>
                  <a:gd name="T16" fmla="*/ 12 w 28"/>
                  <a:gd name="T17" fmla="*/ 0 h 9"/>
                  <a:gd name="T18" fmla="*/ 0 w 28"/>
                  <a:gd name="T19" fmla="*/ 3 h 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8" h="9">
                    <a:moveTo>
                      <a:pt x="0" y="3"/>
                    </a:moveTo>
                    <a:cubicBezTo>
                      <a:pt x="0" y="3"/>
                      <a:pt x="1" y="4"/>
                      <a:pt x="5" y="4"/>
                    </a:cubicBezTo>
                    <a:cubicBezTo>
                      <a:pt x="6" y="4"/>
                      <a:pt x="7" y="4"/>
                      <a:pt x="9" y="4"/>
                    </a:cubicBezTo>
                    <a:cubicBezTo>
                      <a:pt x="10" y="4"/>
                      <a:pt x="12" y="4"/>
                      <a:pt x="14" y="4"/>
                    </a:cubicBezTo>
                    <a:cubicBezTo>
                      <a:pt x="18" y="4"/>
                      <a:pt x="22" y="5"/>
                      <a:pt x="24" y="7"/>
                    </a:cubicBezTo>
                    <a:cubicBezTo>
                      <a:pt x="26" y="8"/>
                      <a:pt x="27" y="8"/>
                      <a:pt x="28" y="9"/>
                    </a:cubicBezTo>
                    <a:cubicBezTo>
                      <a:pt x="28" y="8"/>
                      <a:pt x="27" y="8"/>
                      <a:pt x="27" y="7"/>
                    </a:cubicBezTo>
                    <a:cubicBezTo>
                      <a:pt x="27" y="6"/>
                      <a:pt x="25" y="3"/>
                      <a:pt x="20" y="1"/>
                    </a:cubicBezTo>
                    <a:cubicBezTo>
                      <a:pt x="18" y="0"/>
                      <a:pt x="15" y="0"/>
                      <a:pt x="12" y="0"/>
                    </a:cubicBezTo>
                    <a:cubicBezTo>
                      <a:pt x="5" y="0"/>
                      <a:pt x="1" y="2"/>
                      <a:pt x="0" y="3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136" name="Freeform 1152">
                <a:extLst>
                  <a:ext uri="{FF2B5EF4-FFF2-40B4-BE49-F238E27FC236}">
                    <a16:creationId xmlns:a16="http://schemas.microsoft.com/office/drawing/2014/main" id="{E4ACE57A-5532-44E2-863C-DB77B2158C4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285" y="2263"/>
                <a:ext cx="120" cy="121"/>
              </a:xfrm>
              <a:custGeom>
                <a:avLst/>
                <a:gdLst>
                  <a:gd name="T0" fmla="*/ 116 w 125"/>
                  <a:gd name="T1" fmla="*/ 112 h 126"/>
                  <a:gd name="T2" fmla="*/ 117 w 125"/>
                  <a:gd name="T3" fmla="*/ 103 h 126"/>
                  <a:gd name="T4" fmla="*/ 118 w 125"/>
                  <a:gd name="T5" fmla="*/ 100 h 126"/>
                  <a:gd name="T6" fmla="*/ 124 w 125"/>
                  <a:gd name="T7" fmla="*/ 95 h 126"/>
                  <a:gd name="T8" fmla="*/ 124 w 125"/>
                  <a:gd name="T9" fmla="*/ 92 h 126"/>
                  <a:gd name="T10" fmla="*/ 121 w 125"/>
                  <a:gd name="T11" fmla="*/ 88 h 126"/>
                  <a:gd name="T12" fmla="*/ 115 w 125"/>
                  <a:gd name="T13" fmla="*/ 83 h 126"/>
                  <a:gd name="T14" fmla="*/ 113 w 125"/>
                  <a:gd name="T15" fmla="*/ 84 h 126"/>
                  <a:gd name="T16" fmla="*/ 114 w 125"/>
                  <a:gd name="T17" fmla="*/ 84 h 126"/>
                  <a:gd name="T18" fmla="*/ 120 w 125"/>
                  <a:gd name="T19" fmla="*/ 88 h 126"/>
                  <a:gd name="T20" fmla="*/ 120 w 125"/>
                  <a:gd name="T21" fmla="*/ 92 h 126"/>
                  <a:gd name="T22" fmla="*/ 118 w 125"/>
                  <a:gd name="T23" fmla="*/ 94 h 126"/>
                  <a:gd name="T24" fmla="*/ 115 w 125"/>
                  <a:gd name="T25" fmla="*/ 93 h 126"/>
                  <a:gd name="T26" fmla="*/ 112 w 125"/>
                  <a:gd name="T27" fmla="*/ 92 h 126"/>
                  <a:gd name="T28" fmla="*/ 111 w 125"/>
                  <a:gd name="T29" fmla="*/ 92 h 126"/>
                  <a:gd name="T30" fmla="*/ 106 w 125"/>
                  <a:gd name="T31" fmla="*/ 88 h 126"/>
                  <a:gd name="T32" fmla="*/ 104 w 125"/>
                  <a:gd name="T33" fmla="*/ 86 h 126"/>
                  <a:gd name="T34" fmla="*/ 98 w 125"/>
                  <a:gd name="T35" fmla="*/ 79 h 126"/>
                  <a:gd name="T36" fmla="*/ 94 w 125"/>
                  <a:gd name="T37" fmla="*/ 76 h 126"/>
                  <a:gd name="T38" fmla="*/ 88 w 125"/>
                  <a:gd name="T39" fmla="*/ 72 h 126"/>
                  <a:gd name="T40" fmla="*/ 91 w 125"/>
                  <a:gd name="T41" fmla="*/ 64 h 126"/>
                  <a:gd name="T42" fmla="*/ 89 w 125"/>
                  <a:gd name="T43" fmla="*/ 62 h 126"/>
                  <a:gd name="T44" fmla="*/ 84 w 125"/>
                  <a:gd name="T45" fmla="*/ 55 h 126"/>
                  <a:gd name="T46" fmla="*/ 83 w 125"/>
                  <a:gd name="T47" fmla="*/ 54 h 126"/>
                  <a:gd name="T48" fmla="*/ 78 w 125"/>
                  <a:gd name="T49" fmla="*/ 50 h 126"/>
                  <a:gd name="T50" fmla="*/ 78 w 125"/>
                  <a:gd name="T51" fmla="*/ 50 h 126"/>
                  <a:gd name="T52" fmla="*/ 78 w 125"/>
                  <a:gd name="T53" fmla="*/ 49 h 126"/>
                  <a:gd name="T54" fmla="*/ 73 w 125"/>
                  <a:gd name="T55" fmla="*/ 46 h 126"/>
                  <a:gd name="T56" fmla="*/ 71 w 125"/>
                  <a:gd name="T57" fmla="*/ 45 h 126"/>
                  <a:gd name="T58" fmla="*/ 70 w 125"/>
                  <a:gd name="T59" fmla="*/ 45 h 126"/>
                  <a:gd name="T60" fmla="*/ 66 w 125"/>
                  <a:gd name="T61" fmla="*/ 43 h 126"/>
                  <a:gd name="T62" fmla="*/ 60 w 125"/>
                  <a:gd name="T63" fmla="*/ 39 h 126"/>
                  <a:gd name="T64" fmla="*/ 48 w 125"/>
                  <a:gd name="T65" fmla="*/ 29 h 126"/>
                  <a:gd name="T66" fmla="*/ 40 w 125"/>
                  <a:gd name="T67" fmla="*/ 22 h 126"/>
                  <a:gd name="T68" fmla="*/ 29 w 125"/>
                  <a:gd name="T69" fmla="*/ 12 h 126"/>
                  <a:gd name="T70" fmla="*/ 16 w 125"/>
                  <a:gd name="T71" fmla="*/ 5 h 126"/>
                  <a:gd name="T72" fmla="*/ 14 w 125"/>
                  <a:gd name="T73" fmla="*/ 5 h 126"/>
                  <a:gd name="T74" fmla="*/ 14 w 125"/>
                  <a:gd name="T75" fmla="*/ 5 h 126"/>
                  <a:gd name="T76" fmla="*/ 3 w 125"/>
                  <a:gd name="T77" fmla="*/ 1 h 126"/>
                  <a:gd name="T78" fmla="*/ 1 w 125"/>
                  <a:gd name="T79" fmla="*/ 0 h 126"/>
                  <a:gd name="T80" fmla="*/ 16 w 125"/>
                  <a:gd name="T81" fmla="*/ 19 h 126"/>
                  <a:gd name="T82" fmla="*/ 23 w 125"/>
                  <a:gd name="T83" fmla="*/ 27 h 126"/>
                  <a:gd name="T84" fmla="*/ 30 w 125"/>
                  <a:gd name="T85" fmla="*/ 35 h 126"/>
                  <a:gd name="T86" fmla="*/ 39 w 125"/>
                  <a:gd name="T87" fmla="*/ 49 h 126"/>
                  <a:gd name="T88" fmla="*/ 43 w 125"/>
                  <a:gd name="T89" fmla="*/ 57 h 126"/>
                  <a:gd name="T90" fmla="*/ 62 w 125"/>
                  <a:gd name="T91" fmla="*/ 85 h 126"/>
                  <a:gd name="T92" fmla="*/ 70 w 125"/>
                  <a:gd name="T93" fmla="*/ 96 h 126"/>
                  <a:gd name="T94" fmla="*/ 78 w 125"/>
                  <a:gd name="T95" fmla="*/ 104 h 126"/>
                  <a:gd name="T96" fmla="*/ 92 w 125"/>
                  <a:gd name="T97" fmla="*/ 116 h 126"/>
                  <a:gd name="T98" fmla="*/ 98 w 125"/>
                  <a:gd name="T99" fmla="*/ 121 h 126"/>
                  <a:gd name="T100" fmla="*/ 100 w 125"/>
                  <a:gd name="T101" fmla="*/ 124 h 126"/>
                  <a:gd name="T102" fmla="*/ 101 w 125"/>
                  <a:gd name="T103" fmla="*/ 126 h 126"/>
                  <a:gd name="T104" fmla="*/ 105 w 125"/>
                  <a:gd name="T105" fmla="*/ 125 h 126"/>
                  <a:gd name="T106" fmla="*/ 111 w 125"/>
                  <a:gd name="T107" fmla="*/ 126 h 126"/>
                  <a:gd name="T108" fmla="*/ 114 w 125"/>
                  <a:gd name="T109" fmla="*/ 126 h 126"/>
                  <a:gd name="T110" fmla="*/ 116 w 125"/>
                  <a:gd name="T111" fmla="*/ 112 h 1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</a:cxnLst>
                <a:rect l="0" t="0" r="r" b="b"/>
                <a:pathLst>
                  <a:path w="125" h="126">
                    <a:moveTo>
                      <a:pt x="116" y="112"/>
                    </a:moveTo>
                    <a:cubicBezTo>
                      <a:pt x="116" y="109"/>
                      <a:pt x="117" y="105"/>
                      <a:pt x="117" y="103"/>
                    </a:cubicBezTo>
                    <a:cubicBezTo>
                      <a:pt x="117" y="102"/>
                      <a:pt x="118" y="101"/>
                      <a:pt x="118" y="100"/>
                    </a:cubicBezTo>
                    <a:cubicBezTo>
                      <a:pt x="118" y="96"/>
                      <a:pt x="120" y="94"/>
                      <a:pt x="124" y="95"/>
                    </a:cubicBezTo>
                    <a:cubicBezTo>
                      <a:pt x="125" y="94"/>
                      <a:pt x="124" y="93"/>
                      <a:pt x="124" y="92"/>
                    </a:cubicBezTo>
                    <a:cubicBezTo>
                      <a:pt x="123" y="92"/>
                      <a:pt x="122" y="90"/>
                      <a:pt x="121" y="88"/>
                    </a:cubicBezTo>
                    <a:cubicBezTo>
                      <a:pt x="119" y="85"/>
                      <a:pt x="118" y="83"/>
                      <a:pt x="115" y="83"/>
                    </a:cubicBezTo>
                    <a:cubicBezTo>
                      <a:pt x="114" y="83"/>
                      <a:pt x="113" y="84"/>
                      <a:pt x="113" y="84"/>
                    </a:cubicBezTo>
                    <a:cubicBezTo>
                      <a:pt x="113" y="84"/>
                      <a:pt x="114" y="84"/>
                      <a:pt x="114" y="84"/>
                    </a:cubicBezTo>
                    <a:cubicBezTo>
                      <a:pt x="117" y="84"/>
                      <a:pt x="119" y="86"/>
                      <a:pt x="120" y="88"/>
                    </a:cubicBezTo>
                    <a:cubicBezTo>
                      <a:pt x="121" y="89"/>
                      <a:pt x="121" y="91"/>
                      <a:pt x="120" y="92"/>
                    </a:cubicBezTo>
                    <a:cubicBezTo>
                      <a:pt x="120" y="94"/>
                      <a:pt x="118" y="94"/>
                      <a:pt x="118" y="94"/>
                    </a:cubicBezTo>
                    <a:cubicBezTo>
                      <a:pt x="117" y="94"/>
                      <a:pt x="116" y="94"/>
                      <a:pt x="115" y="93"/>
                    </a:cubicBezTo>
                    <a:cubicBezTo>
                      <a:pt x="114" y="92"/>
                      <a:pt x="113" y="92"/>
                      <a:pt x="112" y="92"/>
                    </a:cubicBezTo>
                    <a:cubicBezTo>
                      <a:pt x="111" y="92"/>
                      <a:pt x="111" y="92"/>
                      <a:pt x="111" y="92"/>
                    </a:cubicBezTo>
                    <a:cubicBezTo>
                      <a:pt x="108" y="92"/>
                      <a:pt x="107" y="89"/>
                      <a:pt x="106" y="88"/>
                    </a:cubicBezTo>
                    <a:cubicBezTo>
                      <a:pt x="106" y="86"/>
                      <a:pt x="106" y="86"/>
                      <a:pt x="104" y="86"/>
                    </a:cubicBezTo>
                    <a:cubicBezTo>
                      <a:pt x="100" y="85"/>
                      <a:pt x="99" y="82"/>
                      <a:pt x="98" y="79"/>
                    </a:cubicBezTo>
                    <a:cubicBezTo>
                      <a:pt x="97" y="77"/>
                      <a:pt x="96" y="76"/>
                      <a:pt x="94" y="76"/>
                    </a:cubicBezTo>
                    <a:cubicBezTo>
                      <a:pt x="90" y="76"/>
                      <a:pt x="88" y="73"/>
                      <a:pt x="88" y="72"/>
                    </a:cubicBezTo>
                    <a:cubicBezTo>
                      <a:pt x="87" y="70"/>
                      <a:pt x="88" y="66"/>
                      <a:pt x="91" y="64"/>
                    </a:cubicBezTo>
                    <a:cubicBezTo>
                      <a:pt x="91" y="63"/>
                      <a:pt x="89" y="62"/>
                      <a:pt x="89" y="62"/>
                    </a:cubicBezTo>
                    <a:cubicBezTo>
                      <a:pt x="87" y="60"/>
                      <a:pt x="84" y="58"/>
                      <a:pt x="84" y="55"/>
                    </a:cubicBezTo>
                    <a:cubicBezTo>
                      <a:pt x="84" y="55"/>
                      <a:pt x="83" y="55"/>
                      <a:pt x="83" y="54"/>
                    </a:cubicBezTo>
                    <a:cubicBezTo>
                      <a:pt x="81" y="54"/>
                      <a:pt x="78" y="53"/>
                      <a:pt x="78" y="50"/>
                    </a:cubicBezTo>
                    <a:cubicBezTo>
                      <a:pt x="78" y="50"/>
                      <a:pt x="78" y="50"/>
                      <a:pt x="78" y="50"/>
                    </a:cubicBezTo>
                    <a:cubicBezTo>
                      <a:pt x="78" y="50"/>
                      <a:pt x="78" y="50"/>
                      <a:pt x="78" y="49"/>
                    </a:cubicBezTo>
                    <a:cubicBezTo>
                      <a:pt x="77" y="49"/>
                      <a:pt x="75" y="48"/>
                      <a:pt x="73" y="46"/>
                    </a:cubicBezTo>
                    <a:cubicBezTo>
                      <a:pt x="72" y="45"/>
                      <a:pt x="72" y="45"/>
                      <a:pt x="71" y="45"/>
                    </a:cubicBezTo>
                    <a:cubicBezTo>
                      <a:pt x="70" y="45"/>
                      <a:pt x="70" y="45"/>
                      <a:pt x="70" y="45"/>
                    </a:cubicBezTo>
                    <a:cubicBezTo>
                      <a:pt x="69" y="45"/>
                      <a:pt x="67" y="44"/>
                      <a:pt x="66" y="43"/>
                    </a:cubicBezTo>
                    <a:cubicBezTo>
                      <a:pt x="64" y="40"/>
                      <a:pt x="61" y="39"/>
                      <a:pt x="60" y="39"/>
                    </a:cubicBezTo>
                    <a:cubicBezTo>
                      <a:pt x="56" y="41"/>
                      <a:pt x="50" y="35"/>
                      <a:pt x="48" y="29"/>
                    </a:cubicBezTo>
                    <a:cubicBezTo>
                      <a:pt x="47" y="27"/>
                      <a:pt x="43" y="24"/>
                      <a:pt x="40" y="22"/>
                    </a:cubicBezTo>
                    <a:cubicBezTo>
                      <a:pt x="35" y="19"/>
                      <a:pt x="30" y="15"/>
                      <a:pt x="29" y="12"/>
                    </a:cubicBezTo>
                    <a:cubicBezTo>
                      <a:pt x="27" y="9"/>
                      <a:pt x="25" y="5"/>
                      <a:pt x="16" y="5"/>
                    </a:cubicBezTo>
                    <a:cubicBezTo>
                      <a:pt x="15" y="5"/>
                      <a:pt x="15" y="5"/>
                      <a:pt x="14" y="5"/>
                    </a:cubicBezTo>
                    <a:cubicBezTo>
                      <a:pt x="14" y="5"/>
                      <a:pt x="14" y="5"/>
                      <a:pt x="14" y="5"/>
                    </a:cubicBezTo>
                    <a:cubicBezTo>
                      <a:pt x="9" y="5"/>
                      <a:pt x="5" y="3"/>
                      <a:pt x="3" y="1"/>
                    </a:cubicBezTo>
                    <a:cubicBezTo>
                      <a:pt x="2" y="1"/>
                      <a:pt x="2" y="0"/>
                      <a:pt x="1" y="0"/>
                    </a:cubicBezTo>
                    <a:cubicBezTo>
                      <a:pt x="0" y="4"/>
                      <a:pt x="10" y="15"/>
                      <a:pt x="16" y="19"/>
                    </a:cubicBezTo>
                    <a:cubicBezTo>
                      <a:pt x="19" y="21"/>
                      <a:pt x="21" y="24"/>
                      <a:pt x="23" y="27"/>
                    </a:cubicBezTo>
                    <a:cubicBezTo>
                      <a:pt x="25" y="31"/>
                      <a:pt x="27" y="34"/>
                      <a:pt x="30" y="35"/>
                    </a:cubicBezTo>
                    <a:cubicBezTo>
                      <a:pt x="35" y="35"/>
                      <a:pt x="37" y="42"/>
                      <a:pt x="39" y="49"/>
                    </a:cubicBezTo>
                    <a:cubicBezTo>
                      <a:pt x="40" y="51"/>
                      <a:pt x="42" y="57"/>
                      <a:pt x="43" y="57"/>
                    </a:cubicBezTo>
                    <a:cubicBezTo>
                      <a:pt x="49" y="59"/>
                      <a:pt x="60" y="76"/>
                      <a:pt x="62" y="85"/>
                    </a:cubicBezTo>
                    <a:cubicBezTo>
                      <a:pt x="63" y="89"/>
                      <a:pt x="67" y="93"/>
                      <a:pt x="70" y="96"/>
                    </a:cubicBezTo>
                    <a:cubicBezTo>
                      <a:pt x="73" y="98"/>
                      <a:pt x="76" y="101"/>
                      <a:pt x="78" y="104"/>
                    </a:cubicBezTo>
                    <a:cubicBezTo>
                      <a:pt x="80" y="107"/>
                      <a:pt x="87" y="112"/>
                      <a:pt x="92" y="116"/>
                    </a:cubicBezTo>
                    <a:cubicBezTo>
                      <a:pt x="95" y="118"/>
                      <a:pt x="97" y="120"/>
                      <a:pt x="98" y="121"/>
                    </a:cubicBezTo>
                    <a:cubicBezTo>
                      <a:pt x="99" y="122"/>
                      <a:pt x="99" y="123"/>
                      <a:pt x="100" y="124"/>
                    </a:cubicBezTo>
                    <a:cubicBezTo>
                      <a:pt x="100" y="125"/>
                      <a:pt x="101" y="125"/>
                      <a:pt x="101" y="126"/>
                    </a:cubicBezTo>
                    <a:cubicBezTo>
                      <a:pt x="102" y="125"/>
                      <a:pt x="103" y="125"/>
                      <a:pt x="105" y="125"/>
                    </a:cubicBezTo>
                    <a:cubicBezTo>
                      <a:pt x="107" y="125"/>
                      <a:pt x="109" y="125"/>
                      <a:pt x="111" y="126"/>
                    </a:cubicBezTo>
                    <a:cubicBezTo>
                      <a:pt x="112" y="126"/>
                      <a:pt x="113" y="126"/>
                      <a:pt x="114" y="126"/>
                    </a:cubicBezTo>
                    <a:cubicBezTo>
                      <a:pt x="115" y="125"/>
                      <a:pt x="116" y="117"/>
                      <a:pt x="116" y="112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137" name="Freeform 1153">
                <a:extLst>
                  <a:ext uri="{FF2B5EF4-FFF2-40B4-BE49-F238E27FC236}">
                    <a16:creationId xmlns:a16="http://schemas.microsoft.com/office/drawing/2014/main" id="{74EB8B59-3971-418F-AFC1-C323B47D050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09" y="2413"/>
                <a:ext cx="27" cy="8"/>
              </a:xfrm>
              <a:custGeom>
                <a:avLst/>
                <a:gdLst>
                  <a:gd name="T0" fmla="*/ 3 w 29"/>
                  <a:gd name="T1" fmla="*/ 2 h 8"/>
                  <a:gd name="T2" fmla="*/ 2 w 29"/>
                  <a:gd name="T3" fmla="*/ 1 h 8"/>
                  <a:gd name="T4" fmla="*/ 0 w 29"/>
                  <a:gd name="T5" fmla="*/ 3 h 8"/>
                  <a:gd name="T6" fmla="*/ 0 w 29"/>
                  <a:gd name="T7" fmla="*/ 5 h 8"/>
                  <a:gd name="T8" fmla="*/ 9 w 29"/>
                  <a:gd name="T9" fmla="*/ 8 h 8"/>
                  <a:gd name="T10" fmla="*/ 9 w 29"/>
                  <a:gd name="T11" fmla="*/ 8 h 8"/>
                  <a:gd name="T12" fmla="*/ 14 w 29"/>
                  <a:gd name="T13" fmla="*/ 7 h 8"/>
                  <a:gd name="T14" fmla="*/ 25 w 29"/>
                  <a:gd name="T15" fmla="*/ 4 h 8"/>
                  <a:gd name="T16" fmla="*/ 29 w 29"/>
                  <a:gd name="T17" fmla="*/ 3 h 8"/>
                  <a:gd name="T18" fmla="*/ 18 w 29"/>
                  <a:gd name="T19" fmla="*/ 0 h 8"/>
                  <a:gd name="T20" fmla="*/ 16 w 29"/>
                  <a:gd name="T21" fmla="*/ 0 h 8"/>
                  <a:gd name="T22" fmla="*/ 9 w 29"/>
                  <a:gd name="T23" fmla="*/ 3 h 8"/>
                  <a:gd name="T24" fmla="*/ 3 w 29"/>
                  <a:gd name="T25" fmla="*/ 2 h 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29" h="8">
                    <a:moveTo>
                      <a:pt x="3" y="2"/>
                    </a:moveTo>
                    <a:cubicBezTo>
                      <a:pt x="3" y="1"/>
                      <a:pt x="2" y="1"/>
                      <a:pt x="2" y="1"/>
                    </a:cubicBezTo>
                    <a:cubicBezTo>
                      <a:pt x="2" y="1"/>
                      <a:pt x="1" y="2"/>
                      <a:pt x="0" y="3"/>
                    </a:cubicBezTo>
                    <a:cubicBezTo>
                      <a:pt x="0" y="3"/>
                      <a:pt x="0" y="4"/>
                      <a:pt x="0" y="5"/>
                    </a:cubicBezTo>
                    <a:cubicBezTo>
                      <a:pt x="1" y="5"/>
                      <a:pt x="4" y="8"/>
                      <a:pt x="9" y="8"/>
                    </a:cubicBezTo>
                    <a:cubicBezTo>
                      <a:pt x="9" y="8"/>
                      <a:pt x="9" y="8"/>
                      <a:pt x="9" y="8"/>
                    </a:cubicBezTo>
                    <a:cubicBezTo>
                      <a:pt x="11" y="8"/>
                      <a:pt x="12" y="8"/>
                      <a:pt x="14" y="7"/>
                    </a:cubicBezTo>
                    <a:cubicBezTo>
                      <a:pt x="19" y="5"/>
                      <a:pt x="22" y="5"/>
                      <a:pt x="25" y="4"/>
                    </a:cubicBezTo>
                    <a:cubicBezTo>
                      <a:pt x="28" y="4"/>
                      <a:pt x="29" y="4"/>
                      <a:pt x="29" y="3"/>
                    </a:cubicBezTo>
                    <a:cubicBezTo>
                      <a:pt x="29" y="2"/>
                      <a:pt x="22" y="0"/>
                      <a:pt x="18" y="0"/>
                    </a:cubicBezTo>
                    <a:cubicBezTo>
                      <a:pt x="17" y="0"/>
                      <a:pt x="16" y="0"/>
                      <a:pt x="16" y="0"/>
                    </a:cubicBezTo>
                    <a:cubicBezTo>
                      <a:pt x="15" y="2"/>
                      <a:pt x="12" y="3"/>
                      <a:pt x="9" y="3"/>
                    </a:cubicBezTo>
                    <a:cubicBezTo>
                      <a:pt x="7" y="3"/>
                      <a:pt x="5" y="3"/>
                      <a:pt x="3" y="2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138" name="Freeform 1154">
                <a:extLst>
                  <a:ext uri="{FF2B5EF4-FFF2-40B4-BE49-F238E27FC236}">
                    <a16:creationId xmlns:a16="http://schemas.microsoft.com/office/drawing/2014/main" id="{7A435535-6E80-448E-A210-E611BDBE4E6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631" y="2304"/>
                <a:ext cx="13" cy="22"/>
              </a:xfrm>
              <a:custGeom>
                <a:avLst/>
                <a:gdLst>
                  <a:gd name="T0" fmla="*/ 13 w 14"/>
                  <a:gd name="T1" fmla="*/ 8 h 23"/>
                  <a:gd name="T2" fmla="*/ 13 w 14"/>
                  <a:gd name="T3" fmla="*/ 8 h 23"/>
                  <a:gd name="T4" fmla="*/ 12 w 14"/>
                  <a:gd name="T5" fmla="*/ 8 h 23"/>
                  <a:gd name="T6" fmla="*/ 11 w 14"/>
                  <a:gd name="T7" fmla="*/ 8 h 23"/>
                  <a:gd name="T8" fmla="*/ 7 w 14"/>
                  <a:gd name="T9" fmla="*/ 7 h 23"/>
                  <a:gd name="T10" fmla="*/ 6 w 14"/>
                  <a:gd name="T11" fmla="*/ 5 h 23"/>
                  <a:gd name="T12" fmla="*/ 4 w 14"/>
                  <a:gd name="T13" fmla="*/ 0 h 23"/>
                  <a:gd name="T14" fmla="*/ 2 w 14"/>
                  <a:gd name="T15" fmla="*/ 2 h 23"/>
                  <a:gd name="T16" fmla="*/ 2 w 14"/>
                  <a:gd name="T17" fmla="*/ 17 h 23"/>
                  <a:gd name="T18" fmla="*/ 6 w 14"/>
                  <a:gd name="T19" fmla="*/ 23 h 23"/>
                  <a:gd name="T20" fmla="*/ 5 w 14"/>
                  <a:gd name="T21" fmla="*/ 22 h 23"/>
                  <a:gd name="T22" fmla="*/ 6 w 14"/>
                  <a:gd name="T23" fmla="*/ 16 h 23"/>
                  <a:gd name="T24" fmla="*/ 11 w 14"/>
                  <a:gd name="T25" fmla="*/ 14 h 23"/>
                  <a:gd name="T26" fmla="*/ 14 w 14"/>
                  <a:gd name="T27" fmla="*/ 14 h 23"/>
                  <a:gd name="T28" fmla="*/ 13 w 14"/>
                  <a:gd name="T29" fmla="*/ 12 h 23"/>
                  <a:gd name="T30" fmla="*/ 13 w 14"/>
                  <a:gd name="T31" fmla="*/ 8 h 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4" h="23">
                    <a:moveTo>
                      <a:pt x="13" y="8"/>
                    </a:moveTo>
                    <a:cubicBezTo>
                      <a:pt x="13" y="8"/>
                      <a:pt x="13" y="8"/>
                      <a:pt x="13" y="8"/>
                    </a:cubicBezTo>
                    <a:cubicBezTo>
                      <a:pt x="13" y="8"/>
                      <a:pt x="12" y="8"/>
                      <a:pt x="12" y="8"/>
                    </a:cubicBezTo>
                    <a:cubicBezTo>
                      <a:pt x="12" y="8"/>
                      <a:pt x="11" y="8"/>
                      <a:pt x="11" y="8"/>
                    </a:cubicBezTo>
                    <a:cubicBezTo>
                      <a:pt x="10" y="8"/>
                      <a:pt x="9" y="8"/>
                      <a:pt x="7" y="7"/>
                    </a:cubicBezTo>
                    <a:cubicBezTo>
                      <a:pt x="7" y="7"/>
                      <a:pt x="6" y="6"/>
                      <a:pt x="6" y="5"/>
                    </a:cubicBezTo>
                    <a:cubicBezTo>
                      <a:pt x="6" y="3"/>
                      <a:pt x="5" y="0"/>
                      <a:pt x="4" y="0"/>
                    </a:cubicBezTo>
                    <a:cubicBezTo>
                      <a:pt x="4" y="0"/>
                      <a:pt x="3" y="0"/>
                      <a:pt x="2" y="2"/>
                    </a:cubicBezTo>
                    <a:cubicBezTo>
                      <a:pt x="0" y="5"/>
                      <a:pt x="0" y="12"/>
                      <a:pt x="2" y="17"/>
                    </a:cubicBezTo>
                    <a:cubicBezTo>
                      <a:pt x="3" y="20"/>
                      <a:pt x="5" y="22"/>
                      <a:pt x="6" y="23"/>
                    </a:cubicBezTo>
                    <a:cubicBezTo>
                      <a:pt x="6" y="22"/>
                      <a:pt x="5" y="22"/>
                      <a:pt x="5" y="22"/>
                    </a:cubicBezTo>
                    <a:cubicBezTo>
                      <a:pt x="5" y="20"/>
                      <a:pt x="5" y="17"/>
                      <a:pt x="6" y="16"/>
                    </a:cubicBezTo>
                    <a:cubicBezTo>
                      <a:pt x="7" y="15"/>
                      <a:pt x="9" y="14"/>
                      <a:pt x="11" y="14"/>
                    </a:cubicBezTo>
                    <a:cubicBezTo>
                      <a:pt x="13" y="14"/>
                      <a:pt x="14" y="14"/>
                      <a:pt x="14" y="14"/>
                    </a:cubicBezTo>
                    <a:cubicBezTo>
                      <a:pt x="14" y="14"/>
                      <a:pt x="13" y="13"/>
                      <a:pt x="13" y="12"/>
                    </a:cubicBezTo>
                    <a:cubicBezTo>
                      <a:pt x="13" y="11"/>
                      <a:pt x="13" y="9"/>
                      <a:pt x="13" y="8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139" name="Freeform 1155">
                <a:extLst>
                  <a:ext uri="{FF2B5EF4-FFF2-40B4-BE49-F238E27FC236}">
                    <a16:creationId xmlns:a16="http://schemas.microsoft.com/office/drawing/2014/main" id="{AE416575-1F94-4CBF-B188-43B61A2CC2C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36" y="2329"/>
                <a:ext cx="47" cy="55"/>
              </a:xfrm>
              <a:custGeom>
                <a:avLst/>
                <a:gdLst>
                  <a:gd name="T0" fmla="*/ 10 w 49"/>
                  <a:gd name="T1" fmla="*/ 3 h 57"/>
                  <a:gd name="T2" fmla="*/ 8 w 49"/>
                  <a:gd name="T3" fmla="*/ 9 h 57"/>
                  <a:gd name="T4" fmla="*/ 2 w 49"/>
                  <a:gd name="T5" fmla="*/ 24 h 57"/>
                  <a:gd name="T6" fmla="*/ 0 w 49"/>
                  <a:gd name="T7" fmla="*/ 30 h 57"/>
                  <a:gd name="T8" fmla="*/ 8 w 49"/>
                  <a:gd name="T9" fmla="*/ 32 h 57"/>
                  <a:gd name="T10" fmla="*/ 12 w 49"/>
                  <a:gd name="T11" fmla="*/ 34 h 57"/>
                  <a:gd name="T12" fmla="*/ 13 w 49"/>
                  <a:gd name="T13" fmla="*/ 46 h 57"/>
                  <a:gd name="T14" fmla="*/ 12 w 49"/>
                  <a:gd name="T15" fmla="*/ 57 h 57"/>
                  <a:gd name="T16" fmla="*/ 17 w 49"/>
                  <a:gd name="T17" fmla="*/ 51 h 57"/>
                  <a:gd name="T18" fmla="*/ 17 w 49"/>
                  <a:gd name="T19" fmla="*/ 49 h 57"/>
                  <a:gd name="T20" fmla="*/ 15 w 49"/>
                  <a:gd name="T21" fmla="*/ 27 h 57"/>
                  <a:gd name="T22" fmla="*/ 19 w 49"/>
                  <a:gd name="T23" fmla="*/ 24 h 57"/>
                  <a:gd name="T24" fmla="*/ 26 w 49"/>
                  <a:gd name="T25" fmla="*/ 27 h 57"/>
                  <a:gd name="T26" fmla="*/ 26 w 49"/>
                  <a:gd name="T27" fmla="*/ 33 h 57"/>
                  <a:gd name="T28" fmla="*/ 27 w 49"/>
                  <a:gd name="T29" fmla="*/ 36 h 57"/>
                  <a:gd name="T30" fmla="*/ 31 w 49"/>
                  <a:gd name="T31" fmla="*/ 43 h 57"/>
                  <a:gd name="T32" fmla="*/ 32 w 49"/>
                  <a:gd name="T33" fmla="*/ 45 h 57"/>
                  <a:gd name="T34" fmla="*/ 32 w 49"/>
                  <a:gd name="T35" fmla="*/ 45 h 57"/>
                  <a:gd name="T36" fmla="*/ 36 w 49"/>
                  <a:gd name="T37" fmla="*/ 44 h 57"/>
                  <a:gd name="T38" fmla="*/ 39 w 49"/>
                  <a:gd name="T39" fmla="*/ 43 h 57"/>
                  <a:gd name="T40" fmla="*/ 41 w 49"/>
                  <a:gd name="T41" fmla="*/ 41 h 57"/>
                  <a:gd name="T42" fmla="*/ 39 w 49"/>
                  <a:gd name="T43" fmla="*/ 37 h 57"/>
                  <a:gd name="T44" fmla="*/ 38 w 49"/>
                  <a:gd name="T45" fmla="*/ 29 h 57"/>
                  <a:gd name="T46" fmla="*/ 37 w 49"/>
                  <a:gd name="T47" fmla="*/ 25 h 57"/>
                  <a:gd name="T48" fmla="*/ 30 w 49"/>
                  <a:gd name="T49" fmla="*/ 15 h 57"/>
                  <a:gd name="T50" fmla="*/ 34 w 49"/>
                  <a:gd name="T51" fmla="*/ 12 h 57"/>
                  <a:gd name="T52" fmla="*/ 49 w 49"/>
                  <a:gd name="T53" fmla="*/ 2 h 57"/>
                  <a:gd name="T54" fmla="*/ 47 w 49"/>
                  <a:gd name="T55" fmla="*/ 2 h 57"/>
                  <a:gd name="T56" fmla="*/ 30 w 49"/>
                  <a:gd name="T57" fmla="*/ 8 h 57"/>
                  <a:gd name="T58" fmla="*/ 25 w 49"/>
                  <a:gd name="T59" fmla="*/ 12 h 57"/>
                  <a:gd name="T60" fmla="*/ 16 w 49"/>
                  <a:gd name="T61" fmla="*/ 7 h 57"/>
                  <a:gd name="T62" fmla="*/ 12 w 49"/>
                  <a:gd name="T63" fmla="*/ 0 h 57"/>
                  <a:gd name="T64" fmla="*/ 10 w 49"/>
                  <a:gd name="T65" fmla="*/ 3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49" h="57">
                    <a:moveTo>
                      <a:pt x="10" y="3"/>
                    </a:moveTo>
                    <a:cubicBezTo>
                      <a:pt x="10" y="3"/>
                      <a:pt x="9" y="6"/>
                      <a:pt x="8" y="9"/>
                    </a:cubicBezTo>
                    <a:cubicBezTo>
                      <a:pt x="7" y="13"/>
                      <a:pt x="5" y="18"/>
                      <a:pt x="2" y="24"/>
                    </a:cubicBezTo>
                    <a:cubicBezTo>
                      <a:pt x="0" y="26"/>
                      <a:pt x="0" y="28"/>
                      <a:pt x="0" y="30"/>
                    </a:cubicBezTo>
                    <a:cubicBezTo>
                      <a:pt x="1" y="31"/>
                      <a:pt x="4" y="32"/>
                      <a:pt x="8" y="32"/>
                    </a:cubicBezTo>
                    <a:cubicBezTo>
                      <a:pt x="9" y="32"/>
                      <a:pt x="11" y="33"/>
                      <a:pt x="12" y="34"/>
                    </a:cubicBezTo>
                    <a:cubicBezTo>
                      <a:pt x="14" y="37"/>
                      <a:pt x="13" y="43"/>
                      <a:pt x="13" y="46"/>
                    </a:cubicBezTo>
                    <a:cubicBezTo>
                      <a:pt x="11" y="53"/>
                      <a:pt x="11" y="56"/>
                      <a:pt x="12" y="57"/>
                    </a:cubicBezTo>
                    <a:cubicBezTo>
                      <a:pt x="14" y="56"/>
                      <a:pt x="17" y="53"/>
                      <a:pt x="17" y="51"/>
                    </a:cubicBezTo>
                    <a:cubicBezTo>
                      <a:pt x="17" y="50"/>
                      <a:pt x="17" y="50"/>
                      <a:pt x="17" y="49"/>
                    </a:cubicBezTo>
                    <a:cubicBezTo>
                      <a:pt x="12" y="46"/>
                      <a:pt x="13" y="30"/>
                      <a:pt x="15" y="27"/>
                    </a:cubicBezTo>
                    <a:cubicBezTo>
                      <a:pt x="15" y="25"/>
                      <a:pt x="17" y="24"/>
                      <a:pt x="19" y="24"/>
                    </a:cubicBezTo>
                    <a:cubicBezTo>
                      <a:pt x="22" y="24"/>
                      <a:pt x="24" y="25"/>
                      <a:pt x="26" y="27"/>
                    </a:cubicBezTo>
                    <a:cubicBezTo>
                      <a:pt x="27" y="29"/>
                      <a:pt x="27" y="31"/>
                      <a:pt x="26" y="33"/>
                    </a:cubicBezTo>
                    <a:cubicBezTo>
                      <a:pt x="25" y="34"/>
                      <a:pt x="25" y="34"/>
                      <a:pt x="27" y="36"/>
                    </a:cubicBezTo>
                    <a:cubicBezTo>
                      <a:pt x="29" y="37"/>
                      <a:pt x="31" y="39"/>
                      <a:pt x="31" y="43"/>
                    </a:cubicBezTo>
                    <a:cubicBezTo>
                      <a:pt x="31" y="45"/>
                      <a:pt x="32" y="45"/>
                      <a:pt x="32" y="45"/>
                    </a:cubicBezTo>
                    <a:cubicBezTo>
                      <a:pt x="32" y="45"/>
                      <a:pt x="32" y="45"/>
                      <a:pt x="32" y="45"/>
                    </a:cubicBezTo>
                    <a:cubicBezTo>
                      <a:pt x="33" y="45"/>
                      <a:pt x="35" y="44"/>
                      <a:pt x="36" y="44"/>
                    </a:cubicBezTo>
                    <a:cubicBezTo>
                      <a:pt x="37" y="43"/>
                      <a:pt x="38" y="43"/>
                      <a:pt x="39" y="43"/>
                    </a:cubicBezTo>
                    <a:cubicBezTo>
                      <a:pt x="41" y="42"/>
                      <a:pt x="41" y="42"/>
                      <a:pt x="41" y="41"/>
                    </a:cubicBezTo>
                    <a:cubicBezTo>
                      <a:pt x="41" y="41"/>
                      <a:pt x="42" y="40"/>
                      <a:pt x="39" y="37"/>
                    </a:cubicBezTo>
                    <a:cubicBezTo>
                      <a:pt x="37" y="35"/>
                      <a:pt x="37" y="31"/>
                      <a:pt x="38" y="29"/>
                    </a:cubicBezTo>
                    <a:cubicBezTo>
                      <a:pt x="38" y="26"/>
                      <a:pt x="38" y="26"/>
                      <a:pt x="37" y="25"/>
                    </a:cubicBezTo>
                    <a:cubicBezTo>
                      <a:pt x="33" y="22"/>
                      <a:pt x="30" y="18"/>
                      <a:pt x="30" y="15"/>
                    </a:cubicBezTo>
                    <a:cubicBezTo>
                      <a:pt x="30" y="14"/>
                      <a:pt x="31" y="12"/>
                      <a:pt x="34" y="12"/>
                    </a:cubicBezTo>
                    <a:cubicBezTo>
                      <a:pt x="38" y="11"/>
                      <a:pt x="48" y="5"/>
                      <a:pt x="49" y="2"/>
                    </a:cubicBezTo>
                    <a:cubicBezTo>
                      <a:pt x="49" y="2"/>
                      <a:pt x="48" y="2"/>
                      <a:pt x="47" y="2"/>
                    </a:cubicBezTo>
                    <a:cubicBezTo>
                      <a:pt x="41" y="2"/>
                      <a:pt x="31" y="6"/>
                      <a:pt x="30" y="8"/>
                    </a:cubicBezTo>
                    <a:cubicBezTo>
                      <a:pt x="30" y="11"/>
                      <a:pt x="28" y="12"/>
                      <a:pt x="25" y="12"/>
                    </a:cubicBezTo>
                    <a:cubicBezTo>
                      <a:pt x="22" y="12"/>
                      <a:pt x="18" y="10"/>
                      <a:pt x="16" y="7"/>
                    </a:cubicBezTo>
                    <a:cubicBezTo>
                      <a:pt x="14" y="5"/>
                      <a:pt x="13" y="3"/>
                      <a:pt x="12" y="0"/>
                    </a:cubicBezTo>
                    <a:cubicBezTo>
                      <a:pt x="12" y="1"/>
                      <a:pt x="11" y="2"/>
                      <a:pt x="10" y="3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140" name="Freeform 1156">
                <a:extLst>
                  <a:ext uri="{FF2B5EF4-FFF2-40B4-BE49-F238E27FC236}">
                    <a16:creationId xmlns:a16="http://schemas.microsoft.com/office/drawing/2014/main" id="{D35693C9-36CA-4396-9DE4-A5C3B7DD7C4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50" y="2308"/>
                <a:ext cx="51" cy="15"/>
              </a:xfrm>
              <a:custGeom>
                <a:avLst/>
                <a:gdLst>
                  <a:gd name="T0" fmla="*/ 26 w 54"/>
                  <a:gd name="T1" fmla="*/ 7 h 15"/>
                  <a:gd name="T2" fmla="*/ 39 w 54"/>
                  <a:gd name="T3" fmla="*/ 9 h 15"/>
                  <a:gd name="T4" fmla="*/ 54 w 54"/>
                  <a:gd name="T5" fmla="*/ 0 h 15"/>
                  <a:gd name="T6" fmla="*/ 49 w 54"/>
                  <a:gd name="T7" fmla="*/ 4 h 15"/>
                  <a:gd name="T8" fmla="*/ 46 w 54"/>
                  <a:gd name="T9" fmla="*/ 5 h 15"/>
                  <a:gd name="T10" fmla="*/ 39 w 54"/>
                  <a:gd name="T11" fmla="*/ 7 h 15"/>
                  <a:gd name="T12" fmla="*/ 16 w 54"/>
                  <a:gd name="T13" fmla="*/ 2 h 15"/>
                  <a:gd name="T14" fmla="*/ 14 w 54"/>
                  <a:gd name="T15" fmla="*/ 2 h 15"/>
                  <a:gd name="T16" fmla="*/ 10 w 54"/>
                  <a:gd name="T17" fmla="*/ 4 h 15"/>
                  <a:gd name="T18" fmla="*/ 4 w 54"/>
                  <a:gd name="T19" fmla="*/ 8 h 15"/>
                  <a:gd name="T20" fmla="*/ 0 w 54"/>
                  <a:gd name="T21" fmla="*/ 15 h 15"/>
                  <a:gd name="T22" fmla="*/ 26 w 54"/>
                  <a:gd name="T23" fmla="*/ 7 h 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54" h="15">
                    <a:moveTo>
                      <a:pt x="26" y="7"/>
                    </a:moveTo>
                    <a:cubicBezTo>
                      <a:pt x="31" y="7"/>
                      <a:pt x="36" y="8"/>
                      <a:pt x="39" y="9"/>
                    </a:cubicBezTo>
                    <a:cubicBezTo>
                      <a:pt x="44" y="11"/>
                      <a:pt x="51" y="6"/>
                      <a:pt x="54" y="0"/>
                    </a:cubicBezTo>
                    <a:cubicBezTo>
                      <a:pt x="52" y="1"/>
                      <a:pt x="50" y="3"/>
                      <a:pt x="49" y="4"/>
                    </a:cubicBezTo>
                    <a:cubicBezTo>
                      <a:pt x="46" y="5"/>
                      <a:pt x="46" y="5"/>
                      <a:pt x="46" y="5"/>
                    </a:cubicBezTo>
                    <a:cubicBezTo>
                      <a:pt x="45" y="6"/>
                      <a:pt x="42" y="7"/>
                      <a:pt x="39" y="7"/>
                    </a:cubicBezTo>
                    <a:cubicBezTo>
                      <a:pt x="30" y="7"/>
                      <a:pt x="20" y="4"/>
                      <a:pt x="16" y="2"/>
                    </a:cubicBezTo>
                    <a:cubicBezTo>
                      <a:pt x="16" y="2"/>
                      <a:pt x="15" y="2"/>
                      <a:pt x="14" y="2"/>
                    </a:cubicBezTo>
                    <a:cubicBezTo>
                      <a:pt x="13" y="2"/>
                      <a:pt x="12" y="3"/>
                      <a:pt x="10" y="4"/>
                    </a:cubicBezTo>
                    <a:cubicBezTo>
                      <a:pt x="9" y="6"/>
                      <a:pt x="7" y="8"/>
                      <a:pt x="4" y="8"/>
                    </a:cubicBezTo>
                    <a:cubicBezTo>
                      <a:pt x="2" y="9"/>
                      <a:pt x="1" y="12"/>
                      <a:pt x="0" y="15"/>
                    </a:cubicBezTo>
                    <a:cubicBezTo>
                      <a:pt x="5" y="9"/>
                      <a:pt x="18" y="7"/>
                      <a:pt x="26" y="7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141" name="Freeform 1157">
                <a:extLst>
                  <a:ext uri="{FF2B5EF4-FFF2-40B4-BE49-F238E27FC236}">
                    <a16:creationId xmlns:a16="http://schemas.microsoft.com/office/drawing/2014/main" id="{555224E6-E088-49D5-A845-2A16CD8E0B7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29" y="2278"/>
                <a:ext cx="106" cy="87"/>
              </a:xfrm>
              <a:custGeom>
                <a:avLst/>
                <a:gdLst>
                  <a:gd name="T0" fmla="*/ 1 w 111"/>
                  <a:gd name="T1" fmla="*/ 38 h 91"/>
                  <a:gd name="T2" fmla="*/ 7 w 111"/>
                  <a:gd name="T3" fmla="*/ 55 h 91"/>
                  <a:gd name="T4" fmla="*/ 17 w 111"/>
                  <a:gd name="T5" fmla="*/ 67 h 91"/>
                  <a:gd name="T6" fmla="*/ 25 w 111"/>
                  <a:gd name="T7" fmla="*/ 80 h 91"/>
                  <a:gd name="T8" fmla="*/ 36 w 111"/>
                  <a:gd name="T9" fmla="*/ 85 h 91"/>
                  <a:gd name="T10" fmla="*/ 43 w 111"/>
                  <a:gd name="T11" fmla="*/ 84 h 91"/>
                  <a:gd name="T12" fmla="*/ 66 w 111"/>
                  <a:gd name="T13" fmla="*/ 91 h 91"/>
                  <a:gd name="T14" fmla="*/ 67 w 111"/>
                  <a:gd name="T15" fmla="*/ 91 h 91"/>
                  <a:gd name="T16" fmla="*/ 80 w 111"/>
                  <a:gd name="T17" fmla="*/ 87 h 91"/>
                  <a:gd name="T18" fmla="*/ 88 w 111"/>
                  <a:gd name="T19" fmla="*/ 62 h 91"/>
                  <a:gd name="T20" fmla="*/ 106 w 111"/>
                  <a:gd name="T21" fmla="*/ 37 h 91"/>
                  <a:gd name="T22" fmla="*/ 104 w 111"/>
                  <a:gd name="T23" fmla="*/ 29 h 91"/>
                  <a:gd name="T24" fmla="*/ 100 w 111"/>
                  <a:gd name="T25" fmla="*/ 20 h 91"/>
                  <a:gd name="T26" fmla="*/ 97 w 111"/>
                  <a:gd name="T27" fmla="*/ 7 h 91"/>
                  <a:gd name="T28" fmla="*/ 96 w 111"/>
                  <a:gd name="T29" fmla="*/ 0 h 91"/>
                  <a:gd name="T30" fmla="*/ 95 w 111"/>
                  <a:gd name="T31" fmla="*/ 0 h 91"/>
                  <a:gd name="T32" fmla="*/ 93 w 111"/>
                  <a:gd name="T33" fmla="*/ 0 h 91"/>
                  <a:gd name="T34" fmla="*/ 80 w 111"/>
                  <a:gd name="T35" fmla="*/ 2 h 91"/>
                  <a:gd name="T36" fmla="*/ 76 w 111"/>
                  <a:gd name="T37" fmla="*/ 13 h 91"/>
                  <a:gd name="T38" fmla="*/ 73 w 111"/>
                  <a:gd name="T39" fmla="*/ 14 h 91"/>
                  <a:gd name="T40" fmla="*/ 69 w 111"/>
                  <a:gd name="T41" fmla="*/ 25 h 91"/>
                  <a:gd name="T42" fmla="*/ 64 w 111"/>
                  <a:gd name="T43" fmla="*/ 32 h 91"/>
                  <a:gd name="T44" fmla="*/ 58 w 111"/>
                  <a:gd name="T45" fmla="*/ 34 h 91"/>
                  <a:gd name="T46" fmla="*/ 47 w 111"/>
                  <a:gd name="T47" fmla="*/ 32 h 91"/>
                  <a:gd name="T48" fmla="*/ 36 w 111"/>
                  <a:gd name="T49" fmla="*/ 37 h 91"/>
                  <a:gd name="T50" fmla="*/ 28 w 111"/>
                  <a:gd name="T51" fmla="*/ 37 h 91"/>
                  <a:gd name="T52" fmla="*/ 22 w 111"/>
                  <a:gd name="T53" fmla="*/ 38 h 91"/>
                  <a:gd name="T54" fmla="*/ 14 w 111"/>
                  <a:gd name="T55" fmla="*/ 36 h 91"/>
                  <a:gd name="T56" fmla="*/ 11 w 111"/>
                  <a:gd name="T57" fmla="*/ 34 h 91"/>
                  <a:gd name="T58" fmla="*/ 10 w 111"/>
                  <a:gd name="T59" fmla="*/ 33 h 91"/>
                  <a:gd name="T60" fmla="*/ 10 w 111"/>
                  <a:gd name="T61" fmla="*/ 33 h 91"/>
                  <a:gd name="T62" fmla="*/ 9 w 111"/>
                  <a:gd name="T63" fmla="*/ 32 h 91"/>
                  <a:gd name="T64" fmla="*/ 8 w 111"/>
                  <a:gd name="T65" fmla="*/ 31 h 91"/>
                  <a:gd name="T66" fmla="*/ 8 w 111"/>
                  <a:gd name="T67" fmla="*/ 30 h 91"/>
                  <a:gd name="T68" fmla="*/ 7 w 111"/>
                  <a:gd name="T69" fmla="*/ 28 h 91"/>
                  <a:gd name="T70" fmla="*/ 7 w 111"/>
                  <a:gd name="T71" fmla="*/ 27 h 91"/>
                  <a:gd name="T72" fmla="*/ 1 w 111"/>
                  <a:gd name="T73" fmla="*/ 34 h 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</a:cxnLst>
                <a:rect l="0" t="0" r="r" b="b"/>
                <a:pathLst>
                  <a:path w="111" h="91">
                    <a:moveTo>
                      <a:pt x="1" y="34"/>
                    </a:moveTo>
                    <a:cubicBezTo>
                      <a:pt x="0" y="36"/>
                      <a:pt x="0" y="38"/>
                      <a:pt x="1" y="38"/>
                    </a:cubicBezTo>
                    <a:cubicBezTo>
                      <a:pt x="4" y="42"/>
                      <a:pt x="5" y="46"/>
                      <a:pt x="6" y="50"/>
                    </a:cubicBezTo>
                    <a:cubicBezTo>
                      <a:pt x="6" y="52"/>
                      <a:pt x="6" y="53"/>
                      <a:pt x="7" y="55"/>
                    </a:cubicBezTo>
                    <a:cubicBezTo>
                      <a:pt x="8" y="55"/>
                      <a:pt x="9" y="56"/>
                      <a:pt x="10" y="57"/>
                    </a:cubicBezTo>
                    <a:cubicBezTo>
                      <a:pt x="13" y="59"/>
                      <a:pt x="17" y="61"/>
                      <a:pt x="17" y="67"/>
                    </a:cubicBezTo>
                    <a:cubicBezTo>
                      <a:pt x="17" y="73"/>
                      <a:pt x="22" y="80"/>
                      <a:pt x="24" y="80"/>
                    </a:cubicBezTo>
                    <a:cubicBezTo>
                      <a:pt x="24" y="80"/>
                      <a:pt x="24" y="80"/>
                      <a:pt x="25" y="80"/>
                    </a:cubicBezTo>
                    <a:cubicBezTo>
                      <a:pt x="26" y="79"/>
                      <a:pt x="27" y="79"/>
                      <a:pt x="29" y="79"/>
                    </a:cubicBezTo>
                    <a:cubicBezTo>
                      <a:pt x="33" y="79"/>
                      <a:pt x="36" y="83"/>
                      <a:pt x="36" y="85"/>
                    </a:cubicBezTo>
                    <a:cubicBezTo>
                      <a:pt x="37" y="85"/>
                      <a:pt x="37" y="85"/>
                      <a:pt x="37" y="85"/>
                    </a:cubicBezTo>
                    <a:cubicBezTo>
                      <a:pt x="38" y="85"/>
                      <a:pt x="41" y="84"/>
                      <a:pt x="43" y="84"/>
                    </a:cubicBezTo>
                    <a:cubicBezTo>
                      <a:pt x="46" y="83"/>
                      <a:pt x="48" y="82"/>
                      <a:pt x="50" y="83"/>
                    </a:cubicBezTo>
                    <a:cubicBezTo>
                      <a:pt x="58" y="84"/>
                      <a:pt x="65" y="86"/>
                      <a:pt x="66" y="91"/>
                    </a:cubicBezTo>
                    <a:cubicBezTo>
                      <a:pt x="66" y="91"/>
                      <a:pt x="66" y="91"/>
                      <a:pt x="66" y="91"/>
                    </a:cubicBezTo>
                    <a:cubicBezTo>
                      <a:pt x="66" y="91"/>
                      <a:pt x="66" y="91"/>
                      <a:pt x="67" y="91"/>
                    </a:cubicBezTo>
                    <a:cubicBezTo>
                      <a:pt x="69" y="91"/>
                      <a:pt x="73" y="89"/>
                      <a:pt x="77" y="88"/>
                    </a:cubicBezTo>
                    <a:cubicBezTo>
                      <a:pt x="78" y="87"/>
                      <a:pt x="79" y="87"/>
                      <a:pt x="80" y="87"/>
                    </a:cubicBezTo>
                    <a:cubicBezTo>
                      <a:pt x="82" y="86"/>
                      <a:pt x="82" y="80"/>
                      <a:pt x="83" y="76"/>
                    </a:cubicBezTo>
                    <a:cubicBezTo>
                      <a:pt x="84" y="70"/>
                      <a:pt x="84" y="64"/>
                      <a:pt x="88" y="62"/>
                    </a:cubicBezTo>
                    <a:cubicBezTo>
                      <a:pt x="94" y="58"/>
                      <a:pt x="94" y="52"/>
                      <a:pt x="94" y="46"/>
                    </a:cubicBezTo>
                    <a:cubicBezTo>
                      <a:pt x="93" y="40"/>
                      <a:pt x="101" y="38"/>
                      <a:pt x="106" y="37"/>
                    </a:cubicBezTo>
                    <a:cubicBezTo>
                      <a:pt x="108" y="36"/>
                      <a:pt x="111" y="36"/>
                      <a:pt x="111" y="35"/>
                    </a:cubicBezTo>
                    <a:cubicBezTo>
                      <a:pt x="111" y="34"/>
                      <a:pt x="109" y="31"/>
                      <a:pt x="104" y="29"/>
                    </a:cubicBezTo>
                    <a:cubicBezTo>
                      <a:pt x="101" y="28"/>
                      <a:pt x="101" y="25"/>
                      <a:pt x="101" y="23"/>
                    </a:cubicBezTo>
                    <a:cubicBezTo>
                      <a:pt x="101" y="21"/>
                      <a:pt x="101" y="21"/>
                      <a:pt x="100" y="20"/>
                    </a:cubicBezTo>
                    <a:cubicBezTo>
                      <a:pt x="99" y="19"/>
                      <a:pt x="93" y="13"/>
                      <a:pt x="94" y="9"/>
                    </a:cubicBezTo>
                    <a:cubicBezTo>
                      <a:pt x="94" y="8"/>
                      <a:pt x="95" y="7"/>
                      <a:pt x="97" y="7"/>
                    </a:cubicBezTo>
                    <a:cubicBezTo>
                      <a:pt x="97" y="6"/>
                      <a:pt x="97" y="6"/>
                      <a:pt x="97" y="6"/>
                    </a:cubicBezTo>
                    <a:cubicBezTo>
                      <a:pt x="96" y="4"/>
                      <a:pt x="95" y="2"/>
                      <a:pt x="96" y="0"/>
                    </a:cubicBezTo>
                    <a:cubicBezTo>
                      <a:pt x="96" y="0"/>
                      <a:pt x="96" y="0"/>
                      <a:pt x="95" y="0"/>
                    </a:cubicBezTo>
                    <a:cubicBezTo>
                      <a:pt x="95" y="0"/>
                      <a:pt x="95" y="0"/>
                      <a:pt x="95" y="0"/>
                    </a:cubicBezTo>
                    <a:cubicBezTo>
                      <a:pt x="95" y="0"/>
                      <a:pt x="95" y="0"/>
                      <a:pt x="95" y="0"/>
                    </a:cubicBezTo>
                    <a:cubicBezTo>
                      <a:pt x="94" y="0"/>
                      <a:pt x="93" y="0"/>
                      <a:pt x="93" y="0"/>
                    </a:cubicBezTo>
                    <a:cubicBezTo>
                      <a:pt x="92" y="0"/>
                      <a:pt x="91" y="0"/>
                      <a:pt x="90" y="0"/>
                    </a:cubicBezTo>
                    <a:cubicBezTo>
                      <a:pt x="88" y="0"/>
                      <a:pt x="82" y="0"/>
                      <a:pt x="80" y="2"/>
                    </a:cubicBezTo>
                    <a:cubicBezTo>
                      <a:pt x="80" y="3"/>
                      <a:pt x="79" y="3"/>
                      <a:pt x="79" y="5"/>
                    </a:cubicBezTo>
                    <a:cubicBezTo>
                      <a:pt x="80" y="10"/>
                      <a:pt x="78" y="12"/>
                      <a:pt x="76" y="13"/>
                    </a:cubicBezTo>
                    <a:cubicBezTo>
                      <a:pt x="75" y="13"/>
                      <a:pt x="75" y="13"/>
                      <a:pt x="74" y="14"/>
                    </a:cubicBezTo>
                    <a:cubicBezTo>
                      <a:pt x="74" y="14"/>
                      <a:pt x="73" y="14"/>
                      <a:pt x="73" y="14"/>
                    </a:cubicBezTo>
                    <a:cubicBezTo>
                      <a:pt x="73" y="18"/>
                      <a:pt x="72" y="19"/>
                      <a:pt x="71" y="21"/>
                    </a:cubicBezTo>
                    <a:cubicBezTo>
                      <a:pt x="70" y="22"/>
                      <a:pt x="69" y="23"/>
                      <a:pt x="69" y="25"/>
                    </a:cubicBezTo>
                    <a:cubicBezTo>
                      <a:pt x="70" y="27"/>
                      <a:pt x="69" y="29"/>
                      <a:pt x="69" y="30"/>
                    </a:cubicBezTo>
                    <a:cubicBezTo>
                      <a:pt x="68" y="31"/>
                      <a:pt x="66" y="32"/>
                      <a:pt x="64" y="32"/>
                    </a:cubicBezTo>
                    <a:cubicBezTo>
                      <a:pt x="63" y="32"/>
                      <a:pt x="61" y="33"/>
                      <a:pt x="60" y="33"/>
                    </a:cubicBezTo>
                    <a:cubicBezTo>
                      <a:pt x="59" y="34"/>
                      <a:pt x="59" y="34"/>
                      <a:pt x="58" y="34"/>
                    </a:cubicBezTo>
                    <a:cubicBezTo>
                      <a:pt x="54" y="36"/>
                      <a:pt x="52" y="35"/>
                      <a:pt x="50" y="34"/>
                    </a:cubicBezTo>
                    <a:cubicBezTo>
                      <a:pt x="50" y="33"/>
                      <a:pt x="49" y="32"/>
                      <a:pt x="47" y="32"/>
                    </a:cubicBezTo>
                    <a:cubicBezTo>
                      <a:pt x="43" y="32"/>
                      <a:pt x="42" y="33"/>
                      <a:pt x="40" y="35"/>
                    </a:cubicBezTo>
                    <a:cubicBezTo>
                      <a:pt x="39" y="35"/>
                      <a:pt x="38" y="36"/>
                      <a:pt x="36" y="37"/>
                    </a:cubicBezTo>
                    <a:cubicBezTo>
                      <a:pt x="35" y="37"/>
                      <a:pt x="33" y="37"/>
                      <a:pt x="31" y="37"/>
                    </a:cubicBezTo>
                    <a:cubicBezTo>
                      <a:pt x="30" y="37"/>
                      <a:pt x="29" y="37"/>
                      <a:pt x="28" y="37"/>
                    </a:cubicBezTo>
                    <a:cubicBezTo>
                      <a:pt x="27" y="37"/>
                      <a:pt x="27" y="37"/>
                      <a:pt x="26" y="37"/>
                    </a:cubicBezTo>
                    <a:cubicBezTo>
                      <a:pt x="23" y="37"/>
                      <a:pt x="22" y="38"/>
                      <a:pt x="22" y="38"/>
                    </a:cubicBezTo>
                    <a:cubicBezTo>
                      <a:pt x="21" y="38"/>
                      <a:pt x="20" y="39"/>
                      <a:pt x="20" y="39"/>
                    </a:cubicBezTo>
                    <a:cubicBezTo>
                      <a:pt x="18" y="39"/>
                      <a:pt x="16" y="37"/>
                      <a:pt x="14" y="36"/>
                    </a:cubicBezTo>
                    <a:cubicBezTo>
                      <a:pt x="13" y="35"/>
                      <a:pt x="12" y="34"/>
                      <a:pt x="11" y="34"/>
                    </a:cubicBezTo>
                    <a:cubicBezTo>
                      <a:pt x="11" y="34"/>
                      <a:pt x="11" y="34"/>
                      <a:pt x="11" y="34"/>
                    </a:cubicBezTo>
                    <a:cubicBezTo>
                      <a:pt x="11" y="34"/>
                      <a:pt x="11" y="34"/>
                      <a:pt x="11" y="33"/>
                    </a:cubicBezTo>
                    <a:cubicBezTo>
                      <a:pt x="10" y="33"/>
                      <a:pt x="10" y="33"/>
                      <a:pt x="10" y="33"/>
                    </a:cubicBezTo>
                    <a:cubicBezTo>
                      <a:pt x="10" y="33"/>
                      <a:pt x="10" y="33"/>
                      <a:pt x="10" y="33"/>
                    </a:cubicBezTo>
                    <a:cubicBezTo>
                      <a:pt x="10" y="33"/>
                      <a:pt x="10" y="33"/>
                      <a:pt x="10" y="33"/>
                    </a:cubicBezTo>
                    <a:cubicBezTo>
                      <a:pt x="9" y="33"/>
                      <a:pt x="9" y="33"/>
                      <a:pt x="9" y="33"/>
                    </a:cubicBezTo>
                    <a:cubicBezTo>
                      <a:pt x="9" y="32"/>
                      <a:pt x="9" y="32"/>
                      <a:pt x="9" y="32"/>
                    </a:cubicBezTo>
                    <a:cubicBezTo>
                      <a:pt x="9" y="32"/>
                      <a:pt x="9" y="32"/>
                      <a:pt x="9" y="32"/>
                    </a:cubicBezTo>
                    <a:cubicBezTo>
                      <a:pt x="8" y="32"/>
                      <a:pt x="8" y="31"/>
                      <a:pt x="8" y="31"/>
                    </a:cubicBezTo>
                    <a:cubicBezTo>
                      <a:pt x="8" y="31"/>
                      <a:pt x="8" y="31"/>
                      <a:pt x="8" y="31"/>
                    </a:cubicBezTo>
                    <a:cubicBezTo>
                      <a:pt x="8" y="30"/>
                      <a:pt x="8" y="30"/>
                      <a:pt x="8" y="30"/>
                    </a:cubicBezTo>
                    <a:cubicBezTo>
                      <a:pt x="8" y="30"/>
                      <a:pt x="7" y="30"/>
                      <a:pt x="7" y="29"/>
                    </a:cubicBezTo>
                    <a:cubicBezTo>
                      <a:pt x="7" y="29"/>
                      <a:pt x="7" y="29"/>
                      <a:pt x="7" y="28"/>
                    </a:cubicBezTo>
                    <a:cubicBezTo>
                      <a:pt x="7" y="28"/>
                      <a:pt x="7" y="28"/>
                      <a:pt x="7" y="28"/>
                    </a:cubicBezTo>
                    <a:cubicBezTo>
                      <a:pt x="7" y="27"/>
                      <a:pt x="7" y="27"/>
                      <a:pt x="7" y="27"/>
                    </a:cubicBezTo>
                    <a:cubicBezTo>
                      <a:pt x="7" y="27"/>
                      <a:pt x="6" y="26"/>
                      <a:pt x="6" y="26"/>
                    </a:cubicBezTo>
                    <a:cubicBezTo>
                      <a:pt x="5" y="27"/>
                      <a:pt x="2" y="30"/>
                      <a:pt x="1" y="3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142" name="Freeform 1158">
                <a:extLst>
                  <a:ext uri="{FF2B5EF4-FFF2-40B4-BE49-F238E27FC236}">
                    <a16:creationId xmlns:a16="http://schemas.microsoft.com/office/drawing/2014/main" id="{9BD706B8-0FEC-4CAF-9E4C-AB65F191FD9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396" y="2389"/>
                <a:ext cx="104" cy="26"/>
              </a:xfrm>
              <a:custGeom>
                <a:avLst/>
                <a:gdLst>
                  <a:gd name="T0" fmla="*/ 94 w 109"/>
                  <a:gd name="T1" fmla="*/ 27 h 28"/>
                  <a:gd name="T2" fmla="*/ 95 w 109"/>
                  <a:gd name="T3" fmla="*/ 27 h 28"/>
                  <a:gd name="T4" fmla="*/ 98 w 109"/>
                  <a:gd name="T5" fmla="*/ 25 h 28"/>
                  <a:gd name="T6" fmla="*/ 102 w 109"/>
                  <a:gd name="T7" fmla="*/ 27 h 28"/>
                  <a:gd name="T8" fmla="*/ 106 w 109"/>
                  <a:gd name="T9" fmla="*/ 28 h 28"/>
                  <a:gd name="T10" fmla="*/ 109 w 109"/>
                  <a:gd name="T11" fmla="*/ 27 h 28"/>
                  <a:gd name="T12" fmla="*/ 106 w 109"/>
                  <a:gd name="T13" fmla="*/ 26 h 28"/>
                  <a:gd name="T14" fmla="*/ 97 w 109"/>
                  <a:gd name="T15" fmla="*/ 22 h 28"/>
                  <a:gd name="T16" fmla="*/ 93 w 109"/>
                  <a:gd name="T17" fmla="*/ 22 h 28"/>
                  <a:gd name="T18" fmla="*/ 90 w 109"/>
                  <a:gd name="T19" fmla="*/ 22 h 28"/>
                  <a:gd name="T20" fmla="*/ 87 w 109"/>
                  <a:gd name="T21" fmla="*/ 22 h 28"/>
                  <a:gd name="T22" fmla="*/ 78 w 109"/>
                  <a:gd name="T23" fmla="*/ 20 h 28"/>
                  <a:gd name="T24" fmla="*/ 75 w 109"/>
                  <a:gd name="T25" fmla="*/ 17 h 28"/>
                  <a:gd name="T26" fmla="*/ 84 w 109"/>
                  <a:gd name="T27" fmla="*/ 12 h 28"/>
                  <a:gd name="T28" fmla="*/ 86 w 109"/>
                  <a:gd name="T29" fmla="*/ 11 h 28"/>
                  <a:gd name="T30" fmla="*/ 78 w 109"/>
                  <a:gd name="T31" fmla="*/ 12 h 28"/>
                  <a:gd name="T32" fmla="*/ 73 w 109"/>
                  <a:gd name="T33" fmla="*/ 13 h 28"/>
                  <a:gd name="T34" fmla="*/ 59 w 109"/>
                  <a:gd name="T35" fmla="*/ 10 h 28"/>
                  <a:gd name="T36" fmla="*/ 56 w 109"/>
                  <a:gd name="T37" fmla="*/ 9 h 28"/>
                  <a:gd name="T38" fmla="*/ 51 w 109"/>
                  <a:gd name="T39" fmla="*/ 12 h 28"/>
                  <a:gd name="T40" fmla="*/ 29 w 109"/>
                  <a:gd name="T41" fmla="*/ 4 h 28"/>
                  <a:gd name="T42" fmla="*/ 12 w 109"/>
                  <a:gd name="T43" fmla="*/ 0 h 28"/>
                  <a:gd name="T44" fmla="*/ 5 w 109"/>
                  <a:gd name="T45" fmla="*/ 2 h 28"/>
                  <a:gd name="T46" fmla="*/ 0 w 109"/>
                  <a:gd name="T47" fmla="*/ 7 h 28"/>
                  <a:gd name="T48" fmla="*/ 0 w 109"/>
                  <a:gd name="T49" fmla="*/ 7 h 28"/>
                  <a:gd name="T50" fmla="*/ 1 w 109"/>
                  <a:gd name="T51" fmla="*/ 8 h 28"/>
                  <a:gd name="T52" fmla="*/ 3 w 109"/>
                  <a:gd name="T53" fmla="*/ 8 h 28"/>
                  <a:gd name="T54" fmla="*/ 6 w 109"/>
                  <a:gd name="T55" fmla="*/ 8 h 28"/>
                  <a:gd name="T56" fmla="*/ 11 w 109"/>
                  <a:gd name="T57" fmla="*/ 11 h 28"/>
                  <a:gd name="T58" fmla="*/ 13 w 109"/>
                  <a:gd name="T59" fmla="*/ 14 h 28"/>
                  <a:gd name="T60" fmla="*/ 17 w 109"/>
                  <a:gd name="T61" fmla="*/ 15 h 28"/>
                  <a:gd name="T62" fmla="*/ 29 w 109"/>
                  <a:gd name="T63" fmla="*/ 17 h 28"/>
                  <a:gd name="T64" fmla="*/ 31 w 109"/>
                  <a:gd name="T65" fmla="*/ 17 h 28"/>
                  <a:gd name="T66" fmla="*/ 36 w 109"/>
                  <a:gd name="T67" fmla="*/ 14 h 28"/>
                  <a:gd name="T68" fmla="*/ 55 w 109"/>
                  <a:gd name="T69" fmla="*/ 21 h 28"/>
                  <a:gd name="T70" fmla="*/ 81 w 109"/>
                  <a:gd name="T71" fmla="*/ 26 h 28"/>
                  <a:gd name="T72" fmla="*/ 90 w 109"/>
                  <a:gd name="T73" fmla="*/ 27 h 28"/>
                  <a:gd name="T74" fmla="*/ 94 w 109"/>
                  <a:gd name="T75" fmla="*/ 27 h 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09" h="28">
                    <a:moveTo>
                      <a:pt x="94" y="27"/>
                    </a:moveTo>
                    <a:cubicBezTo>
                      <a:pt x="95" y="27"/>
                      <a:pt x="95" y="27"/>
                      <a:pt x="95" y="27"/>
                    </a:cubicBezTo>
                    <a:cubicBezTo>
                      <a:pt x="96" y="26"/>
                      <a:pt x="97" y="25"/>
                      <a:pt x="98" y="25"/>
                    </a:cubicBezTo>
                    <a:cubicBezTo>
                      <a:pt x="99" y="25"/>
                      <a:pt x="101" y="26"/>
                      <a:pt x="102" y="27"/>
                    </a:cubicBezTo>
                    <a:cubicBezTo>
                      <a:pt x="103" y="27"/>
                      <a:pt x="104" y="28"/>
                      <a:pt x="106" y="28"/>
                    </a:cubicBezTo>
                    <a:cubicBezTo>
                      <a:pt x="107" y="28"/>
                      <a:pt x="108" y="28"/>
                      <a:pt x="109" y="27"/>
                    </a:cubicBezTo>
                    <a:cubicBezTo>
                      <a:pt x="108" y="27"/>
                      <a:pt x="106" y="27"/>
                      <a:pt x="106" y="26"/>
                    </a:cubicBezTo>
                    <a:cubicBezTo>
                      <a:pt x="101" y="26"/>
                      <a:pt x="97" y="25"/>
                      <a:pt x="97" y="22"/>
                    </a:cubicBezTo>
                    <a:cubicBezTo>
                      <a:pt x="97" y="22"/>
                      <a:pt x="96" y="22"/>
                      <a:pt x="93" y="22"/>
                    </a:cubicBezTo>
                    <a:cubicBezTo>
                      <a:pt x="92" y="22"/>
                      <a:pt x="91" y="22"/>
                      <a:pt x="90" y="22"/>
                    </a:cubicBezTo>
                    <a:cubicBezTo>
                      <a:pt x="89" y="22"/>
                      <a:pt x="88" y="22"/>
                      <a:pt x="87" y="22"/>
                    </a:cubicBezTo>
                    <a:cubicBezTo>
                      <a:pt x="84" y="22"/>
                      <a:pt x="81" y="22"/>
                      <a:pt x="78" y="20"/>
                    </a:cubicBezTo>
                    <a:cubicBezTo>
                      <a:pt x="76" y="20"/>
                      <a:pt x="75" y="18"/>
                      <a:pt x="75" y="17"/>
                    </a:cubicBezTo>
                    <a:cubicBezTo>
                      <a:pt x="75" y="14"/>
                      <a:pt x="79" y="13"/>
                      <a:pt x="84" y="12"/>
                    </a:cubicBezTo>
                    <a:cubicBezTo>
                      <a:pt x="85" y="11"/>
                      <a:pt x="85" y="11"/>
                      <a:pt x="86" y="11"/>
                    </a:cubicBezTo>
                    <a:cubicBezTo>
                      <a:pt x="84" y="11"/>
                      <a:pt x="81" y="12"/>
                      <a:pt x="78" y="12"/>
                    </a:cubicBezTo>
                    <a:cubicBezTo>
                      <a:pt x="76" y="13"/>
                      <a:pt x="74" y="13"/>
                      <a:pt x="73" y="13"/>
                    </a:cubicBezTo>
                    <a:cubicBezTo>
                      <a:pt x="68" y="13"/>
                      <a:pt x="63" y="11"/>
                      <a:pt x="59" y="10"/>
                    </a:cubicBezTo>
                    <a:cubicBezTo>
                      <a:pt x="58" y="10"/>
                      <a:pt x="57" y="9"/>
                      <a:pt x="56" y="9"/>
                    </a:cubicBezTo>
                    <a:cubicBezTo>
                      <a:pt x="55" y="10"/>
                      <a:pt x="54" y="12"/>
                      <a:pt x="51" y="12"/>
                    </a:cubicBezTo>
                    <a:cubicBezTo>
                      <a:pt x="45" y="12"/>
                      <a:pt x="32" y="7"/>
                      <a:pt x="29" y="4"/>
                    </a:cubicBezTo>
                    <a:cubicBezTo>
                      <a:pt x="26" y="2"/>
                      <a:pt x="19" y="0"/>
                      <a:pt x="12" y="0"/>
                    </a:cubicBezTo>
                    <a:cubicBezTo>
                      <a:pt x="8" y="0"/>
                      <a:pt x="6" y="1"/>
                      <a:pt x="5" y="2"/>
                    </a:cubicBezTo>
                    <a:cubicBezTo>
                      <a:pt x="3" y="6"/>
                      <a:pt x="1" y="6"/>
                      <a:pt x="0" y="7"/>
                    </a:cubicBezTo>
                    <a:cubicBezTo>
                      <a:pt x="0" y="7"/>
                      <a:pt x="0" y="7"/>
                      <a:pt x="0" y="7"/>
                    </a:cubicBezTo>
                    <a:cubicBezTo>
                      <a:pt x="0" y="8"/>
                      <a:pt x="0" y="8"/>
                      <a:pt x="1" y="8"/>
                    </a:cubicBezTo>
                    <a:cubicBezTo>
                      <a:pt x="2" y="8"/>
                      <a:pt x="3" y="8"/>
                      <a:pt x="3" y="8"/>
                    </a:cubicBezTo>
                    <a:cubicBezTo>
                      <a:pt x="4" y="8"/>
                      <a:pt x="5" y="8"/>
                      <a:pt x="6" y="8"/>
                    </a:cubicBezTo>
                    <a:cubicBezTo>
                      <a:pt x="9" y="8"/>
                      <a:pt x="10" y="10"/>
                      <a:pt x="11" y="11"/>
                    </a:cubicBezTo>
                    <a:cubicBezTo>
                      <a:pt x="11" y="13"/>
                      <a:pt x="12" y="14"/>
                      <a:pt x="13" y="14"/>
                    </a:cubicBezTo>
                    <a:cubicBezTo>
                      <a:pt x="14" y="14"/>
                      <a:pt x="15" y="14"/>
                      <a:pt x="17" y="15"/>
                    </a:cubicBezTo>
                    <a:cubicBezTo>
                      <a:pt x="21" y="16"/>
                      <a:pt x="26" y="17"/>
                      <a:pt x="29" y="17"/>
                    </a:cubicBezTo>
                    <a:cubicBezTo>
                      <a:pt x="30" y="17"/>
                      <a:pt x="31" y="17"/>
                      <a:pt x="31" y="17"/>
                    </a:cubicBezTo>
                    <a:cubicBezTo>
                      <a:pt x="31" y="15"/>
                      <a:pt x="33" y="14"/>
                      <a:pt x="36" y="14"/>
                    </a:cubicBezTo>
                    <a:cubicBezTo>
                      <a:pt x="41" y="14"/>
                      <a:pt x="50" y="17"/>
                      <a:pt x="55" y="21"/>
                    </a:cubicBezTo>
                    <a:cubicBezTo>
                      <a:pt x="61" y="26"/>
                      <a:pt x="75" y="27"/>
                      <a:pt x="81" y="26"/>
                    </a:cubicBezTo>
                    <a:cubicBezTo>
                      <a:pt x="84" y="25"/>
                      <a:pt x="88" y="26"/>
                      <a:pt x="90" y="27"/>
                    </a:cubicBezTo>
                    <a:cubicBezTo>
                      <a:pt x="92" y="27"/>
                      <a:pt x="93" y="27"/>
                      <a:pt x="94" y="27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</p:grpSp>
        <p:grpSp>
          <p:nvGrpSpPr>
            <p:cNvPr id="36" name="Group 1161">
              <a:extLst>
                <a:ext uri="{FF2B5EF4-FFF2-40B4-BE49-F238E27FC236}">
                  <a16:creationId xmlns:a16="http://schemas.microsoft.com/office/drawing/2014/main" id="{E8E359A2-08A9-4D67-B33F-5552C627A03B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>
              <a:off x="6589413" y="3754412"/>
              <a:ext cx="867871" cy="701411"/>
              <a:chOff x="3077" y="2363"/>
              <a:chExt cx="467" cy="390"/>
            </a:xfrm>
            <a:grpFill/>
          </p:grpSpPr>
          <p:sp>
            <p:nvSpPr>
              <p:cNvPr id="1080" name="Freeform 1162">
                <a:extLst>
                  <a:ext uri="{FF2B5EF4-FFF2-40B4-BE49-F238E27FC236}">
                    <a16:creationId xmlns:a16="http://schemas.microsoft.com/office/drawing/2014/main" id="{9BF7EC3C-E3D3-4E7E-882F-17AACACDDBA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88" y="2500"/>
                <a:ext cx="10" cy="17"/>
              </a:xfrm>
              <a:custGeom>
                <a:avLst/>
                <a:gdLst>
                  <a:gd name="T0" fmla="*/ 3 w 11"/>
                  <a:gd name="T1" fmla="*/ 15 h 17"/>
                  <a:gd name="T2" fmla="*/ 3 w 11"/>
                  <a:gd name="T3" fmla="*/ 14 h 17"/>
                  <a:gd name="T4" fmla="*/ 4 w 11"/>
                  <a:gd name="T5" fmla="*/ 13 h 17"/>
                  <a:gd name="T6" fmla="*/ 5 w 11"/>
                  <a:gd name="T7" fmla="*/ 12 h 17"/>
                  <a:gd name="T8" fmla="*/ 5 w 11"/>
                  <a:gd name="T9" fmla="*/ 11 h 17"/>
                  <a:gd name="T10" fmla="*/ 6 w 11"/>
                  <a:gd name="T11" fmla="*/ 10 h 17"/>
                  <a:gd name="T12" fmla="*/ 6 w 11"/>
                  <a:gd name="T13" fmla="*/ 10 h 17"/>
                  <a:gd name="T14" fmla="*/ 7 w 11"/>
                  <a:gd name="T15" fmla="*/ 9 h 17"/>
                  <a:gd name="T16" fmla="*/ 7 w 11"/>
                  <a:gd name="T17" fmla="*/ 8 h 17"/>
                  <a:gd name="T18" fmla="*/ 8 w 11"/>
                  <a:gd name="T19" fmla="*/ 8 h 17"/>
                  <a:gd name="T20" fmla="*/ 8 w 11"/>
                  <a:gd name="T21" fmla="*/ 7 h 17"/>
                  <a:gd name="T22" fmla="*/ 9 w 11"/>
                  <a:gd name="T23" fmla="*/ 6 h 17"/>
                  <a:gd name="T24" fmla="*/ 10 w 11"/>
                  <a:gd name="T25" fmla="*/ 6 h 17"/>
                  <a:gd name="T26" fmla="*/ 10 w 11"/>
                  <a:gd name="T27" fmla="*/ 5 h 17"/>
                  <a:gd name="T28" fmla="*/ 11 w 11"/>
                  <a:gd name="T29" fmla="*/ 3 h 17"/>
                  <a:gd name="T30" fmla="*/ 10 w 11"/>
                  <a:gd name="T31" fmla="*/ 2 h 17"/>
                  <a:gd name="T32" fmla="*/ 10 w 11"/>
                  <a:gd name="T33" fmla="*/ 2 h 17"/>
                  <a:gd name="T34" fmla="*/ 10 w 11"/>
                  <a:gd name="T35" fmla="*/ 1 h 17"/>
                  <a:gd name="T36" fmla="*/ 9 w 11"/>
                  <a:gd name="T37" fmla="*/ 1 h 17"/>
                  <a:gd name="T38" fmla="*/ 9 w 11"/>
                  <a:gd name="T39" fmla="*/ 1 h 17"/>
                  <a:gd name="T40" fmla="*/ 8 w 11"/>
                  <a:gd name="T41" fmla="*/ 1 h 17"/>
                  <a:gd name="T42" fmla="*/ 8 w 11"/>
                  <a:gd name="T43" fmla="*/ 1 h 17"/>
                  <a:gd name="T44" fmla="*/ 7 w 11"/>
                  <a:gd name="T45" fmla="*/ 0 h 17"/>
                  <a:gd name="T46" fmla="*/ 7 w 11"/>
                  <a:gd name="T47" fmla="*/ 0 h 17"/>
                  <a:gd name="T48" fmla="*/ 3 w 11"/>
                  <a:gd name="T49" fmla="*/ 10 h 17"/>
                  <a:gd name="T50" fmla="*/ 0 w 11"/>
                  <a:gd name="T51" fmla="*/ 16 h 17"/>
                  <a:gd name="T52" fmla="*/ 2 w 11"/>
                  <a:gd name="T53" fmla="*/ 17 h 17"/>
                  <a:gd name="T54" fmla="*/ 2 w 11"/>
                  <a:gd name="T55" fmla="*/ 16 h 17"/>
                  <a:gd name="T56" fmla="*/ 2 w 11"/>
                  <a:gd name="T57" fmla="*/ 16 h 17"/>
                  <a:gd name="T58" fmla="*/ 3 w 11"/>
                  <a:gd name="T59" fmla="*/ 15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</a:cxnLst>
                <a:rect l="0" t="0" r="r" b="b"/>
                <a:pathLst>
                  <a:path w="11" h="17">
                    <a:moveTo>
                      <a:pt x="3" y="15"/>
                    </a:moveTo>
                    <a:cubicBezTo>
                      <a:pt x="3" y="14"/>
                      <a:pt x="3" y="14"/>
                      <a:pt x="3" y="14"/>
                    </a:cubicBezTo>
                    <a:cubicBezTo>
                      <a:pt x="4" y="13"/>
                      <a:pt x="4" y="13"/>
                      <a:pt x="4" y="13"/>
                    </a:cubicBezTo>
                    <a:cubicBezTo>
                      <a:pt x="4" y="13"/>
                      <a:pt x="4" y="12"/>
                      <a:pt x="5" y="12"/>
                    </a:cubicBezTo>
                    <a:cubicBezTo>
                      <a:pt x="5" y="12"/>
                      <a:pt x="5" y="11"/>
                      <a:pt x="5" y="11"/>
                    </a:cubicBezTo>
                    <a:cubicBezTo>
                      <a:pt x="5" y="11"/>
                      <a:pt x="6" y="11"/>
                      <a:pt x="6" y="10"/>
                    </a:cubicBezTo>
                    <a:cubicBezTo>
                      <a:pt x="6" y="10"/>
                      <a:pt x="6" y="10"/>
                      <a:pt x="6" y="10"/>
                    </a:cubicBezTo>
                    <a:cubicBezTo>
                      <a:pt x="6" y="9"/>
                      <a:pt x="7" y="9"/>
                      <a:pt x="7" y="9"/>
                    </a:cubicBezTo>
                    <a:cubicBezTo>
                      <a:pt x="7" y="9"/>
                      <a:pt x="7" y="8"/>
                      <a:pt x="7" y="8"/>
                    </a:cubicBezTo>
                    <a:cubicBezTo>
                      <a:pt x="8" y="8"/>
                      <a:pt x="8" y="8"/>
                      <a:pt x="8" y="8"/>
                    </a:cubicBezTo>
                    <a:cubicBezTo>
                      <a:pt x="8" y="7"/>
                      <a:pt x="8" y="7"/>
                      <a:pt x="8" y="7"/>
                    </a:cubicBezTo>
                    <a:cubicBezTo>
                      <a:pt x="9" y="7"/>
                      <a:pt x="9" y="7"/>
                      <a:pt x="9" y="6"/>
                    </a:cubicBezTo>
                    <a:cubicBezTo>
                      <a:pt x="9" y="6"/>
                      <a:pt x="9" y="6"/>
                      <a:pt x="10" y="6"/>
                    </a:cubicBezTo>
                    <a:cubicBezTo>
                      <a:pt x="10" y="6"/>
                      <a:pt x="10" y="5"/>
                      <a:pt x="10" y="5"/>
                    </a:cubicBezTo>
                    <a:cubicBezTo>
                      <a:pt x="10" y="5"/>
                      <a:pt x="11" y="4"/>
                      <a:pt x="11" y="3"/>
                    </a:cubicBezTo>
                    <a:cubicBezTo>
                      <a:pt x="11" y="3"/>
                      <a:pt x="10" y="3"/>
                      <a:pt x="10" y="2"/>
                    </a:cubicBezTo>
                    <a:cubicBezTo>
                      <a:pt x="10" y="2"/>
                      <a:pt x="10" y="2"/>
                      <a:pt x="10" y="2"/>
                    </a:cubicBezTo>
                    <a:cubicBezTo>
                      <a:pt x="10" y="2"/>
                      <a:pt x="10" y="2"/>
                      <a:pt x="10" y="1"/>
                    </a:cubicBezTo>
                    <a:cubicBezTo>
                      <a:pt x="10" y="1"/>
                      <a:pt x="10" y="1"/>
                      <a:pt x="9" y="1"/>
                    </a:cubicBezTo>
                    <a:cubicBezTo>
                      <a:pt x="9" y="1"/>
                      <a:pt x="9" y="1"/>
                      <a:pt x="9" y="1"/>
                    </a:cubicBezTo>
                    <a:cubicBezTo>
                      <a:pt x="9" y="1"/>
                      <a:pt x="9" y="1"/>
                      <a:pt x="8" y="1"/>
                    </a:cubicBezTo>
                    <a:cubicBezTo>
                      <a:pt x="8" y="1"/>
                      <a:pt x="8" y="1"/>
                      <a:pt x="8" y="1"/>
                    </a:cubicBezTo>
                    <a:cubicBezTo>
                      <a:pt x="8" y="1"/>
                      <a:pt x="7" y="0"/>
                      <a:pt x="7" y="0"/>
                    </a:cubicBezTo>
                    <a:cubicBezTo>
                      <a:pt x="7" y="0"/>
                      <a:pt x="7" y="0"/>
                      <a:pt x="7" y="0"/>
                    </a:cubicBezTo>
                    <a:cubicBezTo>
                      <a:pt x="7" y="3"/>
                      <a:pt x="5" y="6"/>
                      <a:pt x="3" y="10"/>
                    </a:cubicBezTo>
                    <a:cubicBezTo>
                      <a:pt x="2" y="12"/>
                      <a:pt x="1" y="14"/>
                      <a:pt x="0" y="16"/>
                    </a:cubicBezTo>
                    <a:cubicBezTo>
                      <a:pt x="2" y="17"/>
                      <a:pt x="2" y="17"/>
                      <a:pt x="2" y="17"/>
                    </a:cubicBezTo>
                    <a:cubicBezTo>
                      <a:pt x="2" y="16"/>
                      <a:pt x="2" y="16"/>
                      <a:pt x="2" y="16"/>
                    </a:cubicBezTo>
                    <a:cubicBezTo>
                      <a:pt x="2" y="16"/>
                      <a:pt x="2" y="16"/>
                      <a:pt x="2" y="16"/>
                    </a:cubicBezTo>
                    <a:cubicBezTo>
                      <a:pt x="2" y="15"/>
                      <a:pt x="3" y="15"/>
                      <a:pt x="3" y="15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081" name="Freeform 1163">
                <a:extLst>
                  <a:ext uri="{FF2B5EF4-FFF2-40B4-BE49-F238E27FC236}">
                    <a16:creationId xmlns:a16="http://schemas.microsoft.com/office/drawing/2014/main" id="{F737B702-61F5-499B-B215-14C08395794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92" y="2471"/>
                <a:ext cx="67" cy="54"/>
              </a:xfrm>
              <a:custGeom>
                <a:avLst/>
                <a:gdLst>
                  <a:gd name="T0" fmla="*/ 1 w 70"/>
                  <a:gd name="T1" fmla="*/ 53 h 57"/>
                  <a:gd name="T2" fmla="*/ 19 w 70"/>
                  <a:gd name="T3" fmla="*/ 52 h 57"/>
                  <a:gd name="T4" fmla="*/ 33 w 70"/>
                  <a:gd name="T5" fmla="*/ 45 h 57"/>
                  <a:gd name="T6" fmla="*/ 57 w 70"/>
                  <a:gd name="T7" fmla="*/ 33 h 57"/>
                  <a:gd name="T8" fmla="*/ 60 w 70"/>
                  <a:gd name="T9" fmla="*/ 17 h 57"/>
                  <a:gd name="T10" fmla="*/ 59 w 70"/>
                  <a:gd name="T11" fmla="*/ 9 h 57"/>
                  <a:gd name="T12" fmla="*/ 65 w 70"/>
                  <a:gd name="T13" fmla="*/ 3 h 57"/>
                  <a:gd name="T14" fmla="*/ 67 w 70"/>
                  <a:gd name="T15" fmla="*/ 2 h 57"/>
                  <a:gd name="T16" fmla="*/ 70 w 70"/>
                  <a:gd name="T17" fmla="*/ 0 h 57"/>
                  <a:gd name="T18" fmla="*/ 69 w 70"/>
                  <a:gd name="T19" fmla="*/ 0 h 57"/>
                  <a:gd name="T20" fmla="*/ 68 w 70"/>
                  <a:gd name="T21" fmla="*/ 1 h 57"/>
                  <a:gd name="T22" fmla="*/ 67 w 70"/>
                  <a:gd name="T23" fmla="*/ 1 h 57"/>
                  <a:gd name="T24" fmla="*/ 52 w 70"/>
                  <a:gd name="T25" fmla="*/ 3 h 57"/>
                  <a:gd name="T26" fmla="*/ 37 w 70"/>
                  <a:gd name="T27" fmla="*/ 6 h 57"/>
                  <a:gd name="T28" fmla="*/ 28 w 70"/>
                  <a:gd name="T29" fmla="*/ 5 h 57"/>
                  <a:gd name="T30" fmla="*/ 27 w 70"/>
                  <a:gd name="T31" fmla="*/ 5 h 57"/>
                  <a:gd name="T32" fmla="*/ 22 w 70"/>
                  <a:gd name="T33" fmla="*/ 7 h 57"/>
                  <a:gd name="T34" fmla="*/ 11 w 70"/>
                  <a:gd name="T35" fmla="*/ 6 h 57"/>
                  <a:gd name="T36" fmla="*/ 10 w 70"/>
                  <a:gd name="T37" fmla="*/ 8 h 57"/>
                  <a:gd name="T38" fmla="*/ 10 w 70"/>
                  <a:gd name="T39" fmla="*/ 10 h 57"/>
                  <a:gd name="T40" fmla="*/ 10 w 70"/>
                  <a:gd name="T41" fmla="*/ 11 h 57"/>
                  <a:gd name="T42" fmla="*/ 9 w 70"/>
                  <a:gd name="T43" fmla="*/ 12 h 57"/>
                  <a:gd name="T44" fmla="*/ 9 w 70"/>
                  <a:gd name="T45" fmla="*/ 13 h 57"/>
                  <a:gd name="T46" fmla="*/ 8 w 70"/>
                  <a:gd name="T47" fmla="*/ 15 h 57"/>
                  <a:gd name="T48" fmla="*/ 6 w 70"/>
                  <a:gd name="T49" fmla="*/ 16 h 57"/>
                  <a:gd name="T50" fmla="*/ 5 w 70"/>
                  <a:gd name="T51" fmla="*/ 17 h 57"/>
                  <a:gd name="T52" fmla="*/ 3 w 70"/>
                  <a:gd name="T53" fmla="*/ 17 h 57"/>
                  <a:gd name="T54" fmla="*/ 3 w 70"/>
                  <a:gd name="T55" fmla="*/ 27 h 57"/>
                  <a:gd name="T56" fmla="*/ 3 w 70"/>
                  <a:gd name="T57" fmla="*/ 28 h 57"/>
                  <a:gd name="T58" fmla="*/ 5 w 70"/>
                  <a:gd name="T59" fmla="*/ 28 h 57"/>
                  <a:gd name="T60" fmla="*/ 6 w 70"/>
                  <a:gd name="T61" fmla="*/ 28 h 57"/>
                  <a:gd name="T62" fmla="*/ 7 w 70"/>
                  <a:gd name="T63" fmla="*/ 29 h 57"/>
                  <a:gd name="T64" fmla="*/ 8 w 70"/>
                  <a:gd name="T65" fmla="*/ 30 h 57"/>
                  <a:gd name="T66" fmla="*/ 8 w 70"/>
                  <a:gd name="T67" fmla="*/ 30 h 57"/>
                  <a:gd name="T68" fmla="*/ 9 w 70"/>
                  <a:gd name="T69" fmla="*/ 31 h 57"/>
                  <a:gd name="T70" fmla="*/ 9 w 70"/>
                  <a:gd name="T71" fmla="*/ 32 h 57"/>
                  <a:gd name="T72" fmla="*/ 7 w 70"/>
                  <a:gd name="T73" fmla="*/ 40 h 57"/>
                  <a:gd name="T74" fmla="*/ 6 w 70"/>
                  <a:gd name="T75" fmla="*/ 41 h 57"/>
                  <a:gd name="T76" fmla="*/ 5 w 70"/>
                  <a:gd name="T77" fmla="*/ 42 h 57"/>
                  <a:gd name="T78" fmla="*/ 4 w 70"/>
                  <a:gd name="T79" fmla="*/ 44 h 57"/>
                  <a:gd name="T80" fmla="*/ 3 w 70"/>
                  <a:gd name="T81" fmla="*/ 45 h 57"/>
                  <a:gd name="T82" fmla="*/ 2 w 70"/>
                  <a:gd name="T83" fmla="*/ 47 h 57"/>
                  <a:gd name="T84" fmla="*/ 0 w 70"/>
                  <a:gd name="T85" fmla="*/ 49 h 57"/>
                  <a:gd name="T86" fmla="*/ 0 w 70"/>
                  <a:gd name="T87" fmla="*/ 50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70" h="57">
                    <a:moveTo>
                      <a:pt x="0" y="50"/>
                    </a:moveTo>
                    <a:cubicBezTo>
                      <a:pt x="1" y="53"/>
                      <a:pt x="1" y="53"/>
                      <a:pt x="1" y="53"/>
                    </a:cubicBezTo>
                    <a:cubicBezTo>
                      <a:pt x="9" y="57"/>
                      <a:pt x="9" y="57"/>
                      <a:pt x="9" y="57"/>
                    </a:cubicBezTo>
                    <a:cubicBezTo>
                      <a:pt x="11" y="56"/>
                      <a:pt x="17" y="52"/>
                      <a:pt x="19" y="52"/>
                    </a:cubicBezTo>
                    <a:cubicBezTo>
                      <a:pt x="20" y="52"/>
                      <a:pt x="20" y="52"/>
                      <a:pt x="20" y="52"/>
                    </a:cubicBezTo>
                    <a:cubicBezTo>
                      <a:pt x="21" y="51"/>
                      <a:pt x="24" y="50"/>
                      <a:pt x="33" y="45"/>
                    </a:cubicBezTo>
                    <a:cubicBezTo>
                      <a:pt x="34" y="45"/>
                      <a:pt x="34" y="45"/>
                      <a:pt x="34" y="45"/>
                    </a:cubicBezTo>
                    <a:cubicBezTo>
                      <a:pt x="44" y="40"/>
                      <a:pt x="55" y="34"/>
                      <a:pt x="57" y="33"/>
                    </a:cubicBezTo>
                    <a:cubicBezTo>
                      <a:pt x="58" y="31"/>
                      <a:pt x="59" y="29"/>
                      <a:pt x="59" y="28"/>
                    </a:cubicBezTo>
                    <a:cubicBezTo>
                      <a:pt x="59" y="26"/>
                      <a:pt x="58" y="21"/>
                      <a:pt x="60" y="17"/>
                    </a:cubicBezTo>
                    <a:cubicBezTo>
                      <a:pt x="61" y="17"/>
                      <a:pt x="60" y="16"/>
                      <a:pt x="60" y="15"/>
                    </a:cubicBezTo>
                    <a:cubicBezTo>
                      <a:pt x="59" y="14"/>
                      <a:pt x="58" y="11"/>
                      <a:pt x="59" y="9"/>
                    </a:cubicBezTo>
                    <a:cubicBezTo>
                      <a:pt x="60" y="6"/>
                      <a:pt x="63" y="4"/>
                      <a:pt x="65" y="3"/>
                    </a:cubicBezTo>
                    <a:cubicBezTo>
                      <a:pt x="65" y="3"/>
                      <a:pt x="65" y="3"/>
                      <a:pt x="65" y="3"/>
                    </a:cubicBezTo>
                    <a:cubicBezTo>
                      <a:pt x="65" y="3"/>
                      <a:pt x="66" y="3"/>
                      <a:pt x="66" y="3"/>
                    </a:cubicBezTo>
                    <a:cubicBezTo>
                      <a:pt x="66" y="3"/>
                      <a:pt x="67" y="2"/>
                      <a:pt x="67" y="2"/>
                    </a:cubicBezTo>
                    <a:cubicBezTo>
                      <a:pt x="70" y="0"/>
                      <a:pt x="70" y="0"/>
                      <a:pt x="70" y="0"/>
                    </a:cubicBezTo>
                    <a:cubicBezTo>
                      <a:pt x="70" y="0"/>
                      <a:pt x="70" y="0"/>
                      <a:pt x="70" y="0"/>
                    </a:cubicBezTo>
                    <a:cubicBezTo>
                      <a:pt x="70" y="0"/>
                      <a:pt x="70" y="0"/>
                      <a:pt x="70" y="0"/>
                    </a:cubicBezTo>
                    <a:cubicBezTo>
                      <a:pt x="70" y="0"/>
                      <a:pt x="69" y="0"/>
                      <a:pt x="69" y="0"/>
                    </a:cubicBezTo>
                    <a:cubicBezTo>
                      <a:pt x="69" y="0"/>
                      <a:pt x="69" y="0"/>
                      <a:pt x="69" y="0"/>
                    </a:cubicBezTo>
                    <a:cubicBezTo>
                      <a:pt x="68" y="0"/>
                      <a:pt x="68" y="1"/>
                      <a:pt x="68" y="1"/>
                    </a:cubicBezTo>
                    <a:cubicBezTo>
                      <a:pt x="68" y="1"/>
                      <a:pt x="68" y="1"/>
                      <a:pt x="67" y="1"/>
                    </a:cubicBezTo>
                    <a:cubicBezTo>
                      <a:pt x="67" y="1"/>
                      <a:pt x="67" y="1"/>
                      <a:pt x="67" y="1"/>
                    </a:cubicBezTo>
                    <a:cubicBezTo>
                      <a:pt x="65" y="1"/>
                      <a:pt x="61" y="2"/>
                      <a:pt x="58" y="2"/>
                    </a:cubicBezTo>
                    <a:cubicBezTo>
                      <a:pt x="55" y="1"/>
                      <a:pt x="54" y="2"/>
                      <a:pt x="52" y="3"/>
                    </a:cubicBezTo>
                    <a:cubicBezTo>
                      <a:pt x="49" y="5"/>
                      <a:pt x="47" y="6"/>
                      <a:pt x="43" y="6"/>
                    </a:cubicBezTo>
                    <a:cubicBezTo>
                      <a:pt x="40" y="6"/>
                      <a:pt x="38" y="6"/>
                      <a:pt x="37" y="6"/>
                    </a:cubicBezTo>
                    <a:cubicBezTo>
                      <a:pt x="35" y="7"/>
                      <a:pt x="34" y="7"/>
                      <a:pt x="33" y="7"/>
                    </a:cubicBezTo>
                    <a:cubicBezTo>
                      <a:pt x="32" y="7"/>
                      <a:pt x="30" y="7"/>
                      <a:pt x="28" y="5"/>
                    </a:cubicBezTo>
                    <a:cubicBezTo>
                      <a:pt x="28" y="4"/>
                      <a:pt x="28" y="4"/>
                      <a:pt x="28" y="4"/>
                    </a:cubicBezTo>
                    <a:cubicBezTo>
                      <a:pt x="28" y="4"/>
                      <a:pt x="27" y="5"/>
                      <a:pt x="27" y="5"/>
                    </a:cubicBezTo>
                    <a:cubicBezTo>
                      <a:pt x="26" y="6"/>
                      <a:pt x="25" y="6"/>
                      <a:pt x="24" y="7"/>
                    </a:cubicBezTo>
                    <a:cubicBezTo>
                      <a:pt x="23" y="7"/>
                      <a:pt x="22" y="7"/>
                      <a:pt x="22" y="7"/>
                    </a:cubicBezTo>
                    <a:cubicBezTo>
                      <a:pt x="22" y="8"/>
                      <a:pt x="22" y="8"/>
                      <a:pt x="21" y="8"/>
                    </a:cubicBezTo>
                    <a:cubicBezTo>
                      <a:pt x="17" y="9"/>
                      <a:pt x="14" y="9"/>
                      <a:pt x="11" y="6"/>
                    </a:cubicBezTo>
                    <a:cubicBezTo>
                      <a:pt x="11" y="6"/>
                      <a:pt x="11" y="6"/>
                      <a:pt x="11" y="6"/>
                    </a:cubicBezTo>
                    <a:cubicBezTo>
                      <a:pt x="11" y="6"/>
                      <a:pt x="10" y="7"/>
                      <a:pt x="10" y="8"/>
                    </a:cubicBezTo>
                    <a:cubicBezTo>
                      <a:pt x="10" y="8"/>
                      <a:pt x="10" y="9"/>
                      <a:pt x="10" y="9"/>
                    </a:cubicBezTo>
                    <a:cubicBezTo>
                      <a:pt x="10" y="9"/>
                      <a:pt x="10" y="9"/>
                      <a:pt x="10" y="10"/>
                    </a:cubicBezTo>
                    <a:cubicBezTo>
                      <a:pt x="10" y="10"/>
                      <a:pt x="10" y="10"/>
                      <a:pt x="10" y="10"/>
                    </a:cubicBezTo>
                    <a:cubicBezTo>
                      <a:pt x="10" y="10"/>
                      <a:pt x="10" y="11"/>
                      <a:pt x="10" y="11"/>
                    </a:cubicBezTo>
                    <a:cubicBezTo>
                      <a:pt x="10" y="11"/>
                      <a:pt x="10" y="11"/>
                      <a:pt x="10" y="11"/>
                    </a:cubicBezTo>
                    <a:cubicBezTo>
                      <a:pt x="9" y="12"/>
                      <a:pt x="9" y="12"/>
                      <a:pt x="9" y="12"/>
                    </a:cubicBezTo>
                    <a:cubicBezTo>
                      <a:pt x="9" y="12"/>
                      <a:pt x="9" y="13"/>
                      <a:pt x="9" y="13"/>
                    </a:cubicBezTo>
                    <a:cubicBezTo>
                      <a:pt x="9" y="13"/>
                      <a:pt x="9" y="13"/>
                      <a:pt x="9" y="13"/>
                    </a:cubicBezTo>
                    <a:cubicBezTo>
                      <a:pt x="9" y="14"/>
                      <a:pt x="8" y="14"/>
                      <a:pt x="8" y="14"/>
                    </a:cubicBezTo>
                    <a:cubicBezTo>
                      <a:pt x="8" y="14"/>
                      <a:pt x="8" y="14"/>
                      <a:pt x="8" y="15"/>
                    </a:cubicBezTo>
                    <a:cubicBezTo>
                      <a:pt x="8" y="15"/>
                      <a:pt x="7" y="15"/>
                      <a:pt x="7" y="15"/>
                    </a:cubicBezTo>
                    <a:cubicBezTo>
                      <a:pt x="7" y="15"/>
                      <a:pt x="7" y="16"/>
                      <a:pt x="6" y="16"/>
                    </a:cubicBezTo>
                    <a:cubicBezTo>
                      <a:pt x="6" y="16"/>
                      <a:pt x="6" y="16"/>
                      <a:pt x="6" y="16"/>
                    </a:cubicBezTo>
                    <a:cubicBezTo>
                      <a:pt x="5" y="16"/>
                      <a:pt x="5" y="16"/>
                      <a:pt x="5" y="17"/>
                    </a:cubicBezTo>
                    <a:cubicBezTo>
                      <a:pt x="4" y="17"/>
                      <a:pt x="4" y="17"/>
                      <a:pt x="4" y="17"/>
                    </a:cubicBezTo>
                    <a:cubicBezTo>
                      <a:pt x="4" y="17"/>
                      <a:pt x="3" y="17"/>
                      <a:pt x="3" y="17"/>
                    </a:cubicBezTo>
                    <a:cubicBezTo>
                      <a:pt x="3" y="18"/>
                      <a:pt x="3" y="19"/>
                      <a:pt x="3" y="20"/>
                    </a:cubicBezTo>
                    <a:cubicBezTo>
                      <a:pt x="5" y="22"/>
                      <a:pt x="4" y="25"/>
                      <a:pt x="3" y="27"/>
                    </a:cubicBezTo>
                    <a:cubicBezTo>
                      <a:pt x="3" y="27"/>
                      <a:pt x="3" y="27"/>
                      <a:pt x="3" y="28"/>
                    </a:cubicBezTo>
                    <a:cubicBezTo>
                      <a:pt x="3" y="28"/>
                      <a:pt x="3" y="28"/>
                      <a:pt x="3" y="28"/>
                    </a:cubicBezTo>
                    <a:cubicBezTo>
                      <a:pt x="3" y="28"/>
                      <a:pt x="3" y="28"/>
                      <a:pt x="3" y="28"/>
                    </a:cubicBezTo>
                    <a:cubicBezTo>
                      <a:pt x="4" y="28"/>
                      <a:pt x="4" y="28"/>
                      <a:pt x="5" y="28"/>
                    </a:cubicBezTo>
                    <a:cubicBezTo>
                      <a:pt x="5" y="28"/>
                      <a:pt x="5" y="28"/>
                      <a:pt x="5" y="28"/>
                    </a:cubicBezTo>
                    <a:cubicBezTo>
                      <a:pt x="5" y="28"/>
                      <a:pt x="6" y="28"/>
                      <a:pt x="6" y="28"/>
                    </a:cubicBezTo>
                    <a:cubicBezTo>
                      <a:pt x="6" y="28"/>
                      <a:pt x="6" y="28"/>
                      <a:pt x="6" y="29"/>
                    </a:cubicBezTo>
                    <a:cubicBezTo>
                      <a:pt x="6" y="29"/>
                      <a:pt x="7" y="29"/>
                      <a:pt x="7" y="29"/>
                    </a:cubicBezTo>
                    <a:cubicBezTo>
                      <a:pt x="7" y="29"/>
                      <a:pt x="7" y="29"/>
                      <a:pt x="7" y="29"/>
                    </a:cubicBezTo>
                    <a:cubicBezTo>
                      <a:pt x="7" y="29"/>
                      <a:pt x="7" y="29"/>
                      <a:pt x="8" y="30"/>
                    </a:cubicBezTo>
                    <a:cubicBezTo>
                      <a:pt x="8" y="30"/>
                      <a:pt x="8" y="30"/>
                      <a:pt x="8" y="30"/>
                    </a:cubicBezTo>
                    <a:cubicBezTo>
                      <a:pt x="8" y="30"/>
                      <a:pt x="8" y="30"/>
                      <a:pt x="8" y="30"/>
                    </a:cubicBezTo>
                    <a:cubicBezTo>
                      <a:pt x="8" y="30"/>
                      <a:pt x="8" y="30"/>
                      <a:pt x="8" y="31"/>
                    </a:cubicBezTo>
                    <a:cubicBezTo>
                      <a:pt x="9" y="31"/>
                      <a:pt x="9" y="31"/>
                      <a:pt x="9" y="31"/>
                    </a:cubicBezTo>
                    <a:cubicBezTo>
                      <a:pt x="9" y="31"/>
                      <a:pt x="9" y="31"/>
                      <a:pt x="9" y="31"/>
                    </a:cubicBezTo>
                    <a:cubicBezTo>
                      <a:pt x="9" y="31"/>
                      <a:pt x="9" y="32"/>
                      <a:pt x="9" y="32"/>
                    </a:cubicBezTo>
                    <a:cubicBezTo>
                      <a:pt x="10" y="35"/>
                      <a:pt x="9" y="38"/>
                      <a:pt x="7" y="40"/>
                    </a:cubicBezTo>
                    <a:cubicBezTo>
                      <a:pt x="7" y="40"/>
                      <a:pt x="7" y="40"/>
                      <a:pt x="7" y="40"/>
                    </a:cubicBezTo>
                    <a:cubicBezTo>
                      <a:pt x="7" y="40"/>
                      <a:pt x="7" y="41"/>
                      <a:pt x="6" y="41"/>
                    </a:cubicBezTo>
                    <a:cubicBezTo>
                      <a:pt x="6" y="41"/>
                      <a:pt x="6" y="41"/>
                      <a:pt x="6" y="41"/>
                    </a:cubicBezTo>
                    <a:cubicBezTo>
                      <a:pt x="6" y="41"/>
                      <a:pt x="6" y="42"/>
                      <a:pt x="6" y="42"/>
                    </a:cubicBezTo>
                    <a:cubicBezTo>
                      <a:pt x="5" y="42"/>
                      <a:pt x="5" y="42"/>
                      <a:pt x="5" y="42"/>
                    </a:cubicBezTo>
                    <a:cubicBezTo>
                      <a:pt x="5" y="43"/>
                      <a:pt x="5" y="43"/>
                      <a:pt x="5" y="43"/>
                    </a:cubicBezTo>
                    <a:cubicBezTo>
                      <a:pt x="4" y="43"/>
                      <a:pt x="4" y="44"/>
                      <a:pt x="4" y="44"/>
                    </a:cubicBezTo>
                    <a:cubicBezTo>
                      <a:pt x="4" y="44"/>
                      <a:pt x="4" y="44"/>
                      <a:pt x="3" y="44"/>
                    </a:cubicBezTo>
                    <a:cubicBezTo>
                      <a:pt x="3" y="45"/>
                      <a:pt x="3" y="45"/>
                      <a:pt x="3" y="45"/>
                    </a:cubicBezTo>
                    <a:cubicBezTo>
                      <a:pt x="3" y="46"/>
                      <a:pt x="2" y="46"/>
                      <a:pt x="2" y="46"/>
                    </a:cubicBezTo>
                    <a:cubicBezTo>
                      <a:pt x="2" y="46"/>
                      <a:pt x="2" y="47"/>
                      <a:pt x="2" y="47"/>
                    </a:cubicBezTo>
                    <a:cubicBezTo>
                      <a:pt x="1" y="47"/>
                      <a:pt x="1" y="47"/>
                      <a:pt x="1" y="48"/>
                    </a:cubicBezTo>
                    <a:cubicBezTo>
                      <a:pt x="1" y="48"/>
                      <a:pt x="1" y="48"/>
                      <a:pt x="0" y="49"/>
                    </a:cubicBezTo>
                    <a:cubicBezTo>
                      <a:pt x="0" y="49"/>
                      <a:pt x="0" y="49"/>
                      <a:pt x="0" y="49"/>
                    </a:cubicBezTo>
                    <a:cubicBezTo>
                      <a:pt x="0" y="50"/>
                      <a:pt x="0" y="50"/>
                      <a:pt x="0" y="50"/>
                    </a:cubicBezTo>
                    <a:cubicBezTo>
                      <a:pt x="0" y="50"/>
                      <a:pt x="0" y="50"/>
                      <a:pt x="0" y="5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082" name="Freeform 1164">
                <a:extLst>
                  <a:ext uri="{FF2B5EF4-FFF2-40B4-BE49-F238E27FC236}">
                    <a16:creationId xmlns:a16="http://schemas.microsoft.com/office/drawing/2014/main" id="{A6C3B524-9E86-48AF-A4BF-705FE18115D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77" y="2530"/>
                <a:ext cx="9" cy="24"/>
              </a:xfrm>
              <a:custGeom>
                <a:avLst/>
                <a:gdLst>
                  <a:gd name="T0" fmla="*/ 5 w 9"/>
                  <a:gd name="T1" fmla="*/ 25 h 25"/>
                  <a:gd name="T2" fmla="*/ 6 w 9"/>
                  <a:gd name="T3" fmla="*/ 23 h 25"/>
                  <a:gd name="T4" fmla="*/ 6 w 9"/>
                  <a:gd name="T5" fmla="*/ 22 h 25"/>
                  <a:gd name="T6" fmla="*/ 6 w 9"/>
                  <a:gd name="T7" fmla="*/ 20 h 25"/>
                  <a:gd name="T8" fmla="*/ 6 w 9"/>
                  <a:gd name="T9" fmla="*/ 20 h 25"/>
                  <a:gd name="T10" fmla="*/ 7 w 9"/>
                  <a:gd name="T11" fmla="*/ 18 h 25"/>
                  <a:gd name="T12" fmla="*/ 7 w 9"/>
                  <a:gd name="T13" fmla="*/ 18 h 25"/>
                  <a:gd name="T14" fmla="*/ 7 w 9"/>
                  <a:gd name="T15" fmla="*/ 17 h 25"/>
                  <a:gd name="T16" fmla="*/ 8 w 9"/>
                  <a:gd name="T17" fmla="*/ 16 h 25"/>
                  <a:gd name="T18" fmla="*/ 8 w 9"/>
                  <a:gd name="T19" fmla="*/ 15 h 25"/>
                  <a:gd name="T20" fmla="*/ 8 w 9"/>
                  <a:gd name="T21" fmla="*/ 15 h 25"/>
                  <a:gd name="T22" fmla="*/ 9 w 9"/>
                  <a:gd name="T23" fmla="*/ 12 h 25"/>
                  <a:gd name="T24" fmla="*/ 8 w 9"/>
                  <a:gd name="T25" fmla="*/ 11 h 25"/>
                  <a:gd name="T26" fmla="*/ 7 w 9"/>
                  <a:gd name="T27" fmla="*/ 10 h 25"/>
                  <a:gd name="T28" fmla="*/ 7 w 9"/>
                  <a:gd name="T29" fmla="*/ 8 h 25"/>
                  <a:gd name="T30" fmla="*/ 6 w 9"/>
                  <a:gd name="T31" fmla="*/ 7 h 25"/>
                  <a:gd name="T32" fmla="*/ 6 w 9"/>
                  <a:gd name="T33" fmla="*/ 6 h 25"/>
                  <a:gd name="T34" fmla="*/ 5 w 9"/>
                  <a:gd name="T35" fmla="*/ 5 h 25"/>
                  <a:gd name="T36" fmla="*/ 5 w 9"/>
                  <a:gd name="T37" fmla="*/ 4 h 25"/>
                  <a:gd name="T38" fmla="*/ 5 w 9"/>
                  <a:gd name="T39" fmla="*/ 4 h 25"/>
                  <a:gd name="T40" fmla="*/ 5 w 9"/>
                  <a:gd name="T41" fmla="*/ 3 h 25"/>
                  <a:gd name="T42" fmla="*/ 5 w 9"/>
                  <a:gd name="T43" fmla="*/ 3 h 25"/>
                  <a:gd name="T44" fmla="*/ 5 w 9"/>
                  <a:gd name="T45" fmla="*/ 2 h 25"/>
                  <a:gd name="T46" fmla="*/ 5 w 9"/>
                  <a:gd name="T47" fmla="*/ 1 h 25"/>
                  <a:gd name="T48" fmla="*/ 5 w 9"/>
                  <a:gd name="T49" fmla="*/ 1 h 25"/>
                  <a:gd name="T50" fmla="*/ 5 w 9"/>
                  <a:gd name="T51" fmla="*/ 0 h 25"/>
                  <a:gd name="T52" fmla="*/ 0 w 9"/>
                  <a:gd name="T53" fmla="*/ 11 h 25"/>
                  <a:gd name="T54" fmla="*/ 1 w 9"/>
                  <a:gd name="T55" fmla="*/ 14 h 25"/>
                  <a:gd name="T56" fmla="*/ 5 w 9"/>
                  <a:gd name="T57" fmla="*/ 25 h 25"/>
                  <a:gd name="T58" fmla="*/ 5 w 9"/>
                  <a:gd name="T59" fmla="*/ 25 h 25"/>
                  <a:gd name="T60" fmla="*/ 5 w 9"/>
                  <a:gd name="T61" fmla="*/ 25 h 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</a:cxnLst>
                <a:rect l="0" t="0" r="r" b="b"/>
                <a:pathLst>
                  <a:path w="9" h="25">
                    <a:moveTo>
                      <a:pt x="5" y="25"/>
                    </a:moveTo>
                    <a:cubicBezTo>
                      <a:pt x="6" y="24"/>
                      <a:pt x="6" y="23"/>
                      <a:pt x="6" y="23"/>
                    </a:cubicBezTo>
                    <a:cubicBezTo>
                      <a:pt x="6" y="22"/>
                      <a:pt x="6" y="22"/>
                      <a:pt x="6" y="22"/>
                    </a:cubicBezTo>
                    <a:cubicBezTo>
                      <a:pt x="6" y="22"/>
                      <a:pt x="6" y="21"/>
                      <a:pt x="6" y="20"/>
                    </a:cubicBezTo>
                    <a:cubicBezTo>
                      <a:pt x="6" y="20"/>
                      <a:pt x="6" y="20"/>
                      <a:pt x="6" y="20"/>
                    </a:cubicBezTo>
                    <a:cubicBezTo>
                      <a:pt x="7" y="19"/>
                      <a:pt x="7" y="19"/>
                      <a:pt x="7" y="18"/>
                    </a:cubicBezTo>
                    <a:cubicBezTo>
                      <a:pt x="7" y="18"/>
                      <a:pt x="7" y="18"/>
                      <a:pt x="7" y="18"/>
                    </a:cubicBezTo>
                    <a:cubicBezTo>
                      <a:pt x="7" y="17"/>
                      <a:pt x="7" y="17"/>
                      <a:pt x="7" y="17"/>
                    </a:cubicBezTo>
                    <a:cubicBezTo>
                      <a:pt x="8" y="17"/>
                      <a:pt x="8" y="16"/>
                      <a:pt x="8" y="16"/>
                    </a:cubicBezTo>
                    <a:cubicBezTo>
                      <a:pt x="8" y="16"/>
                      <a:pt x="8" y="16"/>
                      <a:pt x="8" y="15"/>
                    </a:cubicBezTo>
                    <a:cubicBezTo>
                      <a:pt x="8" y="15"/>
                      <a:pt x="8" y="15"/>
                      <a:pt x="8" y="15"/>
                    </a:cubicBezTo>
                    <a:cubicBezTo>
                      <a:pt x="9" y="14"/>
                      <a:pt x="9" y="14"/>
                      <a:pt x="9" y="12"/>
                    </a:cubicBezTo>
                    <a:cubicBezTo>
                      <a:pt x="9" y="11"/>
                      <a:pt x="9" y="11"/>
                      <a:pt x="8" y="11"/>
                    </a:cubicBezTo>
                    <a:cubicBezTo>
                      <a:pt x="8" y="10"/>
                      <a:pt x="8" y="10"/>
                      <a:pt x="7" y="10"/>
                    </a:cubicBezTo>
                    <a:cubicBezTo>
                      <a:pt x="7" y="9"/>
                      <a:pt x="7" y="9"/>
                      <a:pt x="7" y="8"/>
                    </a:cubicBezTo>
                    <a:cubicBezTo>
                      <a:pt x="6" y="8"/>
                      <a:pt x="6" y="8"/>
                      <a:pt x="6" y="7"/>
                    </a:cubicBezTo>
                    <a:cubicBezTo>
                      <a:pt x="6" y="7"/>
                      <a:pt x="6" y="6"/>
                      <a:pt x="6" y="6"/>
                    </a:cubicBezTo>
                    <a:cubicBezTo>
                      <a:pt x="5" y="6"/>
                      <a:pt x="5" y="6"/>
                      <a:pt x="5" y="5"/>
                    </a:cubicBezTo>
                    <a:cubicBezTo>
                      <a:pt x="5" y="5"/>
                      <a:pt x="5" y="4"/>
                      <a:pt x="5" y="4"/>
                    </a:cubicBezTo>
                    <a:cubicBezTo>
                      <a:pt x="5" y="4"/>
                      <a:pt x="5" y="4"/>
                      <a:pt x="5" y="4"/>
                    </a:cubicBezTo>
                    <a:cubicBezTo>
                      <a:pt x="5" y="4"/>
                      <a:pt x="5" y="3"/>
                      <a:pt x="5" y="3"/>
                    </a:cubicBezTo>
                    <a:cubicBezTo>
                      <a:pt x="5" y="3"/>
                      <a:pt x="5" y="3"/>
                      <a:pt x="5" y="3"/>
                    </a:cubicBezTo>
                    <a:cubicBezTo>
                      <a:pt x="5" y="3"/>
                      <a:pt x="5" y="2"/>
                      <a:pt x="5" y="2"/>
                    </a:cubicBezTo>
                    <a:cubicBezTo>
                      <a:pt x="5" y="2"/>
                      <a:pt x="5" y="2"/>
                      <a:pt x="5" y="1"/>
                    </a:cubicBezTo>
                    <a:cubicBezTo>
                      <a:pt x="5" y="1"/>
                      <a:pt x="5" y="1"/>
                      <a:pt x="5" y="1"/>
                    </a:cubicBezTo>
                    <a:cubicBezTo>
                      <a:pt x="5" y="0"/>
                      <a:pt x="5" y="0"/>
                      <a:pt x="5" y="0"/>
                    </a:cubicBezTo>
                    <a:cubicBezTo>
                      <a:pt x="3" y="5"/>
                      <a:pt x="1" y="9"/>
                      <a:pt x="0" y="11"/>
                    </a:cubicBezTo>
                    <a:cubicBezTo>
                      <a:pt x="1" y="14"/>
                      <a:pt x="1" y="14"/>
                      <a:pt x="1" y="14"/>
                    </a:cubicBezTo>
                    <a:cubicBezTo>
                      <a:pt x="5" y="25"/>
                      <a:pt x="5" y="25"/>
                      <a:pt x="5" y="25"/>
                    </a:cubicBezTo>
                    <a:cubicBezTo>
                      <a:pt x="5" y="25"/>
                      <a:pt x="5" y="25"/>
                      <a:pt x="5" y="25"/>
                    </a:cubicBezTo>
                    <a:cubicBezTo>
                      <a:pt x="5" y="25"/>
                      <a:pt x="5" y="25"/>
                      <a:pt x="5" y="25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083" name="Freeform 1165">
                <a:extLst>
                  <a:ext uri="{FF2B5EF4-FFF2-40B4-BE49-F238E27FC236}">
                    <a16:creationId xmlns:a16="http://schemas.microsoft.com/office/drawing/2014/main" id="{8B941C00-A32E-40B9-B7A0-301499B926F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84" y="2519"/>
                <a:ext cx="5" cy="6"/>
              </a:xfrm>
              <a:custGeom>
                <a:avLst/>
                <a:gdLst>
                  <a:gd name="T0" fmla="*/ 1 w 5"/>
                  <a:gd name="T1" fmla="*/ 7 h 7"/>
                  <a:gd name="T2" fmla="*/ 2 w 5"/>
                  <a:gd name="T3" fmla="*/ 6 h 7"/>
                  <a:gd name="T4" fmla="*/ 2 w 5"/>
                  <a:gd name="T5" fmla="*/ 6 h 7"/>
                  <a:gd name="T6" fmla="*/ 3 w 5"/>
                  <a:gd name="T7" fmla="*/ 6 h 7"/>
                  <a:gd name="T8" fmla="*/ 4 w 5"/>
                  <a:gd name="T9" fmla="*/ 6 h 7"/>
                  <a:gd name="T10" fmla="*/ 4 w 5"/>
                  <a:gd name="T11" fmla="*/ 6 h 7"/>
                  <a:gd name="T12" fmla="*/ 4 w 5"/>
                  <a:gd name="T13" fmla="*/ 5 h 7"/>
                  <a:gd name="T14" fmla="*/ 4 w 5"/>
                  <a:gd name="T15" fmla="*/ 4 h 7"/>
                  <a:gd name="T16" fmla="*/ 4 w 5"/>
                  <a:gd name="T17" fmla="*/ 3 h 7"/>
                  <a:gd name="T18" fmla="*/ 5 w 5"/>
                  <a:gd name="T19" fmla="*/ 2 h 7"/>
                  <a:gd name="T20" fmla="*/ 5 w 5"/>
                  <a:gd name="T21" fmla="*/ 1 h 7"/>
                  <a:gd name="T22" fmla="*/ 2 w 5"/>
                  <a:gd name="T23" fmla="*/ 0 h 7"/>
                  <a:gd name="T24" fmla="*/ 1 w 5"/>
                  <a:gd name="T25" fmla="*/ 3 h 7"/>
                  <a:gd name="T26" fmla="*/ 0 w 5"/>
                  <a:gd name="T27" fmla="*/ 7 h 7"/>
                  <a:gd name="T28" fmla="*/ 0 w 5"/>
                  <a:gd name="T29" fmla="*/ 7 h 7"/>
                  <a:gd name="T30" fmla="*/ 1 w 5"/>
                  <a:gd name="T31" fmla="*/ 7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5" h="7">
                    <a:moveTo>
                      <a:pt x="1" y="7"/>
                    </a:moveTo>
                    <a:cubicBezTo>
                      <a:pt x="1" y="6"/>
                      <a:pt x="1" y="6"/>
                      <a:pt x="2" y="6"/>
                    </a:cubicBezTo>
                    <a:cubicBezTo>
                      <a:pt x="2" y="6"/>
                      <a:pt x="2" y="6"/>
                      <a:pt x="2" y="6"/>
                    </a:cubicBezTo>
                    <a:cubicBezTo>
                      <a:pt x="3" y="6"/>
                      <a:pt x="3" y="6"/>
                      <a:pt x="3" y="6"/>
                    </a:cubicBezTo>
                    <a:cubicBezTo>
                      <a:pt x="3" y="6"/>
                      <a:pt x="3" y="6"/>
                      <a:pt x="4" y="6"/>
                    </a:cubicBezTo>
                    <a:cubicBezTo>
                      <a:pt x="4" y="6"/>
                      <a:pt x="4" y="6"/>
                      <a:pt x="4" y="6"/>
                    </a:cubicBezTo>
                    <a:cubicBezTo>
                      <a:pt x="4" y="5"/>
                      <a:pt x="4" y="5"/>
                      <a:pt x="4" y="5"/>
                    </a:cubicBezTo>
                    <a:cubicBezTo>
                      <a:pt x="4" y="5"/>
                      <a:pt x="4" y="4"/>
                      <a:pt x="4" y="4"/>
                    </a:cubicBezTo>
                    <a:cubicBezTo>
                      <a:pt x="4" y="4"/>
                      <a:pt x="4" y="3"/>
                      <a:pt x="4" y="3"/>
                    </a:cubicBezTo>
                    <a:cubicBezTo>
                      <a:pt x="4" y="3"/>
                      <a:pt x="4" y="2"/>
                      <a:pt x="5" y="2"/>
                    </a:cubicBezTo>
                    <a:cubicBezTo>
                      <a:pt x="5" y="2"/>
                      <a:pt x="5" y="2"/>
                      <a:pt x="5" y="1"/>
                    </a:cubicBezTo>
                    <a:cubicBezTo>
                      <a:pt x="2" y="0"/>
                      <a:pt x="2" y="0"/>
                      <a:pt x="2" y="0"/>
                    </a:cubicBezTo>
                    <a:cubicBezTo>
                      <a:pt x="2" y="2"/>
                      <a:pt x="1" y="3"/>
                      <a:pt x="1" y="3"/>
                    </a:cubicBezTo>
                    <a:cubicBezTo>
                      <a:pt x="1" y="5"/>
                      <a:pt x="1" y="6"/>
                      <a:pt x="0" y="7"/>
                    </a:cubicBezTo>
                    <a:cubicBezTo>
                      <a:pt x="0" y="7"/>
                      <a:pt x="0" y="7"/>
                      <a:pt x="0" y="7"/>
                    </a:cubicBezTo>
                    <a:cubicBezTo>
                      <a:pt x="1" y="7"/>
                      <a:pt x="1" y="7"/>
                      <a:pt x="1" y="7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084" name="Freeform 1166">
                <a:extLst>
                  <a:ext uri="{FF2B5EF4-FFF2-40B4-BE49-F238E27FC236}">
                    <a16:creationId xmlns:a16="http://schemas.microsoft.com/office/drawing/2014/main" id="{517DD6BE-0BA9-42B4-8F26-528339B34FA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85" y="2519"/>
                <a:ext cx="41" cy="45"/>
              </a:xfrm>
              <a:custGeom>
                <a:avLst/>
                <a:gdLst>
                  <a:gd name="T0" fmla="*/ 28 w 43"/>
                  <a:gd name="T1" fmla="*/ 6 h 47"/>
                  <a:gd name="T2" fmla="*/ 17 w 43"/>
                  <a:gd name="T3" fmla="*/ 12 h 47"/>
                  <a:gd name="T4" fmla="*/ 7 w 43"/>
                  <a:gd name="T5" fmla="*/ 8 h 47"/>
                  <a:gd name="T6" fmla="*/ 7 w 43"/>
                  <a:gd name="T7" fmla="*/ 10 h 47"/>
                  <a:gd name="T8" fmla="*/ 6 w 43"/>
                  <a:gd name="T9" fmla="*/ 10 h 47"/>
                  <a:gd name="T10" fmla="*/ 6 w 43"/>
                  <a:gd name="T11" fmla="*/ 16 h 47"/>
                  <a:gd name="T12" fmla="*/ 6 w 43"/>
                  <a:gd name="T13" fmla="*/ 20 h 47"/>
                  <a:gd name="T14" fmla="*/ 5 w 43"/>
                  <a:gd name="T15" fmla="*/ 22 h 47"/>
                  <a:gd name="T16" fmla="*/ 5 w 43"/>
                  <a:gd name="T17" fmla="*/ 23 h 47"/>
                  <a:gd name="T18" fmla="*/ 4 w 43"/>
                  <a:gd name="T19" fmla="*/ 27 h 47"/>
                  <a:gd name="T20" fmla="*/ 4 w 43"/>
                  <a:gd name="T21" fmla="*/ 28 h 47"/>
                  <a:gd name="T22" fmla="*/ 4 w 43"/>
                  <a:gd name="T23" fmla="*/ 29 h 47"/>
                  <a:gd name="T24" fmla="*/ 3 w 43"/>
                  <a:gd name="T25" fmla="*/ 30 h 47"/>
                  <a:gd name="T26" fmla="*/ 3 w 43"/>
                  <a:gd name="T27" fmla="*/ 31 h 47"/>
                  <a:gd name="T28" fmla="*/ 2 w 43"/>
                  <a:gd name="T29" fmla="*/ 32 h 47"/>
                  <a:gd name="T30" fmla="*/ 2 w 43"/>
                  <a:gd name="T31" fmla="*/ 34 h 47"/>
                  <a:gd name="T32" fmla="*/ 2 w 43"/>
                  <a:gd name="T33" fmla="*/ 36 h 47"/>
                  <a:gd name="T34" fmla="*/ 1 w 43"/>
                  <a:gd name="T35" fmla="*/ 38 h 47"/>
                  <a:gd name="T36" fmla="*/ 1 w 43"/>
                  <a:gd name="T37" fmla="*/ 41 h 47"/>
                  <a:gd name="T38" fmla="*/ 0 w 43"/>
                  <a:gd name="T39" fmla="*/ 44 h 47"/>
                  <a:gd name="T40" fmla="*/ 2 w 43"/>
                  <a:gd name="T41" fmla="*/ 45 h 47"/>
                  <a:gd name="T42" fmla="*/ 4 w 43"/>
                  <a:gd name="T43" fmla="*/ 46 h 47"/>
                  <a:gd name="T44" fmla="*/ 5 w 43"/>
                  <a:gd name="T45" fmla="*/ 46 h 47"/>
                  <a:gd name="T46" fmla="*/ 6 w 43"/>
                  <a:gd name="T47" fmla="*/ 47 h 47"/>
                  <a:gd name="T48" fmla="*/ 7 w 43"/>
                  <a:gd name="T49" fmla="*/ 47 h 47"/>
                  <a:gd name="T50" fmla="*/ 8 w 43"/>
                  <a:gd name="T51" fmla="*/ 47 h 47"/>
                  <a:gd name="T52" fmla="*/ 8 w 43"/>
                  <a:gd name="T53" fmla="*/ 47 h 47"/>
                  <a:gd name="T54" fmla="*/ 14 w 43"/>
                  <a:gd name="T55" fmla="*/ 44 h 47"/>
                  <a:gd name="T56" fmla="*/ 15 w 43"/>
                  <a:gd name="T57" fmla="*/ 43 h 47"/>
                  <a:gd name="T58" fmla="*/ 15 w 43"/>
                  <a:gd name="T59" fmla="*/ 43 h 47"/>
                  <a:gd name="T60" fmla="*/ 27 w 43"/>
                  <a:gd name="T61" fmla="*/ 35 h 47"/>
                  <a:gd name="T62" fmla="*/ 22 w 43"/>
                  <a:gd name="T63" fmla="*/ 26 h 47"/>
                  <a:gd name="T64" fmla="*/ 33 w 43"/>
                  <a:gd name="T65" fmla="*/ 15 h 47"/>
                  <a:gd name="T66" fmla="*/ 41 w 43"/>
                  <a:gd name="T67" fmla="*/ 13 h 47"/>
                  <a:gd name="T68" fmla="*/ 42 w 43"/>
                  <a:gd name="T69" fmla="*/ 12 h 47"/>
                  <a:gd name="T70" fmla="*/ 43 w 43"/>
                  <a:gd name="T71" fmla="*/ 12 h 47"/>
                  <a:gd name="T72" fmla="*/ 43 w 43"/>
                  <a:gd name="T73" fmla="*/ 10 h 47"/>
                  <a:gd name="T74" fmla="*/ 42 w 43"/>
                  <a:gd name="T75" fmla="*/ 7 h 47"/>
                  <a:gd name="T76" fmla="*/ 42 w 43"/>
                  <a:gd name="T77" fmla="*/ 5 h 47"/>
                  <a:gd name="T78" fmla="*/ 41 w 43"/>
                  <a:gd name="T79" fmla="*/ 1 h 47"/>
                  <a:gd name="T80" fmla="*/ 41 w 43"/>
                  <a:gd name="T81" fmla="*/ 0 h 4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43" h="47">
                    <a:moveTo>
                      <a:pt x="37" y="2"/>
                    </a:moveTo>
                    <a:cubicBezTo>
                      <a:pt x="30" y="6"/>
                      <a:pt x="29" y="6"/>
                      <a:pt x="28" y="6"/>
                    </a:cubicBezTo>
                    <a:cubicBezTo>
                      <a:pt x="26" y="6"/>
                      <a:pt x="21" y="9"/>
                      <a:pt x="18" y="11"/>
                    </a:cubicBezTo>
                    <a:cubicBezTo>
                      <a:pt x="17" y="12"/>
                      <a:pt x="17" y="12"/>
                      <a:pt x="17" y="12"/>
                    </a:cubicBezTo>
                    <a:cubicBezTo>
                      <a:pt x="7" y="7"/>
                      <a:pt x="7" y="7"/>
                      <a:pt x="7" y="7"/>
                    </a:cubicBezTo>
                    <a:cubicBezTo>
                      <a:pt x="7" y="8"/>
                      <a:pt x="7" y="8"/>
                      <a:pt x="7" y="8"/>
                    </a:cubicBezTo>
                    <a:cubicBezTo>
                      <a:pt x="7" y="8"/>
                      <a:pt x="7" y="8"/>
                      <a:pt x="7" y="8"/>
                    </a:cubicBezTo>
                    <a:cubicBezTo>
                      <a:pt x="7" y="10"/>
                      <a:pt x="7" y="10"/>
                      <a:pt x="7" y="10"/>
                    </a:cubicBezTo>
                    <a:cubicBezTo>
                      <a:pt x="6" y="10"/>
                      <a:pt x="6" y="10"/>
                      <a:pt x="6" y="10"/>
                    </a:cubicBezTo>
                    <a:cubicBezTo>
                      <a:pt x="6" y="10"/>
                      <a:pt x="6" y="10"/>
                      <a:pt x="6" y="10"/>
                    </a:cubicBezTo>
                    <a:cubicBezTo>
                      <a:pt x="6" y="11"/>
                      <a:pt x="6" y="13"/>
                      <a:pt x="6" y="16"/>
                    </a:cubicBezTo>
                    <a:cubicBezTo>
                      <a:pt x="6" y="16"/>
                      <a:pt x="6" y="16"/>
                      <a:pt x="6" y="16"/>
                    </a:cubicBezTo>
                    <a:cubicBezTo>
                      <a:pt x="6" y="17"/>
                      <a:pt x="6" y="18"/>
                      <a:pt x="6" y="19"/>
                    </a:cubicBezTo>
                    <a:cubicBezTo>
                      <a:pt x="6" y="19"/>
                      <a:pt x="6" y="19"/>
                      <a:pt x="6" y="20"/>
                    </a:cubicBezTo>
                    <a:cubicBezTo>
                      <a:pt x="5" y="21"/>
                      <a:pt x="5" y="22"/>
                      <a:pt x="5" y="22"/>
                    </a:cubicBezTo>
                    <a:cubicBezTo>
                      <a:pt x="5" y="22"/>
                      <a:pt x="5" y="22"/>
                      <a:pt x="5" y="22"/>
                    </a:cubicBezTo>
                    <a:cubicBezTo>
                      <a:pt x="5" y="23"/>
                      <a:pt x="5" y="23"/>
                      <a:pt x="5" y="23"/>
                    </a:cubicBezTo>
                    <a:cubicBezTo>
                      <a:pt x="5" y="23"/>
                      <a:pt x="5" y="23"/>
                      <a:pt x="5" y="23"/>
                    </a:cubicBezTo>
                    <a:cubicBezTo>
                      <a:pt x="5" y="27"/>
                      <a:pt x="5" y="27"/>
                      <a:pt x="5" y="27"/>
                    </a:cubicBezTo>
                    <a:cubicBezTo>
                      <a:pt x="4" y="27"/>
                      <a:pt x="4" y="27"/>
                      <a:pt x="4" y="27"/>
                    </a:cubicBezTo>
                    <a:cubicBezTo>
                      <a:pt x="4" y="27"/>
                      <a:pt x="4" y="27"/>
                      <a:pt x="4" y="28"/>
                    </a:cubicBezTo>
                    <a:cubicBezTo>
                      <a:pt x="4" y="28"/>
                      <a:pt x="4" y="28"/>
                      <a:pt x="4" y="28"/>
                    </a:cubicBezTo>
                    <a:cubicBezTo>
                      <a:pt x="4" y="28"/>
                      <a:pt x="4" y="29"/>
                      <a:pt x="4" y="29"/>
                    </a:cubicBezTo>
                    <a:cubicBezTo>
                      <a:pt x="4" y="29"/>
                      <a:pt x="4" y="29"/>
                      <a:pt x="4" y="29"/>
                    </a:cubicBezTo>
                    <a:cubicBezTo>
                      <a:pt x="3" y="30"/>
                      <a:pt x="3" y="30"/>
                      <a:pt x="3" y="30"/>
                    </a:cubicBezTo>
                    <a:cubicBezTo>
                      <a:pt x="3" y="30"/>
                      <a:pt x="3" y="30"/>
                      <a:pt x="3" y="30"/>
                    </a:cubicBezTo>
                    <a:cubicBezTo>
                      <a:pt x="3" y="30"/>
                      <a:pt x="3" y="30"/>
                      <a:pt x="3" y="30"/>
                    </a:cubicBezTo>
                    <a:cubicBezTo>
                      <a:pt x="3" y="31"/>
                      <a:pt x="3" y="31"/>
                      <a:pt x="3" y="31"/>
                    </a:cubicBezTo>
                    <a:cubicBezTo>
                      <a:pt x="3" y="31"/>
                      <a:pt x="3" y="31"/>
                      <a:pt x="3" y="32"/>
                    </a:cubicBezTo>
                    <a:cubicBezTo>
                      <a:pt x="3" y="32"/>
                      <a:pt x="3" y="32"/>
                      <a:pt x="2" y="32"/>
                    </a:cubicBezTo>
                    <a:cubicBezTo>
                      <a:pt x="2" y="33"/>
                      <a:pt x="2" y="33"/>
                      <a:pt x="2" y="33"/>
                    </a:cubicBezTo>
                    <a:cubicBezTo>
                      <a:pt x="2" y="33"/>
                      <a:pt x="2" y="34"/>
                      <a:pt x="2" y="34"/>
                    </a:cubicBezTo>
                    <a:cubicBezTo>
                      <a:pt x="2" y="34"/>
                      <a:pt x="2" y="34"/>
                      <a:pt x="2" y="35"/>
                    </a:cubicBezTo>
                    <a:cubicBezTo>
                      <a:pt x="2" y="35"/>
                      <a:pt x="2" y="36"/>
                      <a:pt x="2" y="36"/>
                    </a:cubicBezTo>
                    <a:cubicBezTo>
                      <a:pt x="2" y="36"/>
                      <a:pt x="2" y="37"/>
                      <a:pt x="1" y="37"/>
                    </a:cubicBezTo>
                    <a:cubicBezTo>
                      <a:pt x="1" y="37"/>
                      <a:pt x="1" y="38"/>
                      <a:pt x="1" y="38"/>
                    </a:cubicBezTo>
                    <a:cubicBezTo>
                      <a:pt x="1" y="39"/>
                      <a:pt x="1" y="39"/>
                      <a:pt x="1" y="40"/>
                    </a:cubicBezTo>
                    <a:cubicBezTo>
                      <a:pt x="1" y="40"/>
                      <a:pt x="1" y="41"/>
                      <a:pt x="1" y="41"/>
                    </a:cubicBezTo>
                    <a:cubicBezTo>
                      <a:pt x="1" y="42"/>
                      <a:pt x="1" y="42"/>
                      <a:pt x="0" y="43"/>
                    </a:cubicBezTo>
                    <a:cubicBezTo>
                      <a:pt x="0" y="43"/>
                      <a:pt x="0" y="43"/>
                      <a:pt x="0" y="44"/>
                    </a:cubicBezTo>
                    <a:cubicBezTo>
                      <a:pt x="1" y="44"/>
                      <a:pt x="1" y="44"/>
                      <a:pt x="2" y="45"/>
                    </a:cubicBezTo>
                    <a:cubicBezTo>
                      <a:pt x="2" y="45"/>
                      <a:pt x="2" y="45"/>
                      <a:pt x="2" y="45"/>
                    </a:cubicBezTo>
                    <a:cubicBezTo>
                      <a:pt x="3" y="45"/>
                      <a:pt x="3" y="45"/>
                      <a:pt x="3" y="45"/>
                    </a:cubicBezTo>
                    <a:cubicBezTo>
                      <a:pt x="4" y="45"/>
                      <a:pt x="4" y="46"/>
                      <a:pt x="4" y="46"/>
                    </a:cubicBezTo>
                    <a:cubicBezTo>
                      <a:pt x="4" y="46"/>
                      <a:pt x="5" y="46"/>
                      <a:pt x="5" y="46"/>
                    </a:cubicBezTo>
                    <a:cubicBezTo>
                      <a:pt x="5" y="46"/>
                      <a:pt x="5" y="46"/>
                      <a:pt x="5" y="46"/>
                    </a:cubicBezTo>
                    <a:cubicBezTo>
                      <a:pt x="6" y="46"/>
                      <a:pt x="6" y="46"/>
                      <a:pt x="6" y="47"/>
                    </a:cubicBezTo>
                    <a:cubicBezTo>
                      <a:pt x="6" y="47"/>
                      <a:pt x="6" y="47"/>
                      <a:pt x="6" y="47"/>
                    </a:cubicBezTo>
                    <a:cubicBezTo>
                      <a:pt x="7" y="47"/>
                      <a:pt x="7" y="47"/>
                      <a:pt x="7" y="47"/>
                    </a:cubicBezTo>
                    <a:cubicBezTo>
                      <a:pt x="7" y="47"/>
                      <a:pt x="7" y="47"/>
                      <a:pt x="7" y="47"/>
                    </a:cubicBezTo>
                    <a:cubicBezTo>
                      <a:pt x="7" y="47"/>
                      <a:pt x="7" y="47"/>
                      <a:pt x="8" y="47"/>
                    </a:cubicBezTo>
                    <a:cubicBezTo>
                      <a:pt x="8" y="47"/>
                      <a:pt x="8" y="47"/>
                      <a:pt x="8" y="47"/>
                    </a:cubicBezTo>
                    <a:cubicBezTo>
                      <a:pt x="8" y="47"/>
                      <a:pt x="8" y="47"/>
                      <a:pt x="8" y="47"/>
                    </a:cubicBezTo>
                    <a:cubicBezTo>
                      <a:pt x="8" y="47"/>
                      <a:pt x="8" y="47"/>
                      <a:pt x="8" y="47"/>
                    </a:cubicBezTo>
                    <a:cubicBezTo>
                      <a:pt x="8" y="47"/>
                      <a:pt x="8" y="47"/>
                      <a:pt x="8" y="47"/>
                    </a:cubicBezTo>
                    <a:cubicBezTo>
                      <a:pt x="11" y="47"/>
                      <a:pt x="13" y="45"/>
                      <a:pt x="14" y="44"/>
                    </a:cubicBezTo>
                    <a:cubicBezTo>
                      <a:pt x="14" y="44"/>
                      <a:pt x="14" y="44"/>
                      <a:pt x="15" y="44"/>
                    </a:cubicBezTo>
                    <a:cubicBezTo>
                      <a:pt x="15" y="44"/>
                      <a:pt x="15" y="44"/>
                      <a:pt x="15" y="43"/>
                    </a:cubicBezTo>
                    <a:cubicBezTo>
                      <a:pt x="15" y="43"/>
                      <a:pt x="15" y="43"/>
                      <a:pt x="15" y="43"/>
                    </a:cubicBezTo>
                    <a:cubicBezTo>
                      <a:pt x="15" y="43"/>
                      <a:pt x="15" y="43"/>
                      <a:pt x="15" y="43"/>
                    </a:cubicBezTo>
                    <a:cubicBezTo>
                      <a:pt x="15" y="37"/>
                      <a:pt x="22" y="37"/>
                      <a:pt x="24" y="37"/>
                    </a:cubicBezTo>
                    <a:cubicBezTo>
                      <a:pt x="25" y="37"/>
                      <a:pt x="26" y="37"/>
                      <a:pt x="27" y="35"/>
                    </a:cubicBezTo>
                    <a:cubicBezTo>
                      <a:pt x="27" y="35"/>
                      <a:pt x="28" y="34"/>
                      <a:pt x="29" y="33"/>
                    </a:cubicBezTo>
                    <a:cubicBezTo>
                      <a:pt x="28" y="31"/>
                      <a:pt x="23" y="27"/>
                      <a:pt x="22" y="26"/>
                    </a:cubicBezTo>
                    <a:cubicBezTo>
                      <a:pt x="20" y="26"/>
                      <a:pt x="20" y="24"/>
                      <a:pt x="20" y="23"/>
                    </a:cubicBezTo>
                    <a:cubicBezTo>
                      <a:pt x="20" y="20"/>
                      <a:pt x="26" y="16"/>
                      <a:pt x="33" y="15"/>
                    </a:cubicBezTo>
                    <a:cubicBezTo>
                      <a:pt x="38" y="15"/>
                      <a:pt x="39" y="14"/>
                      <a:pt x="40" y="13"/>
                    </a:cubicBezTo>
                    <a:cubicBezTo>
                      <a:pt x="40" y="13"/>
                      <a:pt x="41" y="13"/>
                      <a:pt x="41" y="13"/>
                    </a:cubicBezTo>
                    <a:cubicBezTo>
                      <a:pt x="41" y="13"/>
                      <a:pt x="41" y="13"/>
                      <a:pt x="41" y="13"/>
                    </a:cubicBezTo>
                    <a:cubicBezTo>
                      <a:pt x="41" y="13"/>
                      <a:pt x="41" y="12"/>
                      <a:pt x="42" y="12"/>
                    </a:cubicBezTo>
                    <a:cubicBezTo>
                      <a:pt x="42" y="12"/>
                      <a:pt x="42" y="12"/>
                      <a:pt x="42" y="12"/>
                    </a:cubicBezTo>
                    <a:cubicBezTo>
                      <a:pt x="42" y="12"/>
                      <a:pt x="43" y="12"/>
                      <a:pt x="43" y="12"/>
                    </a:cubicBezTo>
                    <a:cubicBezTo>
                      <a:pt x="43" y="12"/>
                      <a:pt x="43" y="11"/>
                      <a:pt x="43" y="11"/>
                    </a:cubicBezTo>
                    <a:cubicBezTo>
                      <a:pt x="43" y="11"/>
                      <a:pt x="43" y="10"/>
                      <a:pt x="43" y="10"/>
                    </a:cubicBezTo>
                    <a:cubicBezTo>
                      <a:pt x="43" y="9"/>
                      <a:pt x="43" y="9"/>
                      <a:pt x="42" y="8"/>
                    </a:cubicBezTo>
                    <a:cubicBezTo>
                      <a:pt x="42" y="8"/>
                      <a:pt x="42" y="7"/>
                      <a:pt x="42" y="7"/>
                    </a:cubicBezTo>
                    <a:cubicBezTo>
                      <a:pt x="42" y="7"/>
                      <a:pt x="42" y="6"/>
                      <a:pt x="42" y="6"/>
                    </a:cubicBezTo>
                    <a:cubicBezTo>
                      <a:pt x="42" y="5"/>
                      <a:pt x="42" y="5"/>
                      <a:pt x="42" y="5"/>
                    </a:cubicBezTo>
                    <a:cubicBezTo>
                      <a:pt x="41" y="4"/>
                      <a:pt x="41" y="4"/>
                      <a:pt x="41" y="3"/>
                    </a:cubicBezTo>
                    <a:cubicBezTo>
                      <a:pt x="41" y="2"/>
                      <a:pt x="41" y="2"/>
                      <a:pt x="41" y="1"/>
                    </a:cubicBezTo>
                    <a:cubicBezTo>
                      <a:pt x="41" y="1"/>
                      <a:pt x="41" y="1"/>
                      <a:pt x="41" y="0"/>
                    </a:cubicBezTo>
                    <a:cubicBezTo>
                      <a:pt x="41" y="0"/>
                      <a:pt x="41" y="0"/>
                      <a:pt x="41" y="0"/>
                    </a:cubicBezTo>
                    <a:cubicBezTo>
                      <a:pt x="39" y="1"/>
                      <a:pt x="38" y="1"/>
                      <a:pt x="37" y="2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085" name="Freeform 1167">
                <a:extLst>
                  <a:ext uri="{FF2B5EF4-FFF2-40B4-BE49-F238E27FC236}">
                    <a16:creationId xmlns:a16="http://schemas.microsoft.com/office/drawing/2014/main" id="{24FD44C5-CE4E-4C37-B250-A740926D080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41" y="2388"/>
                <a:ext cx="66" cy="30"/>
              </a:xfrm>
              <a:custGeom>
                <a:avLst/>
                <a:gdLst>
                  <a:gd name="T0" fmla="*/ 15 w 69"/>
                  <a:gd name="T1" fmla="*/ 10 h 31"/>
                  <a:gd name="T2" fmla="*/ 17 w 69"/>
                  <a:gd name="T3" fmla="*/ 15 h 31"/>
                  <a:gd name="T4" fmla="*/ 19 w 69"/>
                  <a:gd name="T5" fmla="*/ 22 h 31"/>
                  <a:gd name="T6" fmla="*/ 18 w 69"/>
                  <a:gd name="T7" fmla="*/ 24 h 31"/>
                  <a:gd name="T8" fmla="*/ 21 w 69"/>
                  <a:gd name="T9" fmla="*/ 24 h 31"/>
                  <a:gd name="T10" fmla="*/ 25 w 69"/>
                  <a:gd name="T11" fmla="*/ 23 h 31"/>
                  <a:gd name="T12" fmla="*/ 28 w 69"/>
                  <a:gd name="T13" fmla="*/ 23 h 31"/>
                  <a:gd name="T14" fmla="*/ 31 w 69"/>
                  <a:gd name="T15" fmla="*/ 24 h 31"/>
                  <a:gd name="T16" fmla="*/ 34 w 69"/>
                  <a:gd name="T17" fmla="*/ 28 h 31"/>
                  <a:gd name="T18" fmla="*/ 34 w 69"/>
                  <a:gd name="T19" fmla="*/ 28 h 31"/>
                  <a:gd name="T20" fmla="*/ 35 w 69"/>
                  <a:gd name="T21" fmla="*/ 30 h 31"/>
                  <a:gd name="T22" fmla="*/ 36 w 69"/>
                  <a:gd name="T23" fmla="*/ 30 h 31"/>
                  <a:gd name="T24" fmla="*/ 39 w 69"/>
                  <a:gd name="T25" fmla="*/ 29 h 31"/>
                  <a:gd name="T26" fmla="*/ 46 w 69"/>
                  <a:gd name="T27" fmla="*/ 28 h 31"/>
                  <a:gd name="T28" fmla="*/ 49 w 69"/>
                  <a:gd name="T29" fmla="*/ 28 h 31"/>
                  <a:gd name="T30" fmla="*/ 50 w 69"/>
                  <a:gd name="T31" fmla="*/ 28 h 31"/>
                  <a:gd name="T32" fmla="*/ 53 w 69"/>
                  <a:gd name="T33" fmla="*/ 28 h 31"/>
                  <a:gd name="T34" fmla="*/ 54 w 69"/>
                  <a:gd name="T35" fmla="*/ 28 h 31"/>
                  <a:gd name="T36" fmla="*/ 57 w 69"/>
                  <a:gd name="T37" fmla="*/ 26 h 31"/>
                  <a:gd name="T38" fmla="*/ 64 w 69"/>
                  <a:gd name="T39" fmla="*/ 29 h 31"/>
                  <a:gd name="T40" fmla="*/ 68 w 69"/>
                  <a:gd name="T41" fmla="*/ 31 h 31"/>
                  <a:gd name="T42" fmla="*/ 69 w 69"/>
                  <a:gd name="T43" fmla="*/ 30 h 31"/>
                  <a:gd name="T44" fmla="*/ 69 w 69"/>
                  <a:gd name="T45" fmla="*/ 30 h 31"/>
                  <a:gd name="T46" fmla="*/ 66 w 69"/>
                  <a:gd name="T47" fmla="*/ 28 h 31"/>
                  <a:gd name="T48" fmla="*/ 66 w 69"/>
                  <a:gd name="T49" fmla="*/ 27 h 31"/>
                  <a:gd name="T50" fmla="*/ 66 w 69"/>
                  <a:gd name="T51" fmla="*/ 26 h 31"/>
                  <a:gd name="T52" fmla="*/ 66 w 69"/>
                  <a:gd name="T53" fmla="*/ 25 h 31"/>
                  <a:gd name="T54" fmla="*/ 66 w 69"/>
                  <a:gd name="T55" fmla="*/ 25 h 31"/>
                  <a:gd name="T56" fmla="*/ 67 w 69"/>
                  <a:gd name="T57" fmla="*/ 24 h 31"/>
                  <a:gd name="T58" fmla="*/ 67 w 69"/>
                  <a:gd name="T59" fmla="*/ 24 h 31"/>
                  <a:gd name="T60" fmla="*/ 67 w 69"/>
                  <a:gd name="T61" fmla="*/ 23 h 31"/>
                  <a:gd name="T62" fmla="*/ 67 w 69"/>
                  <a:gd name="T63" fmla="*/ 23 h 31"/>
                  <a:gd name="T64" fmla="*/ 67 w 69"/>
                  <a:gd name="T65" fmla="*/ 23 h 31"/>
                  <a:gd name="T66" fmla="*/ 64 w 69"/>
                  <a:gd name="T67" fmla="*/ 21 h 31"/>
                  <a:gd name="T68" fmla="*/ 63 w 69"/>
                  <a:gd name="T69" fmla="*/ 21 h 31"/>
                  <a:gd name="T70" fmla="*/ 60 w 69"/>
                  <a:gd name="T71" fmla="*/ 16 h 31"/>
                  <a:gd name="T72" fmla="*/ 59 w 69"/>
                  <a:gd name="T73" fmla="*/ 14 h 31"/>
                  <a:gd name="T74" fmla="*/ 57 w 69"/>
                  <a:gd name="T75" fmla="*/ 13 h 31"/>
                  <a:gd name="T76" fmla="*/ 56 w 69"/>
                  <a:gd name="T77" fmla="*/ 12 h 31"/>
                  <a:gd name="T78" fmla="*/ 46 w 69"/>
                  <a:gd name="T79" fmla="*/ 14 h 31"/>
                  <a:gd name="T80" fmla="*/ 44 w 69"/>
                  <a:gd name="T81" fmla="*/ 14 h 31"/>
                  <a:gd name="T82" fmla="*/ 39 w 69"/>
                  <a:gd name="T83" fmla="*/ 12 h 31"/>
                  <a:gd name="T84" fmla="*/ 39 w 69"/>
                  <a:gd name="T85" fmla="*/ 11 h 31"/>
                  <a:gd name="T86" fmla="*/ 37 w 69"/>
                  <a:gd name="T87" fmla="*/ 10 h 31"/>
                  <a:gd name="T88" fmla="*/ 30 w 69"/>
                  <a:gd name="T89" fmla="*/ 7 h 31"/>
                  <a:gd name="T90" fmla="*/ 29 w 69"/>
                  <a:gd name="T91" fmla="*/ 5 h 31"/>
                  <a:gd name="T92" fmla="*/ 27 w 69"/>
                  <a:gd name="T93" fmla="*/ 5 h 31"/>
                  <a:gd name="T94" fmla="*/ 23 w 69"/>
                  <a:gd name="T95" fmla="*/ 5 h 31"/>
                  <a:gd name="T96" fmla="*/ 19 w 69"/>
                  <a:gd name="T97" fmla="*/ 5 h 31"/>
                  <a:gd name="T98" fmla="*/ 12 w 69"/>
                  <a:gd name="T99" fmla="*/ 4 h 31"/>
                  <a:gd name="T100" fmla="*/ 1 w 69"/>
                  <a:gd name="T101" fmla="*/ 0 h 31"/>
                  <a:gd name="T102" fmla="*/ 0 w 69"/>
                  <a:gd name="T103" fmla="*/ 0 h 31"/>
                  <a:gd name="T104" fmla="*/ 3 w 69"/>
                  <a:gd name="T105" fmla="*/ 1 h 31"/>
                  <a:gd name="T106" fmla="*/ 15 w 69"/>
                  <a:gd name="T107" fmla="*/ 10 h 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</a:cxnLst>
                <a:rect l="0" t="0" r="r" b="b"/>
                <a:pathLst>
                  <a:path w="69" h="31">
                    <a:moveTo>
                      <a:pt x="15" y="10"/>
                    </a:moveTo>
                    <a:cubicBezTo>
                      <a:pt x="15" y="13"/>
                      <a:pt x="16" y="14"/>
                      <a:pt x="17" y="15"/>
                    </a:cubicBezTo>
                    <a:cubicBezTo>
                      <a:pt x="19" y="16"/>
                      <a:pt x="20" y="18"/>
                      <a:pt x="19" y="22"/>
                    </a:cubicBezTo>
                    <a:cubicBezTo>
                      <a:pt x="19" y="23"/>
                      <a:pt x="19" y="23"/>
                      <a:pt x="18" y="24"/>
                    </a:cubicBezTo>
                    <a:cubicBezTo>
                      <a:pt x="19" y="24"/>
                      <a:pt x="20" y="24"/>
                      <a:pt x="21" y="24"/>
                    </a:cubicBezTo>
                    <a:cubicBezTo>
                      <a:pt x="24" y="24"/>
                      <a:pt x="25" y="24"/>
                      <a:pt x="25" y="23"/>
                    </a:cubicBezTo>
                    <a:cubicBezTo>
                      <a:pt x="26" y="23"/>
                      <a:pt x="27" y="23"/>
                      <a:pt x="28" y="23"/>
                    </a:cubicBezTo>
                    <a:cubicBezTo>
                      <a:pt x="29" y="23"/>
                      <a:pt x="30" y="23"/>
                      <a:pt x="31" y="24"/>
                    </a:cubicBezTo>
                    <a:cubicBezTo>
                      <a:pt x="32" y="25"/>
                      <a:pt x="33" y="26"/>
                      <a:pt x="34" y="28"/>
                    </a:cubicBezTo>
                    <a:cubicBezTo>
                      <a:pt x="34" y="28"/>
                      <a:pt x="34" y="28"/>
                      <a:pt x="34" y="28"/>
                    </a:cubicBezTo>
                    <a:cubicBezTo>
                      <a:pt x="35" y="29"/>
                      <a:pt x="35" y="29"/>
                      <a:pt x="35" y="30"/>
                    </a:cubicBezTo>
                    <a:cubicBezTo>
                      <a:pt x="36" y="30"/>
                      <a:pt x="36" y="30"/>
                      <a:pt x="36" y="30"/>
                    </a:cubicBezTo>
                    <a:cubicBezTo>
                      <a:pt x="37" y="30"/>
                      <a:pt x="38" y="30"/>
                      <a:pt x="39" y="29"/>
                    </a:cubicBezTo>
                    <a:cubicBezTo>
                      <a:pt x="41" y="29"/>
                      <a:pt x="43" y="28"/>
                      <a:pt x="46" y="28"/>
                    </a:cubicBezTo>
                    <a:cubicBezTo>
                      <a:pt x="47" y="28"/>
                      <a:pt x="48" y="28"/>
                      <a:pt x="49" y="28"/>
                    </a:cubicBezTo>
                    <a:cubicBezTo>
                      <a:pt x="49" y="28"/>
                      <a:pt x="49" y="28"/>
                      <a:pt x="50" y="28"/>
                    </a:cubicBezTo>
                    <a:cubicBezTo>
                      <a:pt x="51" y="28"/>
                      <a:pt x="52" y="28"/>
                      <a:pt x="53" y="28"/>
                    </a:cubicBezTo>
                    <a:cubicBezTo>
                      <a:pt x="53" y="28"/>
                      <a:pt x="53" y="28"/>
                      <a:pt x="54" y="28"/>
                    </a:cubicBezTo>
                    <a:cubicBezTo>
                      <a:pt x="54" y="27"/>
                      <a:pt x="55" y="26"/>
                      <a:pt x="57" y="26"/>
                    </a:cubicBezTo>
                    <a:cubicBezTo>
                      <a:pt x="59" y="26"/>
                      <a:pt x="63" y="28"/>
                      <a:pt x="64" y="29"/>
                    </a:cubicBezTo>
                    <a:cubicBezTo>
                      <a:pt x="65" y="30"/>
                      <a:pt x="67" y="31"/>
                      <a:pt x="68" y="31"/>
                    </a:cubicBezTo>
                    <a:cubicBezTo>
                      <a:pt x="69" y="31"/>
                      <a:pt x="69" y="31"/>
                      <a:pt x="69" y="30"/>
                    </a:cubicBezTo>
                    <a:cubicBezTo>
                      <a:pt x="69" y="30"/>
                      <a:pt x="69" y="30"/>
                      <a:pt x="69" y="30"/>
                    </a:cubicBezTo>
                    <a:cubicBezTo>
                      <a:pt x="68" y="29"/>
                      <a:pt x="67" y="29"/>
                      <a:pt x="66" y="28"/>
                    </a:cubicBezTo>
                    <a:cubicBezTo>
                      <a:pt x="66" y="27"/>
                      <a:pt x="66" y="27"/>
                      <a:pt x="66" y="27"/>
                    </a:cubicBezTo>
                    <a:cubicBezTo>
                      <a:pt x="66" y="27"/>
                      <a:pt x="66" y="26"/>
                      <a:pt x="66" y="26"/>
                    </a:cubicBezTo>
                    <a:cubicBezTo>
                      <a:pt x="66" y="26"/>
                      <a:pt x="66" y="26"/>
                      <a:pt x="66" y="25"/>
                    </a:cubicBezTo>
                    <a:cubicBezTo>
                      <a:pt x="66" y="25"/>
                      <a:pt x="66" y="25"/>
                      <a:pt x="66" y="25"/>
                    </a:cubicBezTo>
                    <a:cubicBezTo>
                      <a:pt x="66" y="25"/>
                      <a:pt x="66" y="25"/>
                      <a:pt x="67" y="24"/>
                    </a:cubicBezTo>
                    <a:cubicBezTo>
                      <a:pt x="67" y="24"/>
                      <a:pt x="67" y="24"/>
                      <a:pt x="67" y="24"/>
                    </a:cubicBezTo>
                    <a:cubicBezTo>
                      <a:pt x="67" y="24"/>
                      <a:pt x="67" y="23"/>
                      <a:pt x="67" y="23"/>
                    </a:cubicBezTo>
                    <a:cubicBezTo>
                      <a:pt x="67" y="23"/>
                      <a:pt x="67" y="23"/>
                      <a:pt x="67" y="23"/>
                    </a:cubicBezTo>
                    <a:cubicBezTo>
                      <a:pt x="67" y="23"/>
                      <a:pt x="67" y="23"/>
                      <a:pt x="67" y="23"/>
                    </a:cubicBezTo>
                    <a:cubicBezTo>
                      <a:pt x="66" y="22"/>
                      <a:pt x="64" y="21"/>
                      <a:pt x="64" y="21"/>
                    </a:cubicBezTo>
                    <a:cubicBezTo>
                      <a:pt x="63" y="21"/>
                      <a:pt x="63" y="21"/>
                      <a:pt x="63" y="21"/>
                    </a:cubicBezTo>
                    <a:cubicBezTo>
                      <a:pt x="61" y="21"/>
                      <a:pt x="61" y="19"/>
                      <a:pt x="60" y="16"/>
                    </a:cubicBezTo>
                    <a:cubicBezTo>
                      <a:pt x="60" y="16"/>
                      <a:pt x="60" y="14"/>
                      <a:pt x="59" y="14"/>
                    </a:cubicBezTo>
                    <a:cubicBezTo>
                      <a:pt x="58" y="14"/>
                      <a:pt x="57" y="13"/>
                      <a:pt x="57" y="13"/>
                    </a:cubicBezTo>
                    <a:cubicBezTo>
                      <a:pt x="56" y="12"/>
                      <a:pt x="56" y="12"/>
                      <a:pt x="56" y="12"/>
                    </a:cubicBezTo>
                    <a:cubicBezTo>
                      <a:pt x="47" y="12"/>
                      <a:pt x="46" y="13"/>
                      <a:pt x="46" y="14"/>
                    </a:cubicBezTo>
                    <a:cubicBezTo>
                      <a:pt x="45" y="14"/>
                      <a:pt x="44" y="14"/>
                      <a:pt x="44" y="14"/>
                    </a:cubicBezTo>
                    <a:cubicBezTo>
                      <a:pt x="42" y="14"/>
                      <a:pt x="41" y="13"/>
                      <a:pt x="39" y="12"/>
                    </a:cubicBezTo>
                    <a:cubicBezTo>
                      <a:pt x="39" y="12"/>
                      <a:pt x="39" y="12"/>
                      <a:pt x="39" y="11"/>
                    </a:cubicBezTo>
                    <a:cubicBezTo>
                      <a:pt x="38" y="11"/>
                      <a:pt x="38" y="10"/>
                      <a:pt x="37" y="10"/>
                    </a:cubicBezTo>
                    <a:cubicBezTo>
                      <a:pt x="35" y="10"/>
                      <a:pt x="32" y="9"/>
                      <a:pt x="30" y="7"/>
                    </a:cubicBezTo>
                    <a:cubicBezTo>
                      <a:pt x="30" y="6"/>
                      <a:pt x="29" y="6"/>
                      <a:pt x="29" y="5"/>
                    </a:cubicBezTo>
                    <a:cubicBezTo>
                      <a:pt x="29" y="5"/>
                      <a:pt x="28" y="5"/>
                      <a:pt x="27" y="5"/>
                    </a:cubicBezTo>
                    <a:cubicBezTo>
                      <a:pt x="26" y="5"/>
                      <a:pt x="25" y="5"/>
                      <a:pt x="23" y="5"/>
                    </a:cubicBezTo>
                    <a:cubicBezTo>
                      <a:pt x="22" y="5"/>
                      <a:pt x="20" y="5"/>
                      <a:pt x="19" y="5"/>
                    </a:cubicBezTo>
                    <a:cubicBezTo>
                      <a:pt x="15" y="5"/>
                      <a:pt x="13" y="5"/>
                      <a:pt x="12" y="4"/>
                    </a:cubicBezTo>
                    <a:cubicBezTo>
                      <a:pt x="9" y="2"/>
                      <a:pt x="4" y="0"/>
                      <a:pt x="1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1" y="1"/>
                      <a:pt x="2" y="1"/>
                      <a:pt x="3" y="1"/>
                    </a:cubicBezTo>
                    <a:cubicBezTo>
                      <a:pt x="8" y="3"/>
                      <a:pt x="13" y="4"/>
                      <a:pt x="15" y="1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086" name="Freeform 1169">
                <a:extLst>
                  <a:ext uri="{FF2B5EF4-FFF2-40B4-BE49-F238E27FC236}">
                    <a16:creationId xmlns:a16="http://schemas.microsoft.com/office/drawing/2014/main" id="{A302FE53-9F08-42C6-8685-8ACB4C1B62D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82" y="2533"/>
                <a:ext cx="224" cy="179"/>
              </a:xfrm>
              <a:custGeom>
                <a:avLst/>
                <a:gdLst>
                  <a:gd name="T0" fmla="*/ 124 w 234"/>
                  <a:gd name="T1" fmla="*/ 38 h 186"/>
                  <a:gd name="T2" fmla="*/ 121 w 234"/>
                  <a:gd name="T3" fmla="*/ 38 h 186"/>
                  <a:gd name="T4" fmla="*/ 79 w 234"/>
                  <a:gd name="T5" fmla="*/ 13 h 186"/>
                  <a:gd name="T6" fmla="*/ 60 w 234"/>
                  <a:gd name="T7" fmla="*/ 2 h 186"/>
                  <a:gd name="T8" fmla="*/ 55 w 234"/>
                  <a:gd name="T9" fmla="*/ 0 h 186"/>
                  <a:gd name="T10" fmla="*/ 51 w 234"/>
                  <a:gd name="T11" fmla="*/ 1 h 186"/>
                  <a:gd name="T12" fmla="*/ 45 w 234"/>
                  <a:gd name="T13" fmla="*/ 2 h 186"/>
                  <a:gd name="T14" fmla="*/ 36 w 234"/>
                  <a:gd name="T15" fmla="*/ 18 h 186"/>
                  <a:gd name="T16" fmla="*/ 27 w 234"/>
                  <a:gd name="T17" fmla="*/ 26 h 186"/>
                  <a:gd name="T18" fmla="*/ 22 w 234"/>
                  <a:gd name="T19" fmla="*/ 30 h 186"/>
                  <a:gd name="T20" fmla="*/ 20 w 234"/>
                  <a:gd name="T21" fmla="*/ 32 h 186"/>
                  <a:gd name="T22" fmla="*/ 13 w 234"/>
                  <a:gd name="T23" fmla="*/ 36 h 186"/>
                  <a:gd name="T24" fmla="*/ 11 w 234"/>
                  <a:gd name="T25" fmla="*/ 36 h 186"/>
                  <a:gd name="T26" fmla="*/ 10 w 234"/>
                  <a:gd name="T27" fmla="*/ 36 h 186"/>
                  <a:gd name="T28" fmla="*/ 9 w 234"/>
                  <a:gd name="T29" fmla="*/ 36 h 186"/>
                  <a:gd name="T30" fmla="*/ 7 w 234"/>
                  <a:gd name="T31" fmla="*/ 35 h 186"/>
                  <a:gd name="T32" fmla="*/ 5 w 234"/>
                  <a:gd name="T33" fmla="*/ 34 h 186"/>
                  <a:gd name="T34" fmla="*/ 3 w 234"/>
                  <a:gd name="T35" fmla="*/ 33 h 186"/>
                  <a:gd name="T36" fmla="*/ 1 w 234"/>
                  <a:gd name="T37" fmla="*/ 33 h 186"/>
                  <a:gd name="T38" fmla="*/ 1 w 234"/>
                  <a:gd name="T39" fmla="*/ 47 h 186"/>
                  <a:gd name="T40" fmla="*/ 28 w 234"/>
                  <a:gd name="T41" fmla="*/ 85 h 186"/>
                  <a:gd name="T42" fmla="*/ 46 w 234"/>
                  <a:gd name="T43" fmla="*/ 108 h 186"/>
                  <a:gd name="T44" fmla="*/ 58 w 234"/>
                  <a:gd name="T45" fmla="*/ 140 h 186"/>
                  <a:gd name="T46" fmla="*/ 85 w 234"/>
                  <a:gd name="T47" fmla="*/ 179 h 186"/>
                  <a:gd name="T48" fmla="*/ 89 w 234"/>
                  <a:gd name="T49" fmla="*/ 186 h 186"/>
                  <a:gd name="T50" fmla="*/ 91 w 234"/>
                  <a:gd name="T51" fmla="*/ 185 h 186"/>
                  <a:gd name="T52" fmla="*/ 97 w 234"/>
                  <a:gd name="T53" fmla="*/ 174 h 186"/>
                  <a:gd name="T54" fmla="*/ 109 w 234"/>
                  <a:gd name="T55" fmla="*/ 175 h 186"/>
                  <a:gd name="T56" fmla="*/ 136 w 234"/>
                  <a:gd name="T57" fmla="*/ 179 h 186"/>
                  <a:gd name="T58" fmla="*/ 159 w 234"/>
                  <a:gd name="T59" fmla="*/ 161 h 186"/>
                  <a:gd name="T60" fmla="*/ 193 w 234"/>
                  <a:gd name="T61" fmla="*/ 156 h 186"/>
                  <a:gd name="T62" fmla="*/ 222 w 234"/>
                  <a:gd name="T63" fmla="*/ 147 h 186"/>
                  <a:gd name="T64" fmla="*/ 226 w 234"/>
                  <a:gd name="T65" fmla="*/ 145 h 186"/>
                  <a:gd name="T66" fmla="*/ 232 w 234"/>
                  <a:gd name="T67" fmla="*/ 129 h 186"/>
                  <a:gd name="T68" fmla="*/ 230 w 234"/>
                  <a:gd name="T69" fmla="*/ 117 h 186"/>
                  <a:gd name="T70" fmla="*/ 229 w 234"/>
                  <a:gd name="T71" fmla="*/ 117 h 186"/>
                  <a:gd name="T72" fmla="*/ 227 w 234"/>
                  <a:gd name="T73" fmla="*/ 117 h 186"/>
                  <a:gd name="T74" fmla="*/ 225 w 234"/>
                  <a:gd name="T75" fmla="*/ 117 h 186"/>
                  <a:gd name="T76" fmla="*/ 211 w 234"/>
                  <a:gd name="T77" fmla="*/ 115 h 186"/>
                  <a:gd name="T78" fmla="*/ 207 w 234"/>
                  <a:gd name="T79" fmla="*/ 115 h 186"/>
                  <a:gd name="T80" fmla="*/ 200 w 234"/>
                  <a:gd name="T81" fmla="*/ 113 h 186"/>
                  <a:gd name="T82" fmla="*/ 198 w 234"/>
                  <a:gd name="T83" fmla="*/ 111 h 186"/>
                  <a:gd name="T84" fmla="*/ 195 w 234"/>
                  <a:gd name="T85" fmla="*/ 109 h 186"/>
                  <a:gd name="T86" fmla="*/ 193 w 234"/>
                  <a:gd name="T87" fmla="*/ 106 h 186"/>
                  <a:gd name="T88" fmla="*/ 192 w 234"/>
                  <a:gd name="T89" fmla="*/ 103 h 186"/>
                  <a:gd name="T90" fmla="*/ 187 w 234"/>
                  <a:gd name="T91" fmla="*/ 95 h 186"/>
                  <a:gd name="T92" fmla="*/ 185 w 234"/>
                  <a:gd name="T93" fmla="*/ 94 h 186"/>
                  <a:gd name="T94" fmla="*/ 183 w 234"/>
                  <a:gd name="T95" fmla="*/ 94 h 186"/>
                  <a:gd name="T96" fmla="*/ 181 w 234"/>
                  <a:gd name="T97" fmla="*/ 92 h 186"/>
                  <a:gd name="T98" fmla="*/ 179 w 234"/>
                  <a:gd name="T99" fmla="*/ 90 h 186"/>
                  <a:gd name="T100" fmla="*/ 177 w 234"/>
                  <a:gd name="T101" fmla="*/ 87 h 186"/>
                  <a:gd name="T102" fmla="*/ 167 w 234"/>
                  <a:gd name="T103" fmla="*/ 63 h 186"/>
                  <a:gd name="T104" fmla="*/ 154 w 234"/>
                  <a:gd name="T105" fmla="*/ 46 h 186"/>
                  <a:gd name="T106" fmla="*/ 132 w 234"/>
                  <a:gd name="T107" fmla="*/ 39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</a:cxnLst>
                <a:rect l="0" t="0" r="r" b="b"/>
                <a:pathLst>
                  <a:path w="234" h="186">
                    <a:moveTo>
                      <a:pt x="132" y="39"/>
                    </a:moveTo>
                    <a:cubicBezTo>
                      <a:pt x="129" y="39"/>
                      <a:pt x="126" y="39"/>
                      <a:pt x="125" y="38"/>
                    </a:cubicBezTo>
                    <a:cubicBezTo>
                      <a:pt x="125" y="38"/>
                      <a:pt x="125" y="38"/>
                      <a:pt x="124" y="38"/>
                    </a:cubicBezTo>
                    <a:cubicBezTo>
                      <a:pt x="124" y="38"/>
                      <a:pt x="123" y="38"/>
                      <a:pt x="122" y="38"/>
                    </a:cubicBezTo>
                    <a:cubicBezTo>
                      <a:pt x="122" y="38"/>
                      <a:pt x="122" y="38"/>
                      <a:pt x="122" y="38"/>
                    </a:cubicBezTo>
                    <a:cubicBezTo>
                      <a:pt x="121" y="38"/>
                      <a:pt x="121" y="38"/>
                      <a:pt x="121" y="38"/>
                    </a:cubicBezTo>
                    <a:cubicBezTo>
                      <a:pt x="121" y="38"/>
                      <a:pt x="120" y="38"/>
                      <a:pt x="120" y="38"/>
                    </a:cubicBezTo>
                    <a:cubicBezTo>
                      <a:pt x="117" y="38"/>
                      <a:pt x="110" y="37"/>
                      <a:pt x="106" y="33"/>
                    </a:cubicBezTo>
                    <a:cubicBezTo>
                      <a:pt x="101" y="29"/>
                      <a:pt x="82" y="15"/>
                      <a:pt x="79" y="13"/>
                    </a:cubicBezTo>
                    <a:cubicBezTo>
                      <a:pt x="78" y="13"/>
                      <a:pt x="78" y="13"/>
                      <a:pt x="78" y="13"/>
                    </a:cubicBezTo>
                    <a:cubicBezTo>
                      <a:pt x="76" y="12"/>
                      <a:pt x="74" y="11"/>
                      <a:pt x="72" y="9"/>
                    </a:cubicBezTo>
                    <a:cubicBezTo>
                      <a:pt x="69" y="7"/>
                      <a:pt x="63" y="3"/>
                      <a:pt x="60" y="2"/>
                    </a:cubicBezTo>
                    <a:cubicBezTo>
                      <a:pt x="59" y="1"/>
                      <a:pt x="58" y="1"/>
                      <a:pt x="57" y="1"/>
                    </a:cubicBezTo>
                    <a:cubicBezTo>
                      <a:pt x="57" y="1"/>
                      <a:pt x="56" y="1"/>
                      <a:pt x="56" y="1"/>
                    </a:cubicBezTo>
                    <a:cubicBezTo>
                      <a:pt x="55" y="0"/>
                      <a:pt x="55" y="0"/>
                      <a:pt x="55" y="0"/>
                    </a:cubicBezTo>
                    <a:cubicBezTo>
                      <a:pt x="55" y="0"/>
                      <a:pt x="55" y="0"/>
                      <a:pt x="55" y="0"/>
                    </a:cubicBezTo>
                    <a:cubicBezTo>
                      <a:pt x="54" y="0"/>
                      <a:pt x="53" y="0"/>
                      <a:pt x="52" y="1"/>
                    </a:cubicBezTo>
                    <a:cubicBezTo>
                      <a:pt x="52" y="1"/>
                      <a:pt x="52" y="1"/>
                      <a:pt x="51" y="1"/>
                    </a:cubicBezTo>
                    <a:cubicBezTo>
                      <a:pt x="51" y="1"/>
                      <a:pt x="51" y="1"/>
                      <a:pt x="51" y="1"/>
                    </a:cubicBezTo>
                    <a:cubicBezTo>
                      <a:pt x="48" y="1"/>
                      <a:pt x="48" y="1"/>
                      <a:pt x="48" y="1"/>
                    </a:cubicBezTo>
                    <a:cubicBezTo>
                      <a:pt x="47" y="1"/>
                      <a:pt x="46" y="1"/>
                      <a:pt x="45" y="2"/>
                    </a:cubicBezTo>
                    <a:cubicBezTo>
                      <a:pt x="44" y="3"/>
                      <a:pt x="42" y="4"/>
                      <a:pt x="37" y="4"/>
                    </a:cubicBezTo>
                    <a:cubicBezTo>
                      <a:pt x="31" y="4"/>
                      <a:pt x="28" y="7"/>
                      <a:pt x="27" y="8"/>
                    </a:cubicBezTo>
                    <a:cubicBezTo>
                      <a:pt x="30" y="10"/>
                      <a:pt x="36" y="15"/>
                      <a:pt x="36" y="18"/>
                    </a:cubicBezTo>
                    <a:cubicBezTo>
                      <a:pt x="36" y="19"/>
                      <a:pt x="36" y="20"/>
                      <a:pt x="35" y="21"/>
                    </a:cubicBezTo>
                    <a:cubicBezTo>
                      <a:pt x="34" y="21"/>
                      <a:pt x="34" y="22"/>
                      <a:pt x="33" y="23"/>
                    </a:cubicBezTo>
                    <a:cubicBezTo>
                      <a:pt x="32" y="24"/>
                      <a:pt x="30" y="26"/>
                      <a:pt x="27" y="26"/>
                    </a:cubicBezTo>
                    <a:cubicBezTo>
                      <a:pt x="22" y="26"/>
                      <a:pt x="22" y="27"/>
                      <a:pt x="22" y="28"/>
                    </a:cubicBezTo>
                    <a:cubicBezTo>
                      <a:pt x="22" y="28"/>
                      <a:pt x="22" y="29"/>
                      <a:pt x="22" y="29"/>
                    </a:cubicBezTo>
                    <a:cubicBezTo>
                      <a:pt x="22" y="29"/>
                      <a:pt x="22" y="29"/>
                      <a:pt x="22" y="30"/>
                    </a:cubicBezTo>
                    <a:cubicBezTo>
                      <a:pt x="21" y="30"/>
                      <a:pt x="21" y="30"/>
                      <a:pt x="21" y="31"/>
                    </a:cubicBezTo>
                    <a:cubicBezTo>
                      <a:pt x="21" y="31"/>
                      <a:pt x="21" y="31"/>
                      <a:pt x="21" y="31"/>
                    </a:cubicBezTo>
                    <a:cubicBezTo>
                      <a:pt x="20" y="31"/>
                      <a:pt x="20" y="32"/>
                      <a:pt x="20" y="32"/>
                    </a:cubicBezTo>
                    <a:cubicBezTo>
                      <a:pt x="20" y="32"/>
                      <a:pt x="20" y="32"/>
                      <a:pt x="20" y="32"/>
                    </a:cubicBezTo>
                    <a:cubicBezTo>
                      <a:pt x="19" y="33"/>
                      <a:pt x="19" y="33"/>
                      <a:pt x="19" y="33"/>
                    </a:cubicBezTo>
                    <a:cubicBezTo>
                      <a:pt x="17" y="35"/>
                      <a:pt x="15" y="36"/>
                      <a:pt x="13" y="36"/>
                    </a:cubicBezTo>
                    <a:cubicBezTo>
                      <a:pt x="13" y="36"/>
                      <a:pt x="13" y="36"/>
                      <a:pt x="13" y="36"/>
                    </a:cubicBezTo>
                    <a:cubicBezTo>
                      <a:pt x="12" y="36"/>
                      <a:pt x="12" y="36"/>
                      <a:pt x="12" y="36"/>
                    </a:cubicBezTo>
                    <a:cubicBezTo>
                      <a:pt x="11" y="36"/>
                      <a:pt x="11" y="36"/>
                      <a:pt x="11" y="36"/>
                    </a:cubicBezTo>
                    <a:cubicBezTo>
                      <a:pt x="11" y="36"/>
                      <a:pt x="11" y="36"/>
                      <a:pt x="11" y="36"/>
                    </a:cubicBezTo>
                    <a:cubicBezTo>
                      <a:pt x="11" y="36"/>
                      <a:pt x="11" y="36"/>
                      <a:pt x="11" y="36"/>
                    </a:cubicBezTo>
                    <a:cubicBezTo>
                      <a:pt x="10" y="36"/>
                      <a:pt x="10" y="36"/>
                      <a:pt x="10" y="36"/>
                    </a:cubicBezTo>
                    <a:cubicBezTo>
                      <a:pt x="10" y="36"/>
                      <a:pt x="10" y="36"/>
                      <a:pt x="10" y="36"/>
                    </a:cubicBezTo>
                    <a:cubicBezTo>
                      <a:pt x="10" y="36"/>
                      <a:pt x="10" y="36"/>
                      <a:pt x="9" y="36"/>
                    </a:cubicBezTo>
                    <a:cubicBezTo>
                      <a:pt x="9" y="36"/>
                      <a:pt x="9" y="36"/>
                      <a:pt x="9" y="36"/>
                    </a:cubicBezTo>
                    <a:cubicBezTo>
                      <a:pt x="9" y="36"/>
                      <a:pt x="9" y="36"/>
                      <a:pt x="8" y="36"/>
                    </a:cubicBezTo>
                    <a:cubicBezTo>
                      <a:pt x="8" y="36"/>
                      <a:pt x="8" y="35"/>
                      <a:pt x="8" y="35"/>
                    </a:cubicBezTo>
                    <a:cubicBezTo>
                      <a:pt x="8" y="35"/>
                      <a:pt x="7" y="35"/>
                      <a:pt x="7" y="35"/>
                    </a:cubicBezTo>
                    <a:cubicBezTo>
                      <a:pt x="7" y="35"/>
                      <a:pt x="7" y="35"/>
                      <a:pt x="6" y="35"/>
                    </a:cubicBezTo>
                    <a:cubicBezTo>
                      <a:pt x="6" y="35"/>
                      <a:pt x="6" y="34"/>
                      <a:pt x="5" y="34"/>
                    </a:cubicBezTo>
                    <a:cubicBezTo>
                      <a:pt x="5" y="34"/>
                      <a:pt x="5" y="34"/>
                      <a:pt x="5" y="34"/>
                    </a:cubicBezTo>
                    <a:cubicBezTo>
                      <a:pt x="4" y="34"/>
                      <a:pt x="4" y="33"/>
                      <a:pt x="3" y="33"/>
                    </a:cubicBezTo>
                    <a:cubicBezTo>
                      <a:pt x="3" y="33"/>
                      <a:pt x="3" y="33"/>
                      <a:pt x="3" y="33"/>
                    </a:cubicBezTo>
                    <a:cubicBezTo>
                      <a:pt x="3" y="33"/>
                      <a:pt x="3" y="33"/>
                      <a:pt x="3" y="33"/>
                    </a:cubicBezTo>
                    <a:cubicBezTo>
                      <a:pt x="2" y="33"/>
                      <a:pt x="2" y="33"/>
                      <a:pt x="2" y="33"/>
                    </a:cubicBezTo>
                    <a:cubicBezTo>
                      <a:pt x="2" y="33"/>
                      <a:pt x="1" y="32"/>
                      <a:pt x="1" y="32"/>
                    </a:cubicBezTo>
                    <a:cubicBezTo>
                      <a:pt x="1" y="33"/>
                      <a:pt x="1" y="33"/>
                      <a:pt x="1" y="33"/>
                    </a:cubicBezTo>
                    <a:cubicBezTo>
                      <a:pt x="0" y="35"/>
                      <a:pt x="0" y="35"/>
                      <a:pt x="0" y="35"/>
                    </a:cubicBezTo>
                    <a:cubicBezTo>
                      <a:pt x="1" y="37"/>
                      <a:pt x="1" y="38"/>
                      <a:pt x="1" y="40"/>
                    </a:cubicBezTo>
                    <a:cubicBezTo>
                      <a:pt x="1" y="42"/>
                      <a:pt x="1" y="46"/>
                      <a:pt x="1" y="47"/>
                    </a:cubicBezTo>
                    <a:cubicBezTo>
                      <a:pt x="3" y="47"/>
                      <a:pt x="4" y="49"/>
                      <a:pt x="6" y="51"/>
                    </a:cubicBezTo>
                    <a:cubicBezTo>
                      <a:pt x="7" y="53"/>
                      <a:pt x="9" y="56"/>
                      <a:pt x="11" y="58"/>
                    </a:cubicBezTo>
                    <a:cubicBezTo>
                      <a:pt x="16" y="63"/>
                      <a:pt x="28" y="80"/>
                      <a:pt x="28" y="85"/>
                    </a:cubicBezTo>
                    <a:cubicBezTo>
                      <a:pt x="28" y="87"/>
                      <a:pt x="29" y="91"/>
                      <a:pt x="36" y="96"/>
                    </a:cubicBezTo>
                    <a:cubicBezTo>
                      <a:pt x="40" y="99"/>
                      <a:pt x="42" y="102"/>
                      <a:pt x="43" y="105"/>
                    </a:cubicBezTo>
                    <a:cubicBezTo>
                      <a:pt x="44" y="106"/>
                      <a:pt x="45" y="108"/>
                      <a:pt x="46" y="108"/>
                    </a:cubicBezTo>
                    <a:cubicBezTo>
                      <a:pt x="49" y="111"/>
                      <a:pt x="49" y="115"/>
                      <a:pt x="49" y="119"/>
                    </a:cubicBezTo>
                    <a:cubicBezTo>
                      <a:pt x="49" y="120"/>
                      <a:pt x="49" y="121"/>
                      <a:pt x="49" y="123"/>
                    </a:cubicBezTo>
                    <a:cubicBezTo>
                      <a:pt x="50" y="129"/>
                      <a:pt x="52" y="137"/>
                      <a:pt x="58" y="140"/>
                    </a:cubicBezTo>
                    <a:cubicBezTo>
                      <a:pt x="65" y="144"/>
                      <a:pt x="69" y="149"/>
                      <a:pt x="71" y="156"/>
                    </a:cubicBezTo>
                    <a:cubicBezTo>
                      <a:pt x="74" y="163"/>
                      <a:pt x="78" y="169"/>
                      <a:pt x="81" y="172"/>
                    </a:cubicBezTo>
                    <a:cubicBezTo>
                      <a:pt x="84" y="175"/>
                      <a:pt x="84" y="177"/>
                      <a:pt x="85" y="179"/>
                    </a:cubicBezTo>
                    <a:cubicBezTo>
                      <a:pt x="85" y="180"/>
                      <a:pt x="85" y="180"/>
                      <a:pt x="85" y="181"/>
                    </a:cubicBezTo>
                    <a:cubicBezTo>
                      <a:pt x="86" y="182"/>
                      <a:pt x="87" y="184"/>
                      <a:pt x="88" y="186"/>
                    </a:cubicBezTo>
                    <a:cubicBezTo>
                      <a:pt x="89" y="186"/>
                      <a:pt x="89" y="186"/>
                      <a:pt x="89" y="186"/>
                    </a:cubicBezTo>
                    <a:cubicBezTo>
                      <a:pt x="89" y="186"/>
                      <a:pt x="90" y="186"/>
                      <a:pt x="90" y="185"/>
                    </a:cubicBezTo>
                    <a:cubicBezTo>
                      <a:pt x="90" y="185"/>
                      <a:pt x="90" y="185"/>
                      <a:pt x="90" y="185"/>
                    </a:cubicBezTo>
                    <a:cubicBezTo>
                      <a:pt x="90" y="185"/>
                      <a:pt x="91" y="185"/>
                      <a:pt x="91" y="185"/>
                    </a:cubicBezTo>
                    <a:cubicBezTo>
                      <a:pt x="91" y="185"/>
                      <a:pt x="91" y="184"/>
                      <a:pt x="90" y="184"/>
                    </a:cubicBezTo>
                    <a:cubicBezTo>
                      <a:pt x="90" y="182"/>
                      <a:pt x="90" y="180"/>
                      <a:pt x="91" y="179"/>
                    </a:cubicBezTo>
                    <a:cubicBezTo>
                      <a:pt x="92" y="177"/>
                      <a:pt x="94" y="175"/>
                      <a:pt x="97" y="174"/>
                    </a:cubicBezTo>
                    <a:cubicBezTo>
                      <a:pt x="98" y="173"/>
                      <a:pt x="99" y="174"/>
                      <a:pt x="101" y="174"/>
                    </a:cubicBezTo>
                    <a:cubicBezTo>
                      <a:pt x="102" y="175"/>
                      <a:pt x="103" y="175"/>
                      <a:pt x="105" y="175"/>
                    </a:cubicBezTo>
                    <a:cubicBezTo>
                      <a:pt x="106" y="175"/>
                      <a:pt x="107" y="175"/>
                      <a:pt x="109" y="175"/>
                    </a:cubicBezTo>
                    <a:cubicBezTo>
                      <a:pt x="109" y="175"/>
                      <a:pt x="118" y="175"/>
                      <a:pt x="120" y="177"/>
                    </a:cubicBezTo>
                    <a:cubicBezTo>
                      <a:pt x="121" y="177"/>
                      <a:pt x="123" y="177"/>
                      <a:pt x="125" y="177"/>
                    </a:cubicBezTo>
                    <a:cubicBezTo>
                      <a:pt x="130" y="177"/>
                      <a:pt x="134" y="178"/>
                      <a:pt x="136" y="179"/>
                    </a:cubicBezTo>
                    <a:cubicBezTo>
                      <a:pt x="137" y="180"/>
                      <a:pt x="138" y="180"/>
                      <a:pt x="138" y="180"/>
                    </a:cubicBezTo>
                    <a:cubicBezTo>
                      <a:pt x="140" y="180"/>
                      <a:pt x="141" y="178"/>
                      <a:pt x="141" y="177"/>
                    </a:cubicBezTo>
                    <a:cubicBezTo>
                      <a:pt x="143" y="172"/>
                      <a:pt x="158" y="162"/>
                      <a:pt x="159" y="161"/>
                    </a:cubicBezTo>
                    <a:cubicBezTo>
                      <a:pt x="161" y="160"/>
                      <a:pt x="163" y="160"/>
                      <a:pt x="169" y="160"/>
                    </a:cubicBezTo>
                    <a:cubicBezTo>
                      <a:pt x="174" y="160"/>
                      <a:pt x="179" y="160"/>
                      <a:pt x="182" y="160"/>
                    </a:cubicBezTo>
                    <a:cubicBezTo>
                      <a:pt x="184" y="159"/>
                      <a:pt x="187" y="158"/>
                      <a:pt x="193" y="156"/>
                    </a:cubicBezTo>
                    <a:cubicBezTo>
                      <a:pt x="195" y="156"/>
                      <a:pt x="196" y="155"/>
                      <a:pt x="198" y="155"/>
                    </a:cubicBezTo>
                    <a:cubicBezTo>
                      <a:pt x="207" y="152"/>
                      <a:pt x="217" y="149"/>
                      <a:pt x="222" y="147"/>
                    </a:cubicBezTo>
                    <a:cubicBezTo>
                      <a:pt x="222" y="147"/>
                      <a:pt x="222" y="147"/>
                      <a:pt x="222" y="147"/>
                    </a:cubicBezTo>
                    <a:cubicBezTo>
                      <a:pt x="223" y="146"/>
                      <a:pt x="224" y="146"/>
                      <a:pt x="224" y="146"/>
                    </a:cubicBezTo>
                    <a:cubicBezTo>
                      <a:pt x="224" y="146"/>
                      <a:pt x="225" y="146"/>
                      <a:pt x="225" y="146"/>
                    </a:cubicBezTo>
                    <a:cubicBezTo>
                      <a:pt x="225" y="146"/>
                      <a:pt x="225" y="146"/>
                      <a:pt x="226" y="145"/>
                    </a:cubicBezTo>
                    <a:cubicBezTo>
                      <a:pt x="226" y="145"/>
                      <a:pt x="226" y="145"/>
                      <a:pt x="226" y="145"/>
                    </a:cubicBezTo>
                    <a:cubicBezTo>
                      <a:pt x="226" y="145"/>
                      <a:pt x="227" y="145"/>
                      <a:pt x="227" y="145"/>
                    </a:cubicBezTo>
                    <a:cubicBezTo>
                      <a:pt x="228" y="144"/>
                      <a:pt x="230" y="135"/>
                      <a:pt x="232" y="129"/>
                    </a:cubicBezTo>
                    <a:cubicBezTo>
                      <a:pt x="233" y="127"/>
                      <a:pt x="233" y="126"/>
                      <a:pt x="233" y="125"/>
                    </a:cubicBezTo>
                    <a:cubicBezTo>
                      <a:pt x="234" y="124"/>
                      <a:pt x="234" y="123"/>
                      <a:pt x="234" y="123"/>
                    </a:cubicBezTo>
                    <a:cubicBezTo>
                      <a:pt x="234" y="121"/>
                      <a:pt x="231" y="117"/>
                      <a:pt x="230" y="117"/>
                    </a:cubicBezTo>
                    <a:cubicBezTo>
                      <a:pt x="230" y="117"/>
                      <a:pt x="230" y="117"/>
                      <a:pt x="229" y="117"/>
                    </a:cubicBezTo>
                    <a:cubicBezTo>
                      <a:pt x="229" y="117"/>
                      <a:pt x="229" y="117"/>
                      <a:pt x="229" y="117"/>
                    </a:cubicBezTo>
                    <a:cubicBezTo>
                      <a:pt x="229" y="117"/>
                      <a:pt x="229" y="117"/>
                      <a:pt x="229" y="117"/>
                    </a:cubicBezTo>
                    <a:cubicBezTo>
                      <a:pt x="229" y="117"/>
                      <a:pt x="229" y="117"/>
                      <a:pt x="229" y="117"/>
                    </a:cubicBezTo>
                    <a:cubicBezTo>
                      <a:pt x="229" y="117"/>
                      <a:pt x="229" y="117"/>
                      <a:pt x="229" y="117"/>
                    </a:cubicBezTo>
                    <a:cubicBezTo>
                      <a:pt x="227" y="117"/>
                      <a:pt x="227" y="117"/>
                      <a:pt x="227" y="117"/>
                    </a:cubicBezTo>
                    <a:cubicBezTo>
                      <a:pt x="227" y="117"/>
                      <a:pt x="227" y="117"/>
                      <a:pt x="227" y="117"/>
                    </a:cubicBezTo>
                    <a:cubicBezTo>
                      <a:pt x="225" y="117"/>
                      <a:pt x="225" y="117"/>
                      <a:pt x="225" y="117"/>
                    </a:cubicBezTo>
                    <a:cubicBezTo>
                      <a:pt x="225" y="117"/>
                      <a:pt x="225" y="117"/>
                      <a:pt x="225" y="117"/>
                    </a:cubicBezTo>
                    <a:cubicBezTo>
                      <a:pt x="224" y="117"/>
                      <a:pt x="224" y="117"/>
                      <a:pt x="223" y="117"/>
                    </a:cubicBezTo>
                    <a:cubicBezTo>
                      <a:pt x="220" y="116"/>
                      <a:pt x="215" y="116"/>
                      <a:pt x="211" y="115"/>
                    </a:cubicBezTo>
                    <a:cubicBezTo>
                      <a:pt x="211" y="115"/>
                      <a:pt x="211" y="115"/>
                      <a:pt x="211" y="115"/>
                    </a:cubicBezTo>
                    <a:cubicBezTo>
                      <a:pt x="210" y="115"/>
                      <a:pt x="210" y="115"/>
                      <a:pt x="209" y="115"/>
                    </a:cubicBezTo>
                    <a:cubicBezTo>
                      <a:pt x="209" y="115"/>
                      <a:pt x="208" y="115"/>
                      <a:pt x="208" y="115"/>
                    </a:cubicBezTo>
                    <a:cubicBezTo>
                      <a:pt x="208" y="115"/>
                      <a:pt x="207" y="115"/>
                      <a:pt x="207" y="115"/>
                    </a:cubicBezTo>
                    <a:cubicBezTo>
                      <a:pt x="204" y="114"/>
                      <a:pt x="201" y="114"/>
                      <a:pt x="200" y="114"/>
                    </a:cubicBezTo>
                    <a:cubicBezTo>
                      <a:pt x="200" y="113"/>
                      <a:pt x="200" y="113"/>
                      <a:pt x="200" y="113"/>
                    </a:cubicBezTo>
                    <a:cubicBezTo>
                      <a:pt x="200" y="113"/>
                      <a:pt x="200" y="113"/>
                      <a:pt x="200" y="113"/>
                    </a:cubicBezTo>
                    <a:cubicBezTo>
                      <a:pt x="199" y="113"/>
                      <a:pt x="199" y="113"/>
                      <a:pt x="199" y="113"/>
                    </a:cubicBezTo>
                    <a:cubicBezTo>
                      <a:pt x="199" y="112"/>
                      <a:pt x="199" y="112"/>
                      <a:pt x="198" y="112"/>
                    </a:cubicBezTo>
                    <a:cubicBezTo>
                      <a:pt x="198" y="112"/>
                      <a:pt x="198" y="112"/>
                      <a:pt x="198" y="111"/>
                    </a:cubicBezTo>
                    <a:cubicBezTo>
                      <a:pt x="197" y="111"/>
                      <a:pt x="197" y="111"/>
                      <a:pt x="197" y="111"/>
                    </a:cubicBezTo>
                    <a:cubicBezTo>
                      <a:pt x="197" y="110"/>
                      <a:pt x="197" y="110"/>
                      <a:pt x="196" y="110"/>
                    </a:cubicBezTo>
                    <a:cubicBezTo>
                      <a:pt x="196" y="110"/>
                      <a:pt x="196" y="109"/>
                      <a:pt x="195" y="109"/>
                    </a:cubicBezTo>
                    <a:cubicBezTo>
                      <a:pt x="195" y="109"/>
                      <a:pt x="195" y="109"/>
                      <a:pt x="195" y="108"/>
                    </a:cubicBezTo>
                    <a:cubicBezTo>
                      <a:pt x="195" y="108"/>
                      <a:pt x="194" y="108"/>
                      <a:pt x="194" y="107"/>
                    </a:cubicBezTo>
                    <a:cubicBezTo>
                      <a:pt x="194" y="107"/>
                      <a:pt x="194" y="107"/>
                      <a:pt x="193" y="106"/>
                    </a:cubicBezTo>
                    <a:cubicBezTo>
                      <a:pt x="193" y="106"/>
                      <a:pt x="193" y="106"/>
                      <a:pt x="193" y="105"/>
                    </a:cubicBezTo>
                    <a:cubicBezTo>
                      <a:pt x="193" y="105"/>
                      <a:pt x="192" y="105"/>
                      <a:pt x="192" y="104"/>
                    </a:cubicBezTo>
                    <a:cubicBezTo>
                      <a:pt x="192" y="104"/>
                      <a:pt x="192" y="103"/>
                      <a:pt x="192" y="103"/>
                    </a:cubicBezTo>
                    <a:cubicBezTo>
                      <a:pt x="192" y="103"/>
                      <a:pt x="192" y="102"/>
                      <a:pt x="191" y="102"/>
                    </a:cubicBezTo>
                    <a:cubicBezTo>
                      <a:pt x="191" y="101"/>
                      <a:pt x="191" y="101"/>
                      <a:pt x="191" y="101"/>
                    </a:cubicBezTo>
                    <a:cubicBezTo>
                      <a:pt x="190" y="99"/>
                      <a:pt x="188" y="97"/>
                      <a:pt x="187" y="95"/>
                    </a:cubicBezTo>
                    <a:cubicBezTo>
                      <a:pt x="187" y="95"/>
                      <a:pt x="187" y="95"/>
                      <a:pt x="187" y="95"/>
                    </a:cubicBezTo>
                    <a:cubicBezTo>
                      <a:pt x="186" y="95"/>
                      <a:pt x="186" y="95"/>
                      <a:pt x="186" y="95"/>
                    </a:cubicBezTo>
                    <a:cubicBezTo>
                      <a:pt x="186" y="95"/>
                      <a:pt x="186" y="94"/>
                      <a:pt x="185" y="94"/>
                    </a:cubicBezTo>
                    <a:cubicBezTo>
                      <a:pt x="185" y="94"/>
                      <a:pt x="185" y="94"/>
                      <a:pt x="185" y="94"/>
                    </a:cubicBezTo>
                    <a:cubicBezTo>
                      <a:pt x="184" y="94"/>
                      <a:pt x="184" y="94"/>
                      <a:pt x="184" y="94"/>
                    </a:cubicBezTo>
                    <a:cubicBezTo>
                      <a:pt x="184" y="94"/>
                      <a:pt x="184" y="94"/>
                      <a:pt x="183" y="94"/>
                    </a:cubicBezTo>
                    <a:cubicBezTo>
                      <a:pt x="183" y="94"/>
                      <a:pt x="183" y="94"/>
                      <a:pt x="182" y="93"/>
                    </a:cubicBezTo>
                    <a:cubicBezTo>
                      <a:pt x="182" y="93"/>
                      <a:pt x="182" y="93"/>
                      <a:pt x="182" y="93"/>
                    </a:cubicBezTo>
                    <a:cubicBezTo>
                      <a:pt x="182" y="93"/>
                      <a:pt x="181" y="93"/>
                      <a:pt x="181" y="92"/>
                    </a:cubicBezTo>
                    <a:cubicBezTo>
                      <a:pt x="181" y="92"/>
                      <a:pt x="181" y="92"/>
                      <a:pt x="180" y="92"/>
                    </a:cubicBezTo>
                    <a:cubicBezTo>
                      <a:pt x="180" y="92"/>
                      <a:pt x="180" y="91"/>
                      <a:pt x="179" y="91"/>
                    </a:cubicBezTo>
                    <a:cubicBezTo>
                      <a:pt x="179" y="91"/>
                      <a:pt x="179" y="91"/>
                      <a:pt x="179" y="90"/>
                    </a:cubicBezTo>
                    <a:cubicBezTo>
                      <a:pt x="179" y="90"/>
                      <a:pt x="178" y="90"/>
                      <a:pt x="178" y="89"/>
                    </a:cubicBezTo>
                    <a:cubicBezTo>
                      <a:pt x="178" y="89"/>
                      <a:pt x="178" y="89"/>
                      <a:pt x="178" y="88"/>
                    </a:cubicBezTo>
                    <a:cubicBezTo>
                      <a:pt x="178" y="88"/>
                      <a:pt x="177" y="88"/>
                      <a:pt x="177" y="87"/>
                    </a:cubicBezTo>
                    <a:cubicBezTo>
                      <a:pt x="175" y="85"/>
                      <a:pt x="171" y="80"/>
                      <a:pt x="171" y="76"/>
                    </a:cubicBezTo>
                    <a:cubicBezTo>
                      <a:pt x="170" y="74"/>
                      <a:pt x="171" y="73"/>
                      <a:pt x="171" y="73"/>
                    </a:cubicBezTo>
                    <a:cubicBezTo>
                      <a:pt x="173" y="71"/>
                      <a:pt x="170" y="66"/>
                      <a:pt x="167" y="63"/>
                    </a:cubicBezTo>
                    <a:cubicBezTo>
                      <a:pt x="165" y="62"/>
                      <a:pt x="165" y="62"/>
                      <a:pt x="165" y="62"/>
                    </a:cubicBezTo>
                    <a:cubicBezTo>
                      <a:pt x="159" y="57"/>
                      <a:pt x="155" y="52"/>
                      <a:pt x="154" y="49"/>
                    </a:cubicBezTo>
                    <a:cubicBezTo>
                      <a:pt x="154" y="48"/>
                      <a:pt x="154" y="47"/>
                      <a:pt x="154" y="46"/>
                    </a:cubicBezTo>
                    <a:cubicBezTo>
                      <a:pt x="145" y="45"/>
                      <a:pt x="145" y="45"/>
                      <a:pt x="145" y="45"/>
                    </a:cubicBezTo>
                    <a:cubicBezTo>
                      <a:pt x="139" y="40"/>
                      <a:pt x="139" y="40"/>
                      <a:pt x="139" y="40"/>
                    </a:cubicBezTo>
                    <a:lnTo>
                      <a:pt x="132" y="39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087" name="Freeform 1170">
                <a:extLst>
                  <a:ext uri="{FF2B5EF4-FFF2-40B4-BE49-F238E27FC236}">
                    <a16:creationId xmlns:a16="http://schemas.microsoft.com/office/drawing/2014/main" id="{1E216F3B-0218-445D-9237-F4F8FDE1D47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70" y="2619"/>
                <a:ext cx="81" cy="91"/>
              </a:xfrm>
              <a:custGeom>
                <a:avLst/>
                <a:gdLst>
                  <a:gd name="T0" fmla="*/ 35 w 85"/>
                  <a:gd name="T1" fmla="*/ 24 h 95"/>
                  <a:gd name="T2" fmla="*/ 36 w 85"/>
                  <a:gd name="T3" fmla="*/ 24 h 95"/>
                  <a:gd name="T4" fmla="*/ 37 w 85"/>
                  <a:gd name="T5" fmla="*/ 25 h 95"/>
                  <a:gd name="T6" fmla="*/ 37 w 85"/>
                  <a:gd name="T7" fmla="*/ 25 h 95"/>
                  <a:gd name="T8" fmla="*/ 38 w 85"/>
                  <a:gd name="T9" fmla="*/ 26 h 95"/>
                  <a:gd name="T10" fmla="*/ 38 w 85"/>
                  <a:gd name="T11" fmla="*/ 27 h 95"/>
                  <a:gd name="T12" fmla="*/ 39 w 85"/>
                  <a:gd name="T13" fmla="*/ 27 h 95"/>
                  <a:gd name="T14" fmla="*/ 40 w 85"/>
                  <a:gd name="T15" fmla="*/ 28 h 95"/>
                  <a:gd name="T16" fmla="*/ 40 w 85"/>
                  <a:gd name="T17" fmla="*/ 29 h 95"/>
                  <a:gd name="T18" fmla="*/ 40 w 85"/>
                  <a:gd name="T19" fmla="*/ 30 h 95"/>
                  <a:gd name="T20" fmla="*/ 41 w 85"/>
                  <a:gd name="T21" fmla="*/ 31 h 95"/>
                  <a:gd name="T22" fmla="*/ 41 w 85"/>
                  <a:gd name="T23" fmla="*/ 31 h 95"/>
                  <a:gd name="T24" fmla="*/ 41 w 85"/>
                  <a:gd name="T25" fmla="*/ 32 h 95"/>
                  <a:gd name="T26" fmla="*/ 42 w 85"/>
                  <a:gd name="T27" fmla="*/ 33 h 95"/>
                  <a:gd name="T28" fmla="*/ 42 w 85"/>
                  <a:gd name="T29" fmla="*/ 34 h 95"/>
                  <a:gd name="T30" fmla="*/ 33 w 85"/>
                  <a:gd name="T31" fmla="*/ 59 h 95"/>
                  <a:gd name="T32" fmla="*/ 32 w 85"/>
                  <a:gd name="T33" fmla="*/ 60 h 95"/>
                  <a:gd name="T34" fmla="*/ 32 w 85"/>
                  <a:gd name="T35" fmla="*/ 60 h 95"/>
                  <a:gd name="T36" fmla="*/ 31 w 85"/>
                  <a:gd name="T37" fmla="*/ 60 h 95"/>
                  <a:gd name="T38" fmla="*/ 30 w 85"/>
                  <a:gd name="T39" fmla="*/ 60 h 95"/>
                  <a:gd name="T40" fmla="*/ 26 w 85"/>
                  <a:gd name="T41" fmla="*/ 62 h 95"/>
                  <a:gd name="T42" fmla="*/ 25 w 85"/>
                  <a:gd name="T43" fmla="*/ 62 h 95"/>
                  <a:gd name="T44" fmla="*/ 23 w 85"/>
                  <a:gd name="T45" fmla="*/ 63 h 95"/>
                  <a:gd name="T46" fmla="*/ 22 w 85"/>
                  <a:gd name="T47" fmla="*/ 64 h 95"/>
                  <a:gd name="T48" fmla="*/ 19 w 85"/>
                  <a:gd name="T49" fmla="*/ 65 h 95"/>
                  <a:gd name="T50" fmla="*/ 19 w 85"/>
                  <a:gd name="T51" fmla="*/ 65 h 95"/>
                  <a:gd name="T52" fmla="*/ 0 w 85"/>
                  <a:gd name="T53" fmla="*/ 71 h 95"/>
                  <a:gd name="T54" fmla="*/ 10 w 85"/>
                  <a:gd name="T55" fmla="*/ 91 h 95"/>
                  <a:gd name="T56" fmla="*/ 11 w 85"/>
                  <a:gd name="T57" fmla="*/ 93 h 95"/>
                  <a:gd name="T58" fmla="*/ 11 w 85"/>
                  <a:gd name="T59" fmla="*/ 93 h 95"/>
                  <a:gd name="T60" fmla="*/ 12 w 85"/>
                  <a:gd name="T61" fmla="*/ 95 h 95"/>
                  <a:gd name="T62" fmla="*/ 13 w 85"/>
                  <a:gd name="T63" fmla="*/ 95 h 95"/>
                  <a:gd name="T64" fmla="*/ 26 w 85"/>
                  <a:gd name="T65" fmla="*/ 92 h 95"/>
                  <a:gd name="T66" fmla="*/ 32 w 85"/>
                  <a:gd name="T67" fmla="*/ 91 h 95"/>
                  <a:gd name="T68" fmla="*/ 33 w 85"/>
                  <a:gd name="T69" fmla="*/ 90 h 95"/>
                  <a:gd name="T70" fmla="*/ 35 w 85"/>
                  <a:gd name="T71" fmla="*/ 83 h 95"/>
                  <a:gd name="T72" fmla="*/ 43 w 85"/>
                  <a:gd name="T73" fmla="*/ 81 h 95"/>
                  <a:gd name="T74" fmla="*/ 46 w 85"/>
                  <a:gd name="T75" fmla="*/ 81 h 95"/>
                  <a:gd name="T76" fmla="*/ 48 w 85"/>
                  <a:gd name="T77" fmla="*/ 81 h 95"/>
                  <a:gd name="T78" fmla="*/ 50 w 85"/>
                  <a:gd name="T79" fmla="*/ 78 h 95"/>
                  <a:gd name="T80" fmla="*/ 56 w 85"/>
                  <a:gd name="T81" fmla="*/ 70 h 95"/>
                  <a:gd name="T82" fmla="*/ 60 w 85"/>
                  <a:gd name="T83" fmla="*/ 69 h 95"/>
                  <a:gd name="T84" fmla="*/ 62 w 85"/>
                  <a:gd name="T85" fmla="*/ 69 h 95"/>
                  <a:gd name="T86" fmla="*/ 67 w 85"/>
                  <a:gd name="T87" fmla="*/ 51 h 95"/>
                  <a:gd name="T88" fmla="*/ 75 w 85"/>
                  <a:gd name="T89" fmla="*/ 47 h 95"/>
                  <a:gd name="T90" fmla="*/ 80 w 85"/>
                  <a:gd name="T91" fmla="*/ 38 h 95"/>
                  <a:gd name="T92" fmla="*/ 84 w 85"/>
                  <a:gd name="T93" fmla="*/ 33 h 95"/>
                  <a:gd name="T94" fmla="*/ 85 w 85"/>
                  <a:gd name="T95" fmla="*/ 30 h 95"/>
                  <a:gd name="T96" fmla="*/ 85 w 85"/>
                  <a:gd name="T97" fmla="*/ 30 h 95"/>
                  <a:gd name="T98" fmla="*/ 74 w 85"/>
                  <a:gd name="T99" fmla="*/ 17 h 95"/>
                  <a:gd name="T100" fmla="*/ 70 w 85"/>
                  <a:gd name="T101" fmla="*/ 16 h 95"/>
                  <a:gd name="T102" fmla="*/ 56 w 85"/>
                  <a:gd name="T103" fmla="*/ 10 h 95"/>
                  <a:gd name="T104" fmla="*/ 49 w 85"/>
                  <a:gd name="T105" fmla="*/ 0 h 95"/>
                  <a:gd name="T106" fmla="*/ 47 w 85"/>
                  <a:gd name="T107" fmla="*/ 1 h 95"/>
                  <a:gd name="T108" fmla="*/ 44 w 85"/>
                  <a:gd name="T109" fmla="*/ 1 h 95"/>
                  <a:gd name="T110" fmla="*/ 44 w 85"/>
                  <a:gd name="T111" fmla="*/ 8 h 95"/>
                  <a:gd name="T112" fmla="*/ 37 w 85"/>
                  <a:gd name="T113" fmla="*/ 18 h 95"/>
                  <a:gd name="T114" fmla="*/ 35 w 85"/>
                  <a:gd name="T115" fmla="*/ 24 h 95"/>
                  <a:gd name="T116" fmla="*/ 35 w 85"/>
                  <a:gd name="T117" fmla="*/ 24 h 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</a:cxnLst>
                <a:rect l="0" t="0" r="r" b="b"/>
                <a:pathLst>
                  <a:path w="85" h="95">
                    <a:moveTo>
                      <a:pt x="35" y="24"/>
                    </a:moveTo>
                    <a:cubicBezTo>
                      <a:pt x="35" y="24"/>
                      <a:pt x="36" y="24"/>
                      <a:pt x="36" y="24"/>
                    </a:cubicBezTo>
                    <a:cubicBezTo>
                      <a:pt x="36" y="25"/>
                      <a:pt x="36" y="25"/>
                      <a:pt x="37" y="25"/>
                    </a:cubicBezTo>
                    <a:cubicBezTo>
                      <a:pt x="37" y="25"/>
                      <a:pt x="37" y="25"/>
                      <a:pt x="37" y="25"/>
                    </a:cubicBezTo>
                    <a:cubicBezTo>
                      <a:pt x="37" y="26"/>
                      <a:pt x="38" y="26"/>
                      <a:pt x="38" y="26"/>
                    </a:cubicBezTo>
                    <a:cubicBezTo>
                      <a:pt x="38" y="26"/>
                      <a:pt x="38" y="26"/>
                      <a:pt x="38" y="27"/>
                    </a:cubicBezTo>
                    <a:cubicBezTo>
                      <a:pt x="39" y="27"/>
                      <a:pt x="39" y="27"/>
                      <a:pt x="39" y="27"/>
                    </a:cubicBezTo>
                    <a:cubicBezTo>
                      <a:pt x="39" y="28"/>
                      <a:pt x="39" y="28"/>
                      <a:pt x="40" y="28"/>
                    </a:cubicBezTo>
                    <a:cubicBezTo>
                      <a:pt x="40" y="28"/>
                      <a:pt x="40" y="29"/>
                      <a:pt x="40" y="29"/>
                    </a:cubicBezTo>
                    <a:cubicBezTo>
                      <a:pt x="40" y="29"/>
                      <a:pt x="40" y="30"/>
                      <a:pt x="40" y="30"/>
                    </a:cubicBezTo>
                    <a:cubicBezTo>
                      <a:pt x="41" y="30"/>
                      <a:pt x="41" y="30"/>
                      <a:pt x="41" y="31"/>
                    </a:cubicBezTo>
                    <a:cubicBezTo>
                      <a:pt x="41" y="31"/>
                      <a:pt x="41" y="31"/>
                      <a:pt x="41" y="31"/>
                    </a:cubicBezTo>
                    <a:cubicBezTo>
                      <a:pt x="41" y="32"/>
                      <a:pt x="41" y="32"/>
                      <a:pt x="41" y="32"/>
                    </a:cubicBezTo>
                    <a:cubicBezTo>
                      <a:pt x="41" y="33"/>
                      <a:pt x="41" y="33"/>
                      <a:pt x="42" y="33"/>
                    </a:cubicBezTo>
                    <a:cubicBezTo>
                      <a:pt x="42" y="33"/>
                      <a:pt x="42" y="34"/>
                      <a:pt x="42" y="34"/>
                    </a:cubicBezTo>
                    <a:cubicBezTo>
                      <a:pt x="42" y="36"/>
                      <a:pt x="36" y="57"/>
                      <a:pt x="33" y="59"/>
                    </a:cubicBezTo>
                    <a:cubicBezTo>
                      <a:pt x="33" y="59"/>
                      <a:pt x="33" y="59"/>
                      <a:pt x="32" y="60"/>
                    </a:cubicBezTo>
                    <a:cubicBezTo>
                      <a:pt x="32" y="60"/>
                      <a:pt x="32" y="60"/>
                      <a:pt x="32" y="60"/>
                    </a:cubicBezTo>
                    <a:cubicBezTo>
                      <a:pt x="32" y="60"/>
                      <a:pt x="31" y="60"/>
                      <a:pt x="31" y="60"/>
                    </a:cubicBezTo>
                    <a:cubicBezTo>
                      <a:pt x="31" y="60"/>
                      <a:pt x="31" y="60"/>
                      <a:pt x="30" y="60"/>
                    </a:cubicBezTo>
                    <a:cubicBezTo>
                      <a:pt x="29" y="61"/>
                      <a:pt x="28" y="62"/>
                      <a:pt x="26" y="62"/>
                    </a:cubicBezTo>
                    <a:cubicBezTo>
                      <a:pt x="26" y="62"/>
                      <a:pt x="25" y="62"/>
                      <a:pt x="25" y="62"/>
                    </a:cubicBezTo>
                    <a:cubicBezTo>
                      <a:pt x="24" y="63"/>
                      <a:pt x="24" y="63"/>
                      <a:pt x="23" y="63"/>
                    </a:cubicBezTo>
                    <a:cubicBezTo>
                      <a:pt x="22" y="63"/>
                      <a:pt x="22" y="63"/>
                      <a:pt x="22" y="64"/>
                    </a:cubicBezTo>
                    <a:cubicBezTo>
                      <a:pt x="21" y="64"/>
                      <a:pt x="20" y="64"/>
                      <a:pt x="19" y="65"/>
                    </a:cubicBezTo>
                    <a:cubicBezTo>
                      <a:pt x="19" y="65"/>
                      <a:pt x="19" y="65"/>
                      <a:pt x="19" y="65"/>
                    </a:cubicBezTo>
                    <a:cubicBezTo>
                      <a:pt x="11" y="67"/>
                      <a:pt x="4" y="69"/>
                      <a:pt x="0" y="71"/>
                    </a:cubicBezTo>
                    <a:cubicBezTo>
                      <a:pt x="3" y="76"/>
                      <a:pt x="6" y="83"/>
                      <a:pt x="10" y="91"/>
                    </a:cubicBezTo>
                    <a:cubicBezTo>
                      <a:pt x="10" y="91"/>
                      <a:pt x="11" y="92"/>
                      <a:pt x="11" y="93"/>
                    </a:cubicBezTo>
                    <a:cubicBezTo>
                      <a:pt x="11" y="93"/>
                      <a:pt x="11" y="93"/>
                      <a:pt x="11" y="93"/>
                    </a:cubicBezTo>
                    <a:cubicBezTo>
                      <a:pt x="11" y="94"/>
                      <a:pt x="12" y="94"/>
                      <a:pt x="12" y="95"/>
                    </a:cubicBezTo>
                    <a:cubicBezTo>
                      <a:pt x="12" y="95"/>
                      <a:pt x="13" y="95"/>
                      <a:pt x="13" y="95"/>
                    </a:cubicBezTo>
                    <a:cubicBezTo>
                      <a:pt x="17" y="92"/>
                      <a:pt x="22" y="92"/>
                      <a:pt x="26" y="92"/>
                    </a:cubicBezTo>
                    <a:cubicBezTo>
                      <a:pt x="28" y="92"/>
                      <a:pt x="30" y="92"/>
                      <a:pt x="32" y="91"/>
                    </a:cubicBezTo>
                    <a:cubicBezTo>
                      <a:pt x="33" y="91"/>
                      <a:pt x="33" y="91"/>
                      <a:pt x="33" y="90"/>
                    </a:cubicBezTo>
                    <a:cubicBezTo>
                      <a:pt x="33" y="88"/>
                      <a:pt x="33" y="85"/>
                      <a:pt x="35" y="83"/>
                    </a:cubicBezTo>
                    <a:cubicBezTo>
                      <a:pt x="38" y="81"/>
                      <a:pt x="41" y="81"/>
                      <a:pt x="43" y="81"/>
                    </a:cubicBezTo>
                    <a:cubicBezTo>
                      <a:pt x="44" y="81"/>
                      <a:pt x="45" y="81"/>
                      <a:pt x="46" y="81"/>
                    </a:cubicBezTo>
                    <a:cubicBezTo>
                      <a:pt x="47" y="81"/>
                      <a:pt x="48" y="81"/>
                      <a:pt x="48" y="81"/>
                    </a:cubicBezTo>
                    <a:cubicBezTo>
                      <a:pt x="49" y="80"/>
                      <a:pt x="49" y="79"/>
                      <a:pt x="50" y="78"/>
                    </a:cubicBezTo>
                    <a:cubicBezTo>
                      <a:pt x="51" y="75"/>
                      <a:pt x="53" y="71"/>
                      <a:pt x="56" y="70"/>
                    </a:cubicBezTo>
                    <a:cubicBezTo>
                      <a:pt x="57" y="70"/>
                      <a:pt x="59" y="69"/>
                      <a:pt x="60" y="69"/>
                    </a:cubicBezTo>
                    <a:cubicBezTo>
                      <a:pt x="60" y="69"/>
                      <a:pt x="62" y="69"/>
                      <a:pt x="62" y="69"/>
                    </a:cubicBezTo>
                    <a:cubicBezTo>
                      <a:pt x="61" y="66"/>
                      <a:pt x="61" y="52"/>
                      <a:pt x="67" y="51"/>
                    </a:cubicBezTo>
                    <a:cubicBezTo>
                      <a:pt x="70" y="51"/>
                      <a:pt x="74" y="48"/>
                      <a:pt x="75" y="47"/>
                    </a:cubicBezTo>
                    <a:cubicBezTo>
                      <a:pt x="75" y="45"/>
                      <a:pt x="76" y="43"/>
                      <a:pt x="80" y="38"/>
                    </a:cubicBezTo>
                    <a:cubicBezTo>
                      <a:pt x="82" y="36"/>
                      <a:pt x="83" y="34"/>
                      <a:pt x="84" y="33"/>
                    </a:cubicBezTo>
                    <a:cubicBezTo>
                      <a:pt x="85" y="31"/>
                      <a:pt x="85" y="30"/>
                      <a:pt x="85" y="30"/>
                    </a:cubicBezTo>
                    <a:cubicBezTo>
                      <a:pt x="85" y="30"/>
                      <a:pt x="85" y="30"/>
                      <a:pt x="85" y="30"/>
                    </a:cubicBezTo>
                    <a:cubicBezTo>
                      <a:pt x="81" y="29"/>
                      <a:pt x="76" y="21"/>
                      <a:pt x="74" y="17"/>
                    </a:cubicBezTo>
                    <a:cubicBezTo>
                      <a:pt x="74" y="16"/>
                      <a:pt x="72" y="16"/>
                      <a:pt x="70" y="16"/>
                    </a:cubicBezTo>
                    <a:cubicBezTo>
                      <a:pt x="66" y="15"/>
                      <a:pt x="61" y="14"/>
                      <a:pt x="56" y="10"/>
                    </a:cubicBezTo>
                    <a:cubicBezTo>
                      <a:pt x="53" y="8"/>
                      <a:pt x="51" y="5"/>
                      <a:pt x="49" y="0"/>
                    </a:cubicBezTo>
                    <a:cubicBezTo>
                      <a:pt x="47" y="1"/>
                      <a:pt x="47" y="1"/>
                      <a:pt x="47" y="1"/>
                    </a:cubicBezTo>
                    <a:cubicBezTo>
                      <a:pt x="44" y="1"/>
                      <a:pt x="44" y="1"/>
                      <a:pt x="44" y="1"/>
                    </a:cubicBezTo>
                    <a:cubicBezTo>
                      <a:pt x="44" y="8"/>
                      <a:pt x="44" y="8"/>
                      <a:pt x="44" y="8"/>
                    </a:cubicBezTo>
                    <a:cubicBezTo>
                      <a:pt x="37" y="18"/>
                      <a:pt x="37" y="18"/>
                      <a:pt x="37" y="18"/>
                    </a:cubicBezTo>
                    <a:cubicBezTo>
                      <a:pt x="35" y="24"/>
                      <a:pt x="35" y="24"/>
                      <a:pt x="35" y="24"/>
                    </a:cubicBezTo>
                    <a:cubicBezTo>
                      <a:pt x="35" y="24"/>
                      <a:pt x="35" y="24"/>
                      <a:pt x="35" y="2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088" name="Freeform 1171">
                <a:extLst>
                  <a:ext uri="{FF2B5EF4-FFF2-40B4-BE49-F238E27FC236}">
                    <a16:creationId xmlns:a16="http://schemas.microsoft.com/office/drawing/2014/main" id="{63B3CB4E-F65D-4C19-9FEA-CB11CAAC0C0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56" y="2607"/>
                <a:ext cx="7" cy="13"/>
              </a:xfrm>
              <a:custGeom>
                <a:avLst/>
                <a:gdLst>
                  <a:gd name="T0" fmla="*/ 6 w 7"/>
                  <a:gd name="T1" fmla="*/ 1 h 13"/>
                  <a:gd name="T2" fmla="*/ 5 w 7"/>
                  <a:gd name="T3" fmla="*/ 0 h 13"/>
                  <a:gd name="T4" fmla="*/ 5 w 7"/>
                  <a:gd name="T5" fmla="*/ 0 h 13"/>
                  <a:gd name="T6" fmla="*/ 0 w 7"/>
                  <a:gd name="T7" fmla="*/ 9 h 13"/>
                  <a:gd name="T8" fmla="*/ 0 w 7"/>
                  <a:gd name="T9" fmla="*/ 10 h 13"/>
                  <a:gd name="T10" fmla="*/ 0 w 7"/>
                  <a:gd name="T11" fmla="*/ 10 h 13"/>
                  <a:gd name="T12" fmla="*/ 0 w 7"/>
                  <a:gd name="T13" fmla="*/ 11 h 13"/>
                  <a:gd name="T14" fmla="*/ 1 w 7"/>
                  <a:gd name="T15" fmla="*/ 12 h 13"/>
                  <a:gd name="T16" fmla="*/ 1 w 7"/>
                  <a:gd name="T17" fmla="*/ 12 h 13"/>
                  <a:gd name="T18" fmla="*/ 3 w 7"/>
                  <a:gd name="T19" fmla="*/ 13 h 13"/>
                  <a:gd name="T20" fmla="*/ 3 w 7"/>
                  <a:gd name="T21" fmla="*/ 13 h 13"/>
                  <a:gd name="T22" fmla="*/ 4 w 7"/>
                  <a:gd name="T23" fmla="*/ 13 h 13"/>
                  <a:gd name="T24" fmla="*/ 5 w 7"/>
                  <a:gd name="T25" fmla="*/ 11 h 13"/>
                  <a:gd name="T26" fmla="*/ 6 w 7"/>
                  <a:gd name="T27" fmla="*/ 1 h 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7" h="13">
                    <a:moveTo>
                      <a:pt x="6" y="1"/>
                    </a:moveTo>
                    <a:cubicBezTo>
                      <a:pt x="6" y="0"/>
                      <a:pt x="5" y="0"/>
                      <a:pt x="5" y="0"/>
                    </a:cubicBezTo>
                    <a:cubicBezTo>
                      <a:pt x="5" y="0"/>
                      <a:pt x="5" y="0"/>
                      <a:pt x="5" y="0"/>
                    </a:cubicBezTo>
                    <a:cubicBezTo>
                      <a:pt x="2" y="0"/>
                      <a:pt x="0" y="7"/>
                      <a:pt x="0" y="9"/>
                    </a:cubicBezTo>
                    <a:cubicBezTo>
                      <a:pt x="0" y="9"/>
                      <a:pt x="0" y="10"/>
                      <a:pt x="0" y="10"/>
                    </a:cubicBezTo>
                    <a:cubicBezTo>
                      <a:pt x="0" y="10"/>
                      <a:pt x="0" y="10"/>
                      <a:pt x="0" y="10"/>
                    </a:cubicBezTo>
                    <a:cubicBezTo>
                      <a:pt x="0" y="11"/>
                      <a:pt x="0" y="11"/>
                      <a:pt x="0" y="11"/>
                    </a:cubicBezTo>
                    <a:cubicBezTo>
                      <a:pt x="0" y="11"/>
                      <a:pt x="1" y="12"/>
                      <a:pt x="1" y="12"/>
                    </a:cubicBezTo>
                    <a:cubicBezTo>
                      <a:pt x="1" y="12"/>
                      <a:pt x="1" y="12"/>
                      <a:pt x="1" y="12"/>
                    </a:cubicBezTo>
                    <a:cubicBezTo>
                      <a:pt x="2" y="13"/>
                      <a:pt x="2" y="13"/>
                      <a:pt x="3" y="13"/>
                    </a:cubicBezTo>
                    <a:cubicBezTo>
                      <a:pt x="3" y="13"/>
                      <a:pt x="3" y="13"/>
                      <a:pt x="3" y="13"/>
                    </a:cubicBezTo>
                    <a:cubicBezTo>
                      <a:pt x="4" y="13"/>
                      <a:pt x="4" y="13"/>
                      <a:pt x="4" y="13"/>
                    </a:cubicBezTo>
                    <a:cubicBezTo>
                      <a:pt x="4" y="13"/>
                      <a:pt x="4" y="12"/>
                      <a:pt x="5" y="11"/>
                    </a:cubicBezTo>
                    <a:cubicBezTo>
                      <a:pt x="6" y="9"/>
                      <a:pt x="7" y="4"/>
                      <a:pt x="6" y="1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089" name="Freeform 1172">
                <a:extLst>
                  <a:ext uri="{FF2B5EF4-FFF2-40B4-BE49-F238E27FC236}">
                    <a16:creationId xmlns:a16="http://schemas.microsoft.com/office/drawing/2014/main" id="{287DE7A3-4947-42FE-BB39-167DEB74A9F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70" y="2604"/>
                <a:ext cx="46" cy="38"/>
              </a:xfrm>
              <a:custGeom>
                <a:avLst/>
                <a:gdLst>
                  <a:gd name="T0" fmla="*/ 34 w 48"/>
                  <a:gd name="T1" fmla="*/ 30 h 39"/>
                  <a:gd name="T2" fmla="*/ 40 w 48"/>
                  <a:gd name="T3" fmla="*/ 22 h 39"/>
                  <a:gd name="T4" fmla="*/ 40 w 48"/>
                  <a:gd name="T5" fmla="*/ 12 h 39"/>
                  <a:gd name="T6" fmla="*/ 46 w 48"/>
                  <a:gd name="T7" fmla="*/ 12 h 39"/>
                  <a:gd name="T8" fmla="*/ 48 w 48"/>
                  <a:gd name="T9" fmla="*/ 11 h 39"/>
                  <a:gd name="T10" fmla="*/ 47 w 48"/>
                  <a:gd name="T11" fmla="*/ 4 h 39"/>
                  <a:gd name="T12" fmla="*/ 47 w 48"/>
                  <a:gd name="T13" fmla="*/ 0 h 39"/>
                  <a:gd name="T14" fmla="*/ 36 w 48"/>
                  <a:gd name="T15" fmla="*/ 14 h 39"/>
                  <a:gd name="T16" fmla="*/ 12 w 48"/>
                  <a:gd name="T17" fmla="*/ 25 h 39"/>
                  <a:gd name="T18" fmla="*/ 9 w 48"/>
                  <a:gd name="T19" fmla="*/ 25 h 39"/>
                  <a:gd name="T20" fmla="*/ 2 w 48"/>
                  <a:gd name="T21" fmla="*/ 27 h 39"/>
                  <a:gd name="T22" fmla="*/ 1 w 48"/>
                  <a:gd name="T23" fmla="*/ 28 h 39"/>
                  <a:gd name="T24" fmla="*/ 0 w 48"/>
                  <a:gd name="T25" fmla="*/ 28 h 39"/>
                  <a:gd name="T26" fmla="*/ 0 w 48"/>
                  <a:gd name="T27" fmla="*/ 29 h 39"/>
                  <a:gd name="T28" fmla="*/ 0 w 48"/>
                  <a:gd name="T29" fmla="*/ 30 h 39"/>
                  <a:gd name="T30" fmla="*/ 1 w 48"/>
                  <a:gd name="T31" fmla="*/ 31 h 39"/>
                  <a:gd name="T32" fmla="*/ 1 w 48"/>
                  <a:gd name="T33" fmla="*/ 31 h 39"/>
                  <a:gd name="T34" fmla="*/ 3 w 48"/>
                  <a:gd name="T35" fmla="*/ 33 h 39"/>
                  <a:gd name="T36" fmla="*/ 3 w 48"/>
                  <a:gd name="T37" fmla="*/ 33 h 39"/>
                  <a:gd name="T38" fmla="*/ 4 w 48"/>
                  <a:gd name="T39" fmla="*/ 34 h 39"/>
                  <a:gd name="T40" fmla="*/ 4 w 48"/>
                  <a:gd name="T41" fmla="*/ 34 h 39"/>
                  <a:gd name="T42" fmla="*/ 5 w 48"/>
                  <a:gd name="T43" fmla="*/ 35 h 39"/>
                  <a:gd name="T44" fmla="*/ 5 w 48"/>
                  <a:gd name="T45" fmla="*/ 35 h 39"/>
                  <a:gd name="T46" fmla="*/ 6 w 48"/>
                  <a:gd name="T47" fmla="*/ 36 h 39"/>
                  <a:gd name="T48" fmla="*/ 6 w 48"/>
                  <a:gd name="T49" fmla="*/ 36 h 39"/>
                  <a:gd name="T50" fmla="*/ 7 w 48"/>
                  <a:gd name="T51" fmla="*/ 36 h 39"/>
                  <a:gd name="T52" fmla="*/ 7 w 48"/>
                  <a:gd name="T53" fmla="*/ 36 h 39"/>
                  <a:gd name="T54" fmla="*/ 7 w 48"/>
                  <a:gd name="T55" fmla="*/ 36 h 39"/>
                  <a:gd name="T56" fmla="*/ 8 w 48"/>
                  <a:gd name="T57" fmla="*/ 36 h 39"/>
                  <a:gd name="T58" fmla="*/ 8 w 48"/>
                  <a:gd name="T59" fmla="*/ 37 h 39"/>
                  <a:gd name="T60" fmla="*/ 9 w 48"/>
                  <a:gd name="T61" fmla="*/ 37 h 39"/>
                  <a:gd name="T62" fmla="*/ 10 w 48"/>
                  <a:gd name="T63" fmla="*/ 37 h 39"/>
                  <a:gd name="T64" fmla="*/ 10 w 48"/>
                  <a:gd name="T65" fmla="*/ 37 h 39"/>
                  <a:gd name="T66" fmla="*/ 11 w 48"/>
                  <a:gd name="T67" fmla="*/ 37 h 39"/>
                  <a:gd name="T68" fmla="*/ 11 w 48"/>
                  <a:gd name="T69" fmla="*/ 37 h 39"/>
                  <a:gd name="T70" fmla="*/ 16 w 48"/>
                  <a:gd name="T71" fmla="*/ 38 h 39"/>
                  <a:gd name="T72" fmla="*/ 16 w 48"/>
                  <a:gd name="T73" fmla="*/ 38 h 39"/>
                  <a:gd name="T74" fmla="*/ 17 w 48"/>
                  <a:gd name="T75" fmla="*/ 38 h 39"/>
                  <a:gd name="T76" fmla="*/ 18 w 48"/>
                  <a:gd name="T77" fmla="*/ 38 h 39"/>
                  <a:gd name="T78" fmla="*/ 19 w 48"/>
                  <a:gd name="T79" fmla="*/ 38 h 39"/>
                  <a:gd name="T80" fmla="*/ 20 w 48"/>
                  <a:gd name="T81" fmla="*/ 38 h 39"/>
                  <a:gd name="T82" fmla="*/ 21 w 48"/>
                  <a:gd name="T83" fmla="*/ 38 h 39"/>
                  <a:gd name="T84" fmla="*/ 22 w 48"/>
                  <a:gd name="T85" fmla="*/ 38 h 39"/>
                  <a:gd name="T86" fmla="*/ 30 w 48"/>
                  <a:gd name="T87" fmla="*/ 39 h 39"/>
                  <a:gd name="T88" fmla="*/ 34 w 48"/>
                  <a:gd name="T89" fmla="*/ 30 h 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</a:cxnLst>
                <a:rect l="0" t="0" r="r" b="b"/>
                <a:pathLst>
                  <a:path w="48" h="39">
                    <a:moveTo>
                      <a:pt x="34" y="30"/>
                    </a:moveTo>
                    <a:cubicBezTo>
                      <a:pt x="40" y="22"/>
                      <a:pt x="40" y="22"/>
                      <a:pt x="40" y="22"/>
                    </a:cubicBezTo>
                    <a:cubicBezTo>
                      <a:pt x="40" y="12"/>
                      <a:pt x="40" y="12"/>
                      <a:pt x="40" y="12"/>
                    </a:cubicBezTo>
                    <a:cubicBezTo>
                      <a:pt x="46" y="12"/>
                      <a:pt x="46" y="12"/>
                      <a:pt x="46" y="12"/>
                    </a:cubicBezTo>
                    <a:cubicBezTo>
                      <a:pt x="48" y="11"/>
                      <a:pt x="48" y="11"/>
                      <a:pt x="48" y="11"/>
                    </a:cubicBezTo>
                    <a:cubicBezTo>
                      <a:pt x="48" y="8"/>
                      <a:pt x="48" y="6"/>
                      <a:pt x="47" y="4"/>
                    </a:cubicBezTo>
                    <a:cubicBezTo>
                      <a:pt x="47" y="3"/>
                      <a:pt x="47" y="1"/>
                      <a:pt x="47" y="0"/>
                    </a:cubicBezTo>
                    <a:cubicBezTo>
                      <a:pt x="44" y="2"/>
                      <a:pt x="39" y="9"/>
                      <a:pt x="36" y="14"/>
                    </a:cubicBezTo>
                    <a:cubicBezTo>
                      <a:pt x="32" y="21"/>
                      <a:pt x="21" y="26"/>
                      <a:pt x="12" y="25"/>
                    </a:cubicBezTo>
                    <a:cubicBezTo>
                      <a:pt x="11" y="25"/>
                      <a:pt x="10" y="25"/>
                      <a:pt x="9" y="25"/>
                    </a:cubicBezTo>
                    <a:cubicBezTo>
                      <a:pt x="5" y="25"/>
                      <a:pt x="3" y="26"/>
                      <a:pt x="2" y="27"/>
                    </a:cubicBezTo>
                    <a:cubicBezTo>
                      <a:pt x="1" y="28"/>
                      <a:pt x="1" y="28"/>
                      <a:pt x="1" y="28"/>
                    </a:cubicBezTo>
                    <a:cubicBezTo>
                      <a:pt x="0" y="28"/>
                      <a:pt x="0" y="28"/>
                      <a:pt x="0" y="28"/>
                    </a:cubicBezTo>
                    <a:cubicBezTo>
                      <a:pt x="0" y="29"/>
                      <a:pt x="0" y="29"/>
                      <a:pt x="0" y="29"/>
                    </a:cubicBezTo>
                    <a:cubicBezTo>
                      <a:pt x="0" y="29"/>
                      <a:pt x="0" y="29"/>
                      <a:pt x="0" y="30"/>
                    </a:cubicBezTo>
                    <a:cubicBezTo>
                      <a:pt x="1" y="30"/>
                      <a:pt x="1" y="30"/>
                      <a:pt x="1" y="31"/>
                    </a:cubicBezTo>
                    <a:cubicBezTo>
                      <a:pt x="1" y="31"/>
                      <a:pt x="1" y="31"/>
                      <a:pt x="1" y="31"/>
                    </a:cubicBezTo>
                    <a:cubicBezTo>
                      <a:pt x="2" y="32"/>
                      <a:pt x="2" y="32"/>
                      <a:pt x="3" y="33"/>
                    </a:cubicBezTo>
                    <a:cubicBezTo>
                      <a:pt x="3" y="33"/>
                      <a:pt x="3" y="33"/>
                      <a:pt x="3" y="33"/>
                    </a:cubicBezTo>
                    <a:cubicBezTo>
                      <a:pt x="3" y="33"/>
                      <a:pt x="3" y="33"/>
                      <a:pt x="4" y="34"/>
                    </a:cubicBezTo>
                    <a:cubicBezTo>
                      <a:pt x="4" y="34"/>
                      <a:pt x="4" y="34"/>
                      <a:pt x="4" y="34"/>
                    </a:cubicBezTo>
                    <a:cubicBezTo>
                      <a:pt x="4" y="34"/>
                      <a:pt x="4" y="35"/>
                      <a:pt x="5" y="35"/>
                    </a:cubicBezTo>
                    <a:cubicBezTo>
                      <a:pt x="5" y="35"/>
                      <a:pt x="5" y="35"/>
                      <a:pt x="5" y="35"/>
                    </a:cubicBezTo>
                    <a:cubicBezTo>
                      <a:pt x="5" y="35"/>
                      <a:pt x="5" y="35"/>
                      <a:pt x="6" y="36"/>
                    </a:cubicBezTo>
                    <a:cubicBezTo>
                      <a:pt x="6" y="36"/>
                      <a:pt x="6" y="36"/>
                      <a:pt x="6" y="36"/>
                    </a:cubicBezTo>
                    <a:cubicBezTo>
                      <a:pt x="6" y="36"/>
                      <a:pt x="6" y="36"/>
                      <a:pt x="7" y="36"/>
                    </a:cubicBezTo>
                    <a:cubicBezTo>
                      <a:pt x="7" y="36"/>
                      <a:pt x="7" y="36"/>
                      <a:pt x="7" y="36"/>
                    </a:cubicBezTo>
                    <a:cubicBezTo>
                      <a:pt x="7" y="36"/>
                      <a:pt x="7" y="36"/>
                      <a:pt x="7" y="36"/>
                    </a:cubicBezTo>
                    <a:cubicBezTo>
                      <a:pt x="8" y="36"/>
                      <a:pt x="8" y="36"/>
                      <a:pt x="8" y="36"/>
                    </a:cubicBezTo>
                    <a:cubicBezTo>
                      <a:pt x="8" y="36"/>
                      <a:pt x="8" y="37"/>
                      <a:pt x="8" y="37"/>
                    </a:cubicBezTo>
                    <a:cubicBezTo>
                      <a:pt x="9" y="37"/>
                      <a:pt x="9" y="37"/>
                      <a:pt x="9" y="37"/>
                    </a:cubicBezTo>
                    <a:cubicBezTo>
                      <a:pt x="9" y="37"/>
                      <a:pt x="9" y="37"/>
                      <a:pt x="10" y="37"/>
                    </a:cubicBezTo>
                    <a:cubicBezTo>
                      <a:pt x="10" y="37"/>
                      <a:pt x="10" y="37"/>
                      <a:pt x="10" y="37"/>
                    </a:cubicBezTo>
                    <a:cubicBezTo>
                      <a:pt x="10" y="37"/>
                      <a:pt x="11" y="37"/>
                      <a:pt x="11" y="37"/>
                    </a:cubicBezTo>
                    <a:cubicBezTo>
                      <a:pt x="11" y="37"/>
                      <a:pt x="11" y="37"/>
                      <a:pt x="11" y="37"/>
                    </a:cubicBezTo>
                    <a:cubicBezTo>
                      <a:pt x="12" y="37"/>
                      <a:pt x="14" y="37"/>
                      <a:pt x="16" y="38"/>
                    </a:cubicBezTo>
                    <a:cubicBezTo>
                      <a:pt x="16" y="38"/>
                      <a:pt x="16" y="38"/>
                      <a:pt x="16" y="38"/>
                    </a:cubicBezTo>
                    <a:cubicBezTo>
                      <a:pt x="17" y="38"/>
                      <a:pt x="17" y="38"/>
                      <a:pt x="17" y="38"/>
                    </a:cubicBezTo>
                    <a:cubicBezTo>
                      <a:pt x="18" y="38"/>
                      <a:pt x="18" y="38"/>
                      <a:pt x="18" y="38"/>
                    </a:cubicBezTo>
                    <a:cubicBezTo>
                      <a:pt x="19" y="38"/>
                      <a:pt x="19" y="38"/>
                      <a:pt x="19" y="38"/>
                    </a:cubicBezTo>
                    <a:cubicBezTo>
                      <a:pt x="20" y="38"/>
                      <a:pt x="20" y="38"/>
                      <a:pt x="20" y="38"/>
                    </a:cubicBezTo>
                    <a:cubicBezTo>
                      <a:pt x="21" y="38"/>
                      <a:pt x="21" y="38"/>
                      <a:pt x="21" y="38"/>
                    </a:cubicBezTo>
                    <a:cubicBezTo>
                      <a:pt x="22" y="38"/>
                      <a:pt x="22" y="38"/>
                      <a:pt x="22" y="38"/>
                    </a:cubicBezTo>
                    <a:cubicBezTo>
                      <a:pt x="25" y="39"/>
                      <a:pt x="28" y="39"/>
                      <a:pt x="30" y="39"/>
                    </a:cubicBezTo>
                    <a:lnTo>
                      <a:pt x="34" y="3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090" name="Freeform 1173">
                <a:extLst>
                  <a:ext uri="{FF2B5EF4-FFF2-40B4-BE49-F238E27FC236}">
                    <a16:creationId xmlns:a16="http://schemas.microsoft.com/office/drawing/2014/main" id="{8805E831-2C40-40F1-8D54-EEC08E13888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27" y="2468"/>
                <a:ext cx="100" cy="99"/>
              </a:xfrm>
              <a:custGeom>
                <a:avLst/>
                <a:gdLst>
                  <a:gd name="T0" fmla="*/ 64 w 105"/>
                  <a:gd name="T1" fmla="*/ 6 h 103"/>
                  <a:gd name="T2" fmla="*/ 63 w 105"/>
                  <a:gd name="T3" fmla="*/ 6 h 103"/>
                  <a:gd name="T4" fmla="*/ 54 w 105"/>
                  <a:gd name="T5" fmla="*/ 2 h 103"/>
                  <a:gd name="T6" fmla="*/ 49 w 105"/>
                  <a:gd name="T7" fmla="*/ 1 h 103"/>
                  <a:gd name="T8" fmla="*/ 43 w 105"/>
                  <a:gd name="T9" fmla="*/ 0 h 103"/>
                  <a:gd name="T10" fmla="*/ 42 w 105"/>
                  <a:gd name="T11" fmla="*/ 1 h 103"/>
                  <a:gd name="T12" fmla="*/ 43 w 105"/>
                  <a:gd name="T13" fmla="*/ 1 h 103"/>
                  <a:gd name="T14" fmla="*/ 43 w 105"/>
                  <a:gd name="T15" fmla="*/ 1 h 103"/>
                  <a:gd name="T16" fmla="*/ 40 w 105"/>
                  <a:gd name="T17" fmla="*/ 4 h 103"/>
                  <a:gd name="T18" fmla="*/ 27 w 105"/>
                  <a:gd name="T19" fmla="*/ 13 h 103"/>
                  <a:gd name="T20" fmla="*/ 28 w 105"/>
                  <a:gd name="T21" fmla="*/ 23 h 103"/>
                  <a:gd name="T22" fmla="*/ 24 w 105"/>
                  <a:gd name="T23" fmla="*/ 38 h 103"/>
                  <a:gd name="T24" fmla="*/ 23 w 105"/>
                  <a:gd name="T25" fmla="*/ 39 h 103"/>
                  <a:gd name="T26" fmla="*/ 0 w 105"/>
                  <a:gd name="T27" fmla="*/ 51 h 103"/>
                  <a:gd name="T28" fmla="*/ 1 w 105"/>
                  <a:gd name="T29" fmla="*/ 53 h 103"/>
                  <a:gd name="T30" fmla="*/ 2 w 105"/>
                  <a:gd name="T31" fmla="*/ 57 h 103"/>
                  <a:gd name="T32" fmla="*/ 2 w 105"/>
                  <a:gd name="T33" fmla="*/ 60 h 103"/>
                  <a:gd name="T34" fmla="*/ 3 w 105"/>
                  <a:gd name="T35" fmla="*/ 63 h 103"/>
                  <a:gd name="T36" fmla="*/ 3 w 105"/>
                  <a:gd name="T37" fmla="*/ 65 h 103"/>
                  <a:gd name="T38" fmla="*/ 5 w 105"/>
                  <a:gd name="T39" fmla="*/ 65 h 103"/>
                  <a:gd name="T40" fmla="*/ 7 w 105"/>
                  <a:gd name="T41" fmla="*/ 64 h 103"/>
                  <a:gd name="T42" fmla="*/ 8 w 105"/>
                  <a:gd name="T43" fmla="*/ 64 h 103"/>
                  <a:gd name="T44" fmla="*/ 11 w 105"/>
                  <a:gd name="T45" fmla="*/ 65 h 103"/>
                  <a:gd name="T46" fmla="*/ 27 w 105"/>
                  <a:gd name="T47" fmla="*/ 74 h 103"/>
                  <a:gd name="T48" fmla="*/ 34 w 105"/>
                  <a:gd name="T49" fmla="*/ 78 h 103"/>
                  <a:gd name="T50" fmla="*/ 73 w 105"/>
                  <a:gd name="T51" fmla="*/ 102 h 103"/>
                  <a:gd name="T52" fmla="*/ 74 w 105"/>
                  <a:gd name="T53" fmla="*/ 102 h 103"/>
                  <a:gd name="T54" fmla="*/ 75 w 105"/>
                  <a:gd name="T55" fmla="*/ 102 h 103"/>
                  <a:gd name="T56" fmla="*/ 77 w 105"/>
                  <a:gd name="T57" fmla="*/ 102 h 103"/>
                  <a:gd name="T58" fmla="*/ 85 w 105"/>
                  <a:gd name="T59" fmla="*/ 103 h 103"/>
                  <a:gd name="T60" fmla="*/ 86 w 105"/>
                  <a:gd name="T61" fmla="*/ 101 h 103"/>
                  <a:gd name="T62" fmla="*/ 87 w 105"/>
                  <a:gd name="T63" fmla="*/ 99 h 103"/>
                  <a:gd name="T64" fmla="*/ 88 w 105"/>
                  <a:gd name="T65" fmla="*/ 97 h 103"/>
                  <a:gd name="T66" fmla="*/ 88 w 105"/>
                  <a:gd name="T67" fmla="*/ 96 h 103"/>
                  <a:gd name="T68" fmla="*/ 89 w 105"/>
                  <a:gd name="T69" fmla="*/ 95 h 103"/>
                  <a:gd name="T70" fmla="*/ 89 w 105"/>
                  <a:gd name="T71" fmla="*/ 95 h 103"/>
                  <a:gd name="T72" fmla="*/ 89 w 105"/>
                  <a:gd name="T73" fmla="*/ 94 h 103"/>
                  <a:gd name="T74" fmla="*/ 90 w 105"/>
                  <a:gd name="T75" fmla="*/ 93 h 103"/>
                  <a:gd name="T76" fmla="*/ 98 w 105"/>
                  <a:gd name="T77" fmla="*/ 89 h 103"/>
                  <a:gd name="T78" fmla="*/ 100 w 105"/>
                  <a:gd name="T79" fmla="*/ 90 h 103"/>
                  <a:gd name="T80" fmla="*/ 102 w 105"/>
                  <a:gd name="T81" fmla="*/ 91 h 103"/>
                  <a:gd name="T82" fmla="*/ 104 w 105"/>
                  <a:gd name="T83" fmla="*/ 93 h 103"/>
                  <a:gd name="T84" fmla="*/ 105 w 105"/>
                  <a:gd name="T85" fmla="*/ 92 h 103"/>
                  <a:gd name="T86" fmla="*/ 103 w 105"/>
                  <a:gd name="T87" fmla="*/ 90 h 103"/>
                  <a:gd name="T88" fmla="*/ 101 w 105"/>
                  <a:gd name="T89" fmla="*/ 88 h 103"/>
                  <a:gd name="T90" fmla="*/ 100 w 105"/>
                  <a:gd name="T91" fmla="*/ 86 h 103"/>
                  <a:gd name="T92" fmla="*/ 100 w 105"/>
                  <a:gd name="T93" fmla="*/ 84 h 103"/>
                  <a:gd name="T94" fmla="*/ 96 w 105"/>
                  <a:gd name="T95" fmla="*/ 77 h 103"/>
                  <a:gd name="T96" fmla="*/ 98 w 105"/>
                  <a:gd name="T97" fmla="*/ 70 h 103"/>
                  <a:gd name="T98" fmla="*/ 93 w 105"/>
                  <a:gd name="T99" fmla="*/ 64 h 103"/>
                  <a:gd name="T100" fmla="*/ 87 w 105"/>
                  <a:gd name="T101" fmla="*/ 62 h 103"/>
                  <a:gd name="T102" fmla="*/ 85 w 105"/>
                  <a:gd name="T103" fmla="*/ 61 h 103"/>
                  <a:gd name="T104" fmla="*/ 83 w 105"/>
                  <a:gd name="T105" fmla="*/ 59 h 103"/>
                  <a:gd name="T106" fmla="*/ 81 w 105"/>
                  <a:gd name="T107" fmla="*/ 58 h 103"/>
                  <a:gd name="T108" fmla="*/ 80 w 105"/>
                  <a:gd name="T109" fmla="*/ 55 h 103"/>
                  <a:gd name="T110" fmla="*/ 79 w 105"/>
                  <a:gd name="T111" fmla="*/ 53 h 103"/>
                  <a:gd name="T112" fmla="*/ 72 w 105"/>
                  <a:gd name="T113" fmla="*/ 41 h 103"/>
                  <a:gd name="T114" fmla="*/ 75 w 105"/>
                  <a:gd name="T115" fmla="*/ 32 h 103"/>
                  <a:gd name="T116" fmla="*/ 78 w 105"/>
                  <a:gd name="T117" fmla="*/ 25 h 103"/>
                  <a:gd name="T118" fmla="*/ 78 w 105"/>
                  <a:gd name="T119" fmla="*/ 21 h 103"/>
                  <a:gd name="T120" fmla="*/ 68 w 105"/>
                  <a:gd name="T121" fmla="*/ 11 h 103"/>
                  <a:gd name="T122" fmla="*/ 65 w 105"/>
                  <a:gd name="T123" fmla="*/ 6 h 1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</a:cxnLst>
                <a:rect l="0" t="0" r="r" b="b"/>
                <a:pathLst>
                  <a:path w="105" h="103">
                    <a:moveTo>
                      <a:pt x="65" y="6"/>
                    </a:moveTo>
                    <a:cubicBezTo>
                      <a:pt x="65" y="6"/>
                      <a:pt x="64" y="6"/>
                      <a:pt x="64" y="6"/>
                    </a:cubicBezTo>
                    <a:cubicBezTo>
                      <a:pt x="64" y="6"/>
                      <a:pt x="64" y="6"/>
                      <a:pt x="64" y="6"/>
                    </a:cubicBezTo>
                    <a:cubicBezTo>
                      <a:pt x="64" y="6"/>
                      <a:pt x="64" y="6"/>
                      <a:pt x="63" y="6"/>
                    </a:cubicBezTo>
                    <a:cubicBezTo>
                      <a:pt x="62" y="6"/>
                      <a:pt x="60" y="5"/>
                      <a:pt x="58" y="4"/>
                    </a:cubicBezTo>
                    <a:cubicBezTo>
                      <a:pt x="57" y="3"/>
                      <a:pt x="55" y="2"/>
                      <a:pt x="54" y="2"/>
                    </a:cubicBezTo>
                    <a:cubicBezTo>
                      <a:pt x="54" y="2"/>
                      <a:pt x="53" y="3"/>
                      <a:pt x="53" y="3"/>
                    </a:cubicBezTo>
                    <a:cubicBezTo>
                      <a:pt x="51" y="3"/>
                      <a:pt x="50" y="2"/>
                      <a:pt x="49" y="1"/>
                    </a:cubicBezTo>
                    <a:cubicBezTo>
                      <a:pt x="48" y="1"/>
                      <a:pt x="46" y="0"/>
                      <a:pt x="44" y="0"/>
                    </a:cubicBezTo>
                    <a:cubicBezTo>
                      <a:pt x="44" y="0"/>
                      <a:pt x="43" y="0"/>
                      <a:pt x="43" y="0"/>
                    </a:cubicBezTo>
                    <a:cubicBezTo>
                      <a:pt x="43" y="1"/>
                      <a:pt x="43" y="1"/>
                      <a:pt x="43" y="1"/>
                    </a:cubicBezTo>
                    <a:cubicBezTo>
                      <a:pt x="43" y="1"/>
                      <a:pt x="42" y="1"/>
                      <a:pt x="42" y="1"/>
                    </a:cubicBezTo>
                    <a:cubicBezTo>
                      <a:pt x="42" y="1"/>
                      <a:pt x="42" y="1"/>
                      <a:pt x="42" y="1"/>
                    </a:cubicBezTo>
                    <a:cubicBezTo>
                      <a:pt x="43" y="1"/>
                      <a:pt x="43" y="1"/>
                      <a:pt x="43" y="1"/>
                    </a:cubicBezTo>
                    <a:cubicBezTo>
                      <a:pt x="43" y="1"/>
                      <a:pt x="43" y="1"/>
                      <a:pt x="43" y="1"/>
                    </a:cubicBezTo>
                    <a:cubicBezTo>
                      <a:pt x="43" y="1"/>
                      <a:pt x="43" y="1"/>
                      <a:pt x="43" y="1"/>
                    </a:cubicBezTo>
                    <a:cubicBezTo>
                      <a:pt x="41" y="3"/>
                      <a:pt x="41" y="3"/>
                      <a:pt x="41" y="3"/>
                    </a:cubicBezTo>
                    <a:cubicBezTo>
                      <a:pt x="40" y="4"/>
                      <a:pt x="40" y="4"/>
                      <a:pt x="40" y="4"/>
                    </a:cubicBezTo>
                    <a:cubicBezTo>
                      <a:pt x="33" y="9"/>
                      <a:pt x="33" y="9"/>
                      <a:pt x="33" y="9"/>
                    </a:cubicBezTo>
                    <a:cubicBezTo>
                      <a:pt x="32" y="9"/>
                      <a:pt x="28" y="11"/>
                      <a:pt x="27" y="13"/>
                    </a:cubicBezTo>
                    <a:cubicBezTo>
                      <a:pt x="27" y="14"/>
                      <a:pt x="27" y="15"/>
                      <a:pt x="28" y="17"/>
                    </a:cubicBezTo>
                    <a:cubicBezTo>
                      <a:pt x="28" y="19"/>
                      <a:pt x="29" y="21"/>
                      <a:pt x="28" y="23"/>
                    </a:cubicBezTo>
                    <a:cubicBezTo>
                      <a:pt x="27" y="24"/>
                      <a:pt x="27" y="28"/>
                      <a:pt x="27" y="30"/>
                    </a:cubicBezTo>
                    <a:cubicBezTo>
                      <a:pt x="28" y="32"/>
                      <a:pt x="25" y="36"/>
                      <a:pt x="24" y="38"/>
                    </a:cubicBezTo>
                    <a:cubicBezTo>
                      <a:pt x="24" y="39"/>
                      <a:pt x="24" y="39"/>
                      <a:pt x="24" y="39"/>
                    </a:cubicBezTo>
                    <a:cubicBezTo>
                      <a:pt x="23" y="39"/>
                      <a:pt x="23" y="39"/>
                      <a:pt x="23" y="39"/>
                    </a:cubicBezTo>
                    <a:cubicBezTo>
                      <a:pt x="23" y="39"/>
                      <a:pt x="23" y="39"/>
                      <a:pt x="23" y="39"/>
                    </a:cubicBezTo>
                    <a:cubicBezTo>
                      <a:pt x="18" y="42"/>
                      <a:pt x="9" y="47"/>
                      <a:pt x="0" y="51"/>
                    </a:cubicBezTo>
                    <a:cubicBezTo>
                      <a:pt x="0" y="52"/>
                      <a:pt x="0" y="52"/>
                      <a:pt x="0" y="52"/>
                    </a:cubicBezTo>
                    <a:cubicBezTo>
                      <a:pt x="0" y="53"/>
                      <a:pt x="1" y="53"/>
                      <a:pt x="1" y="53"/>
                    </a:cubicBezTo>
                    <a:cubicBezTo>
                      <a:pt x="1" y="54"/>
                      <a:pt x="1" y="54"/>
                      <a:pt x="1" y="55"/>
                    </a:cubicBezTo>
                    <a:cubicBezTo>
                      <a:pt x="1" y="56"/>
                      <a:pt x="1" y="56"/>
                      <a:pt x="2" y="57"/>
                    </a:cubicBezTo>
                    <a:cubicBezTo>
                      <a:pt x="2" y="58"/>
                      <a:pt x="2" y="58"/>
                      <a:pt x="2" y="58"/>
                    </a:cubicBezTo>
                    <a:cubicBezTo>
                      <a:pt x="2" y="59"/>
                      <a:pt x="2" y="59"/>
                      <a:pt x="2" y="60"/>
                    </a:cubicBezTo>
                    <a:cubicBezTo>
                      <a:pt x="2" y="60"/>
                      <a:pt x="2" y="61"/>
                      <a:pt x="3" y="61"/>
                    </a:cubicBezTo>
                    <a:cubicBezTo>
                      <a:pt x="3" y="62"/>
                      <a:pt x="3" y="62"/>
                      <a:pt x="3" y="63"/>
                    </a:cubicBezTo>
                    <a:cubicBezTo>
                      <a:pt x="3" y="63"/>
                      <a:pt x="3" y="63"/>
                      <a:pt x="3" y="64"/>
                    </a:cubicBezTo>
                    <a:cubicBezTo>
                      <a:pt x="3" y="64"/>
                      <a:pt x="3" y="64"/>
                      <a:pt x="3" y="65"/>
                    </a:cubicBezTo>
                    <a:cubicBezTo>
                      <a:pt x="4" y="65"/>
                      <a:pt x="5" y="65"/>
                      <a:pt x="5" y="65"/>
                    </a:cubicBezTo>
                    <a:cubicBezTo>
                      <a:pt x="5" y="65"/>
                      <a:pt x="5" y="65"/>
                      <a:pt x="5" y="65"/>
                    </a:cubicBezTo>
                    <a:cubicBezTo>
                      <a:pt x="6" y="65"/>
                      <a:pt x="6" y="64"/>
                      <a:pt x="7" y="64"/>
                    </a:cubicBezTo>
                    <a:cubicBezTo>
                      <a:pt x="7" y="64"/>
                      <a:pt x="7" y="64"/>
                      <a:pt x="7" y="64"/>
                    </a:cubicBezTo>
                    <a:cubicBezTo>
                      <a:pt x="7" y="64"/>
                      <a:pt x="7" y="64"/>
                      <a:pt x="7" y="64"/>
                    </a:cubicBezTo>
                    <a:cubicBezTo>
                      <a:pt x="8" y="64"/>
                      <a:pt x="8" y="64"/>
                      <a:pt x="8" y="64"/>
                    </a:cubicBezTo>
                    <a:cubicBezTo>
                      <a:pt x="8" y="65"/>
                      <a:pt x="9" y="65"/>
                      <a:pt x="9" y="65"/>
                    </a:cubicBezTo>
                    <a:cubicBezTo>
                      <a:pt x="9" y="65"/>
                      <a:pt x="10" y="65"/>
                      <a:pt x="11" y="65"/>
                    </a:cubicBezTo>
                    <a:cubicBezTo>
                      <a:pt x="13" y="65"/>
                      <a:pt x="18" y="68"/>
                      <a:pt x="24" y="72"/>
                    </a:cubicBezTo>
                    <a:cubicBezTo>
                      <a:pt x="25" y="73"/>
                      <a:pt x="26" y="73"/>
                      <a:pt x="27" y="74"/>
                    </a:cubicBezTo>
                    <a:cubicBezTo>
                      <a:pt x="30" y="76"/>
                      <a:pt x="33" y="77"/>
                      <a:pt x="34" y="78"/>
                    </a:cubicBezTo>
                    <a:cubicBezTo>
                      <a:pt x="34" y="78"/>
                      <a:pt x="34" y="78"/>
                      <a:pt x="34" y="78"/>
                    </a:cubicBezTo>
                    <a:cubicBezTo>
                      <a:pt x="40" y="81"/>
                      <a:pt x="57" y="95"/>
                      <a:pt x="61" y="98"/>
                    </a:cubicBezTo>
                    <a:cubicBezTo>
                      <a:pt x="65" y="101"/>
                      <a:pt x="71" y="102"/>
                      <a:pt x="73" y="102"/>
                    </a:cubicBezTo>
                    <a:cubicBezTo>
                      <a:pt x="73" y="102"/>
                      <a:pt x="74" y="102"/>
                      <a:pt x="74" y="102"/>
                    </a:cubicBezTo>
                    <a:cubicBezTo>
                      <a:pt x="74" y="102"/>
                      <a:pt x="74" y="102"/>
                      <a:pt x="74" y="102"/>
                    </a:cubicBezTo>
                    <a:cubicBezTo>
                      <a:pt x="74" y="102"/>
                      <a:pt x="75" y="102"/>
                      <a:pt x="75" y="102"/>
                    </a:cubicBezTo>
                    <a:cubicBezTo>
                      <a:pt x="75" y="102"/>
                      <a:pt x="75" y="102"/>
                      <a:pt x="75" y="102"/>
                    </a:cubicBezTo>
                    <a:cubicBezTo>
                      <a:pt x="75" y="102"/>
                      <a:pt x="76" y="102"/>
                      <a:pt x="76" y="102"/>
                    </a:cubicBezTo>
                    <a:cubicBezTo>
                      <a:pt x="76" y="102"/>
                      <a:pt x="76" y="102"/>
                      <a:pt x="77" y="102"/>
                    </a:cubicBezTo>
                    <a:cubicBezTo>
                      <a:pt x="77" y="102"/>
                      <a:pt x="77" y="102"/>
                      <a:pt x="77" y="102"/>
                    </a:cubicBezTo>
                    <a:cubicBezTo>
                      <a:pt x="79" y="103"/>
                      <a:pt x="82" y="103"/>
                      <a:pt x="85" y="103"/>
                    </a:cubicBezTo>
                    <a:cubicBezTo>
                      <a:pt x="85" y="103"/>
                      <a:pt x="85" y="103"/>
                      <a:pt x="85" y="102"/>
                    </a:cubicBezTo>
                    <a:cubicBezTo>
                      <a:pt x="86" y="102"/>
                      <a:pt x="86" y="102"/>
                      <a:pt x="86" y="101"/>
                    </a:cubicBezTo>
                    <a:cubicBezTo>
                      <a:pt x="86" y="101"/>
                      <a:pt x="86" y="100"/>
                      <a:pt x="86" y="100"/>
                    </a:cubicBezTo>
                    <a:cubicBezTo>
                      <a:pt x="87" y="100"/>
                      <a:pt x="87" y="99"/>
                      <a:pt x="87" y="99"/>
                    </a:cubicBezTo>
                    <a:cubicBezTo>
                      <a:pt x="87" y="99"/>
                      <a:pt x="87" y="98"/>
                      <a:pt x="87" y="98"/>
                    </a:cubicBezTo>
                    <a:cubicBezTo>
                      <a:pt x="87" y="98"/>
                      <a:pt x="88" y="97"/>
                      <a:pt x="88" y="97"/>
                    </a:cubicBezTo>
                    <a:cubicBezTo>
                      <a:pt x="88" y="97"/>
                      <a:pt x="88" y="97"/>
                      <a:pt x="88" y="97"/>
                    </a:cubicBezTo>
                    <a:cubicBezTo>
                      <a:pt x="88" y="96"/>
                      <a:pt x="88" y="96"/>
                      <a:pt x="88" y="96"/>
                    </a:cubicBezTo>
                    <a:cubicBezTo>
                      <a:pt x="88" y="96"/>
                      <a:pt x="88" y="96"/>
                      <a:pt x="89" y="96"/>
                    </a:cubicBezTo>
                    <a:cubicBezTo>
                      <a:pt x="89" y="95"/>
                      <a:pt x="89" y="95"/>
                      <a:pt x="89" y="95"/>
                    </a:cubicBezTo>
                    <a:cubicBezTo>
                      <a:pt x="89" y="95"/>
                      <a:pt x="89" y="95"/>
                      <a:pt x="89" y="95"/>
                    </a:cubicBezTo>
                    <a:cubicBezTo>
                      <a:pt x="89" y="95"/>
                      <a:pt x="89" y="95"/>
                      <a:pt x="89" y="95"/>
                    </a:cubicBezTo>
                    <a:cubicBezTo>
                      <a:pt x="89" y="95"/>
                      <a:pt x="89" y="94"/>
                      <a:pt x="89" y="94"/>
                    </a:cubicBezTo>
                    <a:cubicBezTo>
                      <a:pt x="89" y="94"/>
                      <a:pt x="89" y="94"/>
                      <a:pt x="89" y="94"/>
                    </a:cubicBezTo>
                    <a:cubicBezTo>
                      <a:pt x="89" y="94"/>
                      <a:pt x="89" y="94"/>
                      <a:pt x="90" y="94"/>
                    </a:cubicBezTo>
                    <a:cubicBezTo>
                      <a:pt x="90" y="94"/>
                      <a:pt x="90" y="93"/>
                      <a:pt x="90" y="93"/>
                    </a:cubicBezTo>
                    <a:cubicBezTo>
                      <a:pt x="91" y="92"/>
                      <a:pt x="92" y="90"/>
                      <a:pt x="96" y="89"/>
                    </a:cubicBezTo>
                    <a:cubicBezTo>
                      <a:pt x="97" y="89"/>
                      <a:pt x="97" y="89"/>
                      <a:pt x="98" y="89"/>
                    </a:cubicBezTo>
                    <a:cubicBezTo>
                      <a:pt x="98" y="89"/>
                      <a:pt x="98" y="89"/>
                      <a:pt x="98" y="89"/>
                    </a:cubicBezTo>
                    <a:cubicBezTo>
                      <a:pt x="99" y="90"/>
                      <a:pt x="99" y="90"/>
                      <a:pt x="100" y="90"/>
                    </a:cubicBezTo>
                    <a:cubicBezTo>
                      <a:pt x="100" y="90"/>
                      <a:pt x="100" y="90"/>
                      <a:pt x="100" y="90"/>
                    </a:cubicBezTo>
                    <a:cubicBezTo>
                      <a:pt x="101" y="90"/>
                      <a:pt x="101" y="91"/>
                      <a:pt x="102" y="91"/>
                    </a:cubicBezTo>
                    <a:cubicBezTo>
                      <a:pt x="102" y="91"/>
                      <a:pt x="102" y="91"/>
                      <a:pt x="102" y="91"/>
                    </a:cubicBezTo>
                    <a:cubicBezTo>
                      <a:pt x="103" y="92"/>
                      <a:pt x="103" y="92"/>
                      <a:pt x="104" y="93"/>
                    </a:cubicBezTo>
                    <a:cubicBezTo>
                      <a:pt x="104" y="93"/>
                      <a:pt x="104" y="93"/>
                      <a:pt x="104" y="93"/>
                    </a:cubicBezTo>
                    <a:cubicBezTo>
                      <a:pt x="104" y="93"/>
                      <a:pt x="105" y="92"/>
                      <a:pt x="105" y="92"/>
                    </a:cubicBezTo>
                    <a:cubicBezTo>
                      <a:pt x="105" y="92"/>
                      <a:pt x="105" y="92"/>
                      <a:pt x="105" y="92"/>
                    </a:cubicBezTo>
                    <a:cubicBezTo>
                      <a:pt x="104" y="91"/>
                      <a:pt x="104" y="91"/>
                      <a:pt x="103" y="90"/>
                    </a:cubicBezTo>
                    <a:cubicBezTo>
                      <a:pt x="103" y="90"/>
                      <a:pt x="103" y="90"/>
                      <a:pt x="103" y="90"/>
                    </a:cubicBezTo>
                    <a:cubicBezTo>
                      <a:pt x="102" y="89"/>
                      <a:pt x="102" y="88"/>
                      <a:pt x="101" y="88"/>
                    </a:cubicBezTo>
                    <a:cubicBezTo>
                      <a:pt x="101" y="88"/>
                      <a:pt x="101" y="88"/>
                      <a:pt x="101" y="87"/>
                    </a:cubicBezTo>
                    <a:cubicBezTo>
                      <a:pt x="101" y="87"/>
                      <a:pt x="101" y="86"/>
                      <a:pt x="100" y="86"/>
                    </a:cubicBezTo>
                    <a:cubicBezTo>
                      <a:pt x="100" y="86"/>
                      <a:pt x="100" y="86"/>
                      <a:pt x="100" y="85"/>
                    </a:cubicBezTo>
                    <a:cubicBezTo>
                      <a:pt x="100" y="85"/>
                      <a:pt x="100" y="84"/>
                      <a:pt x="100" y="84"/>
                    </a:cubicBezTo>
                    <a:cubicBezTo>
                      <a:pt x="100" y="83"/>
                      <a:pt x="100" y="82"/>
                      <a:pt x="98" y="80"/>
                    </a:cubicBezTo>
                    <a:cubicBezTo>
                      <a:pt x="97" y="79"/>
                      <a:pt x="96" y="78"/>
                      <a:pt x="96" y="77"/>
                    </a:cubicBezTo>
                    <a:cubicBezTo>
                      <a:pt x="96" y="75"/>
                      <a:pt x="96" y="74"/>
                      <a:pt x="97" y="72"/>
                    </a:cubicBezTo>
                    <a:cubicBezTo>
                      <a:pt x="97" y="72"/>
                      <a:pt x="98" y="71"/>
                      <a:pt x="98" y="70"/>
                    </a:cubicBezTo>
                    <a:cubicBezTo>
                      <a:pt x="97" y="69"/>
                      <a:pt x="96" y="68"/>
                      <a:pt x="96" y="67"/>
                    </a:cubicBezTo>
                    <a:cubicBezTo>
                      <a:pt x="95" y="65"/>
                      <a:pt x="94" y="64"/>
                      <a:pt x="93" y="64"/>
                    </a:cubicBezTo>
                    <a:cubicBezTo>
                      <a:pt x="93" y="64"/>
                      <a:pt x="93" y="64"/>
                      <a:pt x="92" y="64"/>
                    </a:cubicBezTo>
                    <a:cubicBezTo>
                      <a:pt x="91" y="63"/>
                      <a:pt x="89" y="63"/>
                      <a:pt x="87" y="62"/>
                    </a:cubicBezTo>
                    <a:cubicBezTo>
                      <a:pt x="86" y="61"/>
                      <a:pt x="86" y="61"/>
                      <a:pt x="86" y="61"/>
                    </a:cubicBezTo>
                    <a:cubicBezTo>
                      <a:pt x="85" y="61"/>
                      <a:pt x="85" y="61"/>
                      <a:pt x="85" y="61"/>
                    </a:cubicBezTo>
                    <a:cubicBezTo>
                      <a:pt x="85" y="61"/>
                      <a:pt x="85" y="61"/>
                      <a:pt x="85" y="61"/>
                    </a:cubicBezTo>
                    <a:cubicBezTo>
                      <a:pt x="84" y="60"/>
                      <a:pt x="83" y="60"/>
                      <a:pt x="83" y="59"/>
                    </a:cubicBezTo>
                    <a:cubicBezTo>
                      <a:pt x="82" y="59"/>
                      <a:pt x="82" y="59"/>
                      <a:pt x="82" y="58"/>
                    </a:cubicBezTo>
                    <a:cubicBezTo>
                      <a:pt x="82" y="58"/>
                      <a:pt x="81" y="58"/>
                      <a:pt x="81" y="58"/>
                    </a:cubicBezTo>
                    <a:cubicBezTo>
                      <a:pt x="81" y="57"/>
                      <a:pt x="80" y="57"/>
                      <a:pt x="80" y="57"/>
                    </a:cubicBezTo>
                    <a:cubicBezTo>
                      <a:pt x="80" y="56"/>
                      <a:pt x="80" y="56"/>
                      <a:pt x="80" y="55"/>
                    </a:cubicBezTo>
                    <a:cubicBezTo>
                      <a:pt x="79" y="55"/>
                      <a:pt x="79" y="55"/>
                      <a:pt x="79" y="55"/>
                    </a:cubicBezTo>
                    <a:cubicBezTo>
                      <a:pt x="79" y="54"/>
                      <a:pt x="79" y="54"/>
                      <a:pt x="79" y="53"/>
                    </a:cubicBezTo>
                    <a:cubicBezTo>
                      <a:pt x="79" y="52"/>
                      <a:pt x="78" y="51"/>
                      <a:pt x="75" y="49"/>
                    </a:cubicBezTo>
                    <a:cubicBezTo>
                      <a:pt x="73" y="48"/>
                      <a:pt x="72" y="43"/>
                      <a:pt x="72" y="41"/>
                    </a:cubicBezTo>
                    <a:cubicBezTo>
                      <a:pt x="71" y="38"/>
                      <a:pt x="72" y="36"/>
                      <a:pt x="74" y="36"/>
                    </a:cubicBezTo>
                    <a:cubicBezTo>
                      <a:pt x="74" y="35"/>
                      <a:pt x="74" y="33"/>
                      <a:pt x="75" y="32"/>
                    </a:cubicBezTo>
                    <a:cubicBezTo>
                      <a:pt x="75" y="30"/>
                      <a:pt x="76" y="27"/>
                      <a:pt x="78" y="26"/>
                    </a:cubicBezTo>
                    <a:cubicBezTo>
                      <a:pt x="78" y="26"/>
                      <a:pt x="78" y="26"/>
                      <a:pt x="78" y="25"/>
                    </a:cubicBezTo>
                    <a:cubicBezTo>
                      <a:pt x="78" y="24"/>
                      <a:pt x="78" y="23"/>
                      <a:pt x="78" y="21"/>
                    </a:cubicBezTo>
                    <a:cubicBezTo>
                      <a:pt x="79" y="21"/>
                      <a:pt x="78" y="21"/>
                      <a:pt x="78" y="21"/>
                    </a:cubicBezTo>
                    <a:cubicBezTo>
                      <a:pt x="78" y="20"/>
                      <a:pt x="77" y="20"/>
                      <a:pt x="76" y="20"/>
                    </a:cubicBezTo>
                    <a:cubicBezTo>
                      <a:pt x="72" y="20"/>
                      <a:pt x="68" y="15"/>
                      <a:pt x="68" y="11"/>
                    </a:cubicBezTo>
                    <a:cubicBezTo>
                      <a:pt x="68" y="10"/>
                      <a:pt x="66" y="8"/>
                      <a:pt x="65" y="6"/>
                    </a:cubicBezTo>
                    <a:cubicBezTo>
                      <a:pt x="65" y="6"/>
                      <a:pt x="65" y="6"/>
                      <a:pt x="65" y="6"/>
                    </a:cubicBezTo>
                    <a:cubicBezTo>
                      <a:pt x="65" y="6"/>
                      <a:pt x="65" y="6"/>
                      <a:pt x="65" y="6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091" name="Freeform 1174">
                <a:extLst>
                  <a:ext uri="{FF2B5EF4-FFF2-40B4-BE49-F238E27FC236}">
                    <a16:creationId xmlns:a16="http://schemas.microsoft.com/office/drawing/2014/main" id="{DD5F3D2E-1FA0-43E8-9D15-22F081D18C5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12" y="2557"/>
                <a:ext cx="15" cy="15"/>
              </a:xfrm>
              <a:custGeom>
                <a:avLst/>
                <a:gdLst>
                  <a:gd name="T0" fmla="*/ 4 w 16"/>
                  <a:gd name="T1" fmla="*/ 11 h 16"/>
                  <a:gd name="T2" fmla="*/ 5 w 16"/>
                  <a:gd name="T3" fmla="*/ 11 h 16"/>
                  <a:gd name="T4" fmla="*/ 5 w 16"/>
                  <a:gd name="T5" fmla="*/ 11 h 16"/>
                  <a:gd name="T6" fmla="*/ 11 w 16"/>
                  <a:gd name="T7" fmla="*/ 16 h 16"/>
                  <a:gd name="T8" fmla="*/ 16 w 16"/>
                  <a:gd name="T9" fmla="*/ 16 h 16"/>
                  <a:gd name="T10" fmla="*/ 15 w 16"/>
                  <a:gd name="T11" fmla="*/ 14 h 16"/>
                  <a:gd name="T12" fmla="*/ 12 w 16"/>
                  <a:gd name="T13" fmla="*/ 4 h 16"/>
                  <a:gd name="T14" fmla="*/ 12 w 16"/>
                  <a:gd name="T15" fmla="*/ 3 h 16"/>
                  <a:gd name="T16" fmla="*/ 12 w 16"/>
                  <a:gd name="T17" fmla="*/ 3 h 16"/>
                  <a:gd name="T18" fmla="*/ 11 w 16"/>
                  <a:gd name="T19" fmla="*/ 2 h 16"/>
                  <a:gd name="T20" fmla="*/ 10 w 16"/>
                  <a:gd name="T21" fmla="*/ 1 h 16"/>
                  <a:gd name="T22" fmla="*/ 10 w 16"/>
                  <a:gd name="T23" fmla="*/ 1 h 16"/>
                  <a:gd name="T24" fmla="*/ 9 w 16"/>
                  <a:gd name="T25" fmla="*/ 1 h 16"/>
                  <a:gd name="T26" fmla="*/ 8 w 16"/>
                  <a:gd name="T27" fmla="*/ 0 h 16"/>
                  <a:gd name="T28" fmla="*/ 7 w 16"/>
                  <a:gd name="T29" fmla="*/ 0 h 16"/>
                  <a:gd name="T30" fmla="*/ 5 w 16"/>
                  <a:gd name="T31" fmla="*/ 2 h 16"/>
                  <a:gd name="T32" fmla="*/ 3 w 16"/>
                  <a:gd name="T33" fmla="*/ 4 h 16"/>
                  <a:gd name="T34" fmla="*/ 3 w 16"/>
                  <a:gd name="T35" fmla="*/ 4 h 16"/>
                  <a:gd name="T36" fmla="*/ 3 w 16"/>
                  <a:gd name="T37" fmla="*/ 4 h 16"/>
                  <a:gd name="T38" fmla="*/ 3 w 16"/>
                  <a:gd name="T39" fmla="*/ 4 h 16"/>
                  <a:gd name="T40" fmla="*/ 3 w 16"/>
                  <a:gd name="T41" fmla="*/ 5 h 16"/>
                  <a:gd name="T42" fmla="*/ 3 w 16"/>
                  <a:gd name="T43" fmla="*/ 5 h 16"/>
                  <a:gd name="T44" fmla="*/ 3 w 16"/>
                  <a:gd name="T45" fmla="*/ 5 h 16"/>
                  <a:gd name="T46" fmla="*/ 2 w 16"/>
                  <a:gd name="T47" fmla="*/ 6 h 16"/>
                  <a:gd name="T48" fmla="*/ 2 w 16"/>
                  <a:gd name="T49" fmla="*/ 6 h 16"/>
                  <a:gd name="T50" fmla="*/ 2 w 16"/>
                  <a:gd name="T51" fmla="*/ 7 h 16"/>
                  <a:gd name="T52" fmla="*/ 1 w 16"/>
                  <a:gd name="T53" fmla="*/ 8 h 16"/>
                  <a:gd name="T54" fmla="*/ 1 w 16"/>
                  <a:gd name="T55" fmla="*/ 9 h 16"/>
                  <a:gd name="T56" fmla="*/ 0 w 16"/>
                  <a:gd name="T57" fmla="*/ 10 h 16"/>
                  <a:gd name="T58" fmla="*/ 0 w 16"/>
                  <a:gd name="T59" fmla="*/ 11 h 16"/>
                  <a:gd name="T60" fmla="*/ 0 w 16"/>
                  <a:gd name="T61" fmla="*/ 11 h 16"/>
                  <a:gd name="T62" fmla="*/ 4 w 16"/>
                  <a:gd name="T63" fmla="*/ 11 h 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16" h="16">
                    <a:moveTo>
                      <a:pt x="4" y="11"/>
                    </a:moveTo>
                    <a:cubicBezTo>
                      <a:pt x="5" y="11"/>
                      <a:pt x="5" y="11"/>
                      <a:pt x="5" y="11"/>
                    </a:cubicBezTo>
                    <a:cubicBezTo>
                      <a:pt x="5" y="11"/>
                      <a:pt x="5" y="11"/>
                      <a:pt x="5" y="11"/>
                    </a:cubicBezTo>
                    <a:cubicBezTo>
                      <a:pt x="11" y="16"/>
                      <a:pt x="11" y="16"/>
                      <a:pt x="11" y="16"/>
                    </a:cubicBezTo>
                    <a:cubicBezTo>
                      <a:pt x="16" y="16"/>
                      <a:pt x="16" y="16"/>
                      <a:pt x="16" y="16"/>
                    </a:cubicBezTo>
                    <a:cubicBezTo>
                      <a:pt x="16" y="16"/>
                      <a:pt x="15" y="15"/>
                      <a:pt x="15" y="14"/>
                    </a:cubicBezTo>
                    <a:cubicBezTo>
                      <a:pt x="13" y="9"/>
                      <a:pt x="12" y="6"/>
                      <a:pt x="12" y="4"/>
                    </a:cubicBezTo>
                    <a:cubicBezTo>
                      <a:pt x="12" y="4"/>
                      <a:pt x="12" y="3"/>
                      <a:pt x="12" y="3"/>
                    </a:cubicBezTo>
                    <a:cubicBezTo>
                      <a:pt x="12" y="3"/>
                      <a:pt x="12" y="3"/>
                      <a:pt x="12" y="3"/>
                    </a:cubicBezTo>
                    <a:cubicBezTo>
                      <a:pt x="11" y="2"/>
                      <a:pt x="11" y="2"/>
                      <a:pt x="11" y="2"/>
                    </a:cubicBezTo>
                    <a:cubicBezTo>
                      <a:pt x="11" y="2"/>
                      <a:pt x="10" y="1"/>
                      <a:pt x="10" y="1"/>
                    </a:cubicBezTo>
                    <a:cubicBezTo>
                      <a:pt x="10" y="1"/>
                      <a:pt x="10" y="1"/>
                      <a:pt x="10" y="1"/>
                    </a:cubicBezTo>
                    <a:cubicBezTo>
                      <a:pt x="9" y="1"/>
                      <a:pt x="9" y="1"/>
                      <a:pt x="9" y="1"/>
                    </a:cubicBezTo>
                    <a:cubicBezTo>
                      <a:pt x="9" y="0"/>
                      <a:pt x="9" y="0"/>
                      <a:pt x="8" y="0"/>
                    </a:cubicBezTo>
                    <a:cubicBezTo>
                      <a:pt x="8" y="0"/>
                      <a:pt x="8" y="0"/>
                      <a:pt x="7" y="0"/>
                    </a:cubicBezTo>
                    <a:cubicBezTo>
                      <a:pt x="6" y="1"/>
                      <a:pt x="5" y="1"/>
                      <a:pt x="5" y="2"/>
                    </a:cubicBezTo>
                    <a:cubicBezTo>
                      <a:pt x="4" y="3"/>
                      <a:pt x="4" y="3"/>
                      <a:pt x="3" y="4"/>
                    </a:cubicBezTo>
                    <a:cubicBezTo>
                      <a:pt x="3" y="4"/>
                      <a:pt x="3" y="4"/>
                      <a:pt x="3" y="4"/>
                    </a:cubicBezTo>
                    <a:cubicBezTo>
                      <a:pt x="3" y="4"/>
                      <a:pt x="3" y="4"/>
                      <a:pt x="3" y="4"/>
                    </a:cubicBezTo>
                    <a:cubicBezTo>
                      <a:pt x="3" y="4"/>
                      <a:pt x="3" y="4"/>
                      <a:pt x="3" y="4"/>
                    </a:cubicBezTo>
                    <a:cubicBezTo>
                      <a:pt x="3" y="4"/>
                      <a:pt x="3" y="5"/>
                      <a:pt x="3" y="5"/>
                    </a:cubicBezTo>
                    <a:cubicBezTo>
                      <a:pt x="3" y="5"/>
                      <a:pt x="3" y="5"/>
                      <a:pt x="3" y="5"/>
                    </a:cubicBezTo>
                    <a:cubicBezTo>
                      <a:pt x="3" y="5"/>
                      <a:pt x="3" y="5"/>
                      <a:pt x="3" y="5"/>
                    </a:cubicBezTo>
                    <a:cubicBezTo>
                      <a:pt x="3" y="5"/>
                      <a:pt x="2" y="6"/>
                      <a:pt x="2" y="6"/>
                    </a:cubicBezTo>
                    <a:cubicBezTo>
                      <a:pt x="2" y="6"/>
                      <a:pt x="2" y="6"/>
                      <a:pt x="2" y="6"/>
                    </a:cubicBezTo>
                    <a:cubicBezTo>
                      <a:pt x="2" y="7"/>
                      <a:pt x="2" y="7"/>
                      <a:pt x="2" y="7"/>
                    </a:cubicBezTo>
                    <a:cubicBezTo>
                      <a:pt x="2" y="7"/>
                      <a:pt x="2" y="8"/>
                      <a:pt x="1" y="8"/>
                    </a:cubicBezTo>
                    <a:cubicBezTo>
                      <a:pt x="1" y="8"/>
                      <a:pt x="1" y="8"/>
                      <a:pt x="1" y="9"/>
                    </a:cubicBezTo>
                    <a:cubicBezTo>
                      <a:pt x="1" y="9"/>
                      <a:pt x="1" y="10"/>
                      <a:pt x="0" y="10"/>
                    </a:cubicBezTo>
                    <a:cubicBezTo>
                      <a:pt x="0" y="10"/>
                      <a:pt x="0" y="10"/>
                      <a:pt x="0" y="11"/>
                    </a:cubicBezTo>
                    <a:cubicBezTo>
                      <a:pt x="0" y="11"/>
                      <a:pt x="0" y="11"/>
                      <a:pt x="0" y="11"/>
                    </a:cubicBezTo>
                    <a:cubicBezTo>
                      <a:pt x="2" y="11"/>
                      <a:pt x="4" y="11"/>
                      <a:pt x="4" y="11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092" name="Freeform 1175">
                <a:extLst>
                  <a:ext uri="{FF2B5EF4-FFF2-40B4-BE49-F238E27FC236}">
                    <a16:creationId xmlns:a16="http://schemas.microsoft.com/office/drawing/2014/main" id="{41193B95-775C-48BB-BE7F-B12FB4D7679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15" y="2363"/>
                <a:ext cx="182" cy="106"/>
              </a:xfrm>
              <a:custGeom>
                <a:avLst/>
                <a:gdLst>
                  <a:gd name="T0" fmla="*/ 3 w 191"/>
                  <a:gd name="T1" fmla="*/ 54 h 110"/>
                  <a:gd name="T2" fmla="*/ 8 w 191"/>
                  <a:gd name="T3" fmla="*/ 54 h 110"/>
                  <a:gd name="T4" fmla="*/ 8 w 191"/>
                  <a:gd name="T5" fmla="*/ 51 h 110"/>
                  <a:gd name="T6" fmla="*/ 22 w 191"/>
                  <a:gd name="T7" fmla="*/ 39 h 110"/>
                  <a:gd name="T8" fmla="*/ 36 w 191"/>
                  <a:gd name="T9" fmla="*/ 39 h 110"/>
                  <a:gd name="T10" fmla="*/ 49 w 191"/>
                  <a:gd name="T11" fmla="*/ 55 h 110"/>
                  <a:gd name="T12" fmla="*/ 69 w 191"/>
                  <a:gd name="T13" fmla="*/ 60 h 110"/>
                  <a:gd name="T14" fmla="*/ 75 w 191"/>
                  <a:gd name="T15" fmla="*/ 73 h 110"/>
                  <a:gd name="T16" fmla="*/ 99 w 191"/>
                  <a:gd name="T17" fmla="*/ 88 h 110"/>
                  <a:gd name="T18" fmla="*/ 110 w 191"/>
                  <a:gd name="T19" fmla="*/ 96 h 110"/>
                  <a:gd name="T20" fmla="*/ 122 w 191"/>
                  <a:gd name="T21" fmla="*/ 106 h 110"/>
                  <a:gd name="T22" fmla="*/ 131 w 191"/>
                  <a:gd name="T23" fmla="*/ 110 h 110"/>
                  <a:gd name="T24" fmla="*/ 134 w 191"/>
                  <a:gd name="T25" fmla="*/ 110 h 110"/>
                  <a:gd name="T26" fmla="*/ 134 w 191"/>
                  <a:gd name="T27" fmla="*/ 106 h 110"/>
                  <a:gd name="T28" fmla="*/ 137 w 191"/>
                  <a:gd name="T29" fmla="*/ 103 h 110"/>
                  <a:gd name="T30" fmla="*/ 137 w 191"/>
                  <a:gd name="T31" fmla="*/ 92 h 110"/>
                  <a:gd name="T32" fmla="*/ 138 w 191"/>
                  <a:gd name="T33" fmla="*/ 78 h 110"/>
                  <a:gd name="T34" fmla="*/ 146 w 191"/>
                  <a:gd name="T35" fmla="*/ 71 h 110"/>
                  <a:gd name="T36" fmla="*/ 159 w 191"/>
                  <a:gd name="T37" fmla="*/ 63 h 110"/>
                  <a:gd name="T38" fmla="*/ 170 w 191"/>
                  <a:gd name="T39" fmla="*/ 63 h 110"/>
                  <a:gd name="T40" fmla="*/ 170 w 191"/>
                  <a:gd name="T41" fmla="*/ 63 h 110"/>
                  <a:gd name="T42" fmla="*/ 170 w 191"/>
                  <a:gd name="T43" fmla="*/ 65 h 110"/>
                  <a:gd name="T44" fmla="*/ 169 w 191"/>
                  <a:gd name="T45" fmla="*/ 66 h 110"/>
                  <a:gd name="T46" fmla="*/ 167 w 191"/>
                  <a:gd name="T47" fmla="*/ 70 h 110"/>
                  <a:gd name="T48" fmla="*/ 170 w 191"/>
                  <a:gd name="T49" fmla="*/ 70 h 110"/>
                  <a:gd name="T50" fmla="*/ 172 w 191"/>
                  <a:gd name="T51" fmla="*/ 70 h 110"/>
                  <a:gd name="T52" fmla="*/ 175 w 191"/>
                  <a:gd name="T53" fmla="*/ 69 h 110"/>
                  <a:gd name="T54" fmla="*/ 181 w 191"/>
                  <a:gd name="T55" fmla="*/ 68 h 110"/>
                  <a:gd name="T56" fmla="*/ 191 w 191"/>
                  <a:gd name="T57" fmla="*/ 64 h 110"/>
                  <a:gd name="T58" fmla="*/ 166 w 191"/>
                  <a:gd name="T59" fmla="*/ 57 h 110"/>
                  <a:gd name="T60" fmla="*/ 164 w 191"/>
                  <a:gd name="T61" fmla="*/ 55 h 110"/>
                  <a:gd name="T62" fmla="*/ 162 w 191"/>
                  <a:gd name="T63" fmla="*/ 54 h 110"/>
                  <a:gd name="T64" fmla="*/ 160 w 191"/>
                  <a:gd name="T65" fmla="*/ 54 h 110"/>
                  <a:gd name="T66" fmla="*/ 142 w 191"/>
                  <a:gd name="T67" fmla="*/ 67 h 110"/>
                  <a:gd name="T68" fmla="*/ 127 w 191"/>
                  <a:gd name="T69" fmla="*/ 59 h 110"/>
                  <a:gd name="T70" fmla="*/ 113 w 191"/>
                  <a:gd name="T71" fmla="*/ 44 h 110"/>
                  <a:gd name="T72" fmla="*/ 106 w 191"/>
                  <a:gd name="T73" fmla="*/ 31 h 110"/>
                  <a:gd name="T74" fmla="*/ 75 w 191"/>
                  <a:gd name="T75" fmla="*/ 28 h 110"/>
                  <a:gd name="T76" fmla="*/ 64 w 191"/>
                  <a:gd name="T77" fmla="*/ 26 h 110"/>
                  <a:gd name="T78" fmla="*/ 62 w 191"/>
                  <a:gd name="T79" fmla="*/ 24 h 110"/>
                  <a:gd name="T80" fmla="*/ 60 w 191"/>
                  <a:gd name="T81" fmla="*/ 21 h 110"/>
                  <a:gd name="T82" fmla="*/ 57 w 191"/>
                  <a:gd name="T83" fmla="*/ 19 h 110"/>
                  <a:gd name="T84" fmla="*/ 54 w 191"/>
                  <a:gd name="T85" fmla="*/ 15 h 110"/>
                  <a:gd name="T86" fmla="*/ 34 w 191"/>
                  <a:gd name="T87" fmla="*/ 14 h 110"/>
                  <a:gd name="T88" fmla="*/ 34 w 191"/>
                  <a:gd name="T89" fmla="*/ 7 h 110"/>
                  <a:gd name="T90" fmla="*/ 27 w 191"/>
                  <a:gd name="T91" fmla="*/ 15 h 110"/>
                  <a:gd name="T92" fmla="*/ 0 w 191"/>
                  <a:gd name="T93" fmla="*/ 53 h 1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</a:cxnLst>
                <a:rect l="0" t="0" r="r" b="b"/>
                <a:pathLst>
                  <a:path w="191" h="110">
                    <a:moveTo>
                      <a:pt x="0" y="53"/>
                    </a:moveTo>
                    <a:cubicBezTo>
                      <a:pt x="1" y="54"/>
                      <a:pt x="2" y="54"/>
                      <a:pt x="3" y="54"/>
                    </a:cubicBezTo>
                    <a:cubicBezTo>
                      <a:pt x="3" y="54"/>
                      <a:pt x="3" y="54"/>
                      <a:pt x="3" y="54"/>
                    </a:cubicBezTo>
                    <a:cubicBezTo>
                      <a:pt x="4" y="54"/>
                      <a:pt x="5" y="55"/>
                      <a:pt x="6" y="55"/>
                    </a:cubicBezTo>
                    <a:cubicBezTo>
                      <a:pt x="7" y="55"/>
                      <a:pt x="7" y="55"/>
                      <a:pt x="7" y="55"/>
                    </a:cubicBezTo>
                    <a:cubicBezTo>
                      <a:pt x="7" y="55"/>
                      <a:pt x="8" y="55"/>
                      <a:pt x="8" y="54"/>
                    </a:cubicBezTo>
                    <a:cubicBezTo>
                      <a:pt x="8" y="54"/>
                      <a:pt x="8" y="53"/>
                      <a:pt x="8" y="52"/>
                    </a:cubicBezTo>
                    <a:cubicBezTo>
                      <a:pt x="8" y="52"/>
                      <a:pt x="8" y="52"/>
                      <a:pt x="8" y="52"/>
                    </a:cubicBezTo>
                    <a:cubicBezTo>
                      <a:pt x="8" y="51"/>
                      <a:pt x="8" y="51"/>
                      <a:pt x="8" y="51"/>
                    </a:cubicBezTo>
                    <a:cubicBezTo>
                      <a:pt x="8" y="48"/>
                      <a:pt x="14" y="43"/>
                      <a:pt x="18" y="43"/>
                    </a:cubicBezTo>
                    <a:cubicBezTo>
                      <a:pt x="19" y="43"/>
                      <a:pt x="19" y="43"/>
                      <a:pt x="19" y="42"/>
                    </a:cubicBezTo>
                    <a:cubicBezTo>
                      <a:pt x="20" y="41"/>
                      <a:pt x="20" y="39"/>
                      <a:pt x="22" y="39"/>
                    </a:cubicBezTo>
                    <a:cubicBezTo>
                      <a:pt x="23" y="39"/>
                      <a:pt x="25" y="38"/>
                      <a:pt x="25" y="38"/>
                    </a:cubicBezTo>
                    <a:cubicBezTo>
                      <a:pt x="25" y="37"/>
                      <a:pt x="26" y="36"/>
                      <a:pt x="28" y="36"/>
                    </a:cubicBezTo>
                    <a:cubicBezTo>
                      <a:pt x="31" y="36"/>
                      <a:pt x="35" y="38"/>
                      <a:pt x="36" y="39"/>
                    </a:cubicBezTo>
                    <a:cubicBezTo>
                      <a:pt x="37" y="40"/>
                      <a:pt x="40" y="41"/>
                      <a:pt x="43" y="41"/>
                    </a:cubicBezTo>
                    <a:cubicBezTo>
                      <a:pt x="44" y="42"/>
                      <a:pt x="44" y="42"/>
                      <a:pt x="44" y="42"/>
                    </a:cubicBezTo>
                    <a:cubicBezTo>
                      <a:pt x="48" y="43"/>
                      <a:pt x="49" y="52"/>
                      <a:pt x="49" y="55"/>
                    </a:cubicBezTo>
                    <a:cubicBezTo>
                      <a:pt x="51" y="55"/>
                      <a:pt x="57" y="55"/>
                      <a:pt x="60" y="55"/>
                    </a:cubicBezTo>
                    <a:cubicBezTo>
                      <a:pt x="62" y="55"/>
                      <a:pt x="64" y="56"/>
                      <a:pt x="64" y="56"/>
                    </a:cubicBezTo>
                    <a:cubicBezTo>
                      <a:pt x="67" y="56"/>
                      <a:pt x="68" y="58"/>
                      <a:pt x="69" y="60"/>
                    </a:cubicBezTo>
                    <a:cubicBezTo>
                      <a:pt x="69" y="61"/>
                      <a:pt x="70" y="63"/>
                      <a:pt x="70" y="64"/>
                    </a:cubicBezTo>
                    <a:cubicBezTo>
                      <a:pt x="71" y="64"/>
                      <a:pt x="71" y="65"/>
                      <a:pt x="72" y="66"/>
                    </a:cubicBezTo>
                    <a:cubicBezTo>
                      <a:pt x="74" y="69"/>
                      <a:pt x="75" y="71"/>
                      <a:pt x="75" y="73"/>
                    </a:cubicBezTo>
                    <a:cubicBezTo>
                      <a:pt x="76" y="74"/>
                      <a:pt x="78" y="75"/>
                      <a:pt x="80" y="76"/>
                    </a:cubicBezTo>
                    <a:cubicBezTo>
                      <a:pt x="83" y="78"/>
                      <a:pt x="85" y="80"/>
                      <a:pt x="87" y="81"/>
                    </a:cubicBezTo>
                    <a:cubicBezTo>
                      <a:pt x="88" y="84"/>
                      <a:pt x="93" y="86"/>
                      <a:pt x="99" y="88"/>
                    </a:cubicBezTo>
                    <a:cubicBezTo>
                      <a:pt x="101" y="89"/>
                      <a:pt x="104" y="91"/>
                      <a:pt x="106" y="93"/>
                    </a:cubicBezTo>
                    <a:cubicBezTo>
                      <a:pt x="107" y="94"/>
                      <a:pt x="109" y="96"/>
                      <a:pt x="110" y="96"/>
                    </a:cubicBezTo>
                    <a:cubicBezTo>
                      <a:pt x="110" y="96"/>
                      <a:pt x="110" y="96"/>
                      <a:pt x="110" y="96"/>
                    </a:cubicBezTo>
                    <a:cubicBezTo>
                      <a:pt x="113" y="96"/>
                      <a:pt x="119" y="99"/>
                      <a:pt x="121" y="99"/>
                    </a:cubicBezTo>
                    <a:cubicBezTo>
                      <a:pt x="122" y="100"/>
                      <a:pt x="122" y="100"/>
                      <a:pt x="122" y="100"/>
                    </a:cubicBezTo>
                    <a:cubicBezTo>
                      <a:pt x="122" y="106"/>
                      <a:pt x="122" y="106"/>
                      <a:pt x="122" y="106"/>
                    </a:cubicBezTo>
                    <a:cubicBezTo>
                      <a:pt x="123" y="106"/>
                      <a:pt x="123" y="106"/>
                      <a:pt x="123" y="106"/>
                    </a:cubicBezTo>
                    <a:cubicBezTo>
                      <a:pt x="125" y="106"/>
                      <a:pt x="127" y="107"/>
                      <a:pt x="128" y="108"/>
                    </a:cubicBezTo>
                    <a:cubicBezTo>
                      <a:pt x="129" y="109"/>
                      <a:pt x="130" y="110"/>
                      <a:pt x="131" y="110"/>
                    </a:cubicBezTo>
                    <a:cubicBezTo>
                      <a:pt x="131" y="110"/>
                      <a:pt x="132" y="110"/>
                      <a:pt x="132" y="110"/>
                    </a:cubicBezTo>
                    <a:cubicBezTo>
                      <a:pt x="132" y="110"/>
                      <a:pt x="133" y="110"/>
                      <a:pt x="133" y="110"/>
                    </a:cubicBezTo>
                    <a:cubicBezTo>
                      <a:pt x="133" y="110"/>
                      <a:pt x="133" y="110"/>
                      <a:pt x="134" y="110"/>
                    </a:cubicBezTo>
                    <a:cubicBezTo>
                      <a:pt x="134" y="110"/>
                      <a:pt x="134" y="110"/>
                      <a:pt x="134" y="110"/>
                    </a:cubicBezTo>
                    <a:cubicBezTo>
                      <a:pt x="134" y="109"/>
                      <a:pt x="134" y="109"/>
                      <a:pt x="134" y="109"/>
                    </a:cubicBezTo>
                    <a:cubicBezTo>
                      <a:pt x="134" y="108"/>
                      <a:pt x="134" y="107"/>
                      <a:pt x="134" y="106"/>
                    </a:cubicBezTo>
                    <a:cubicBezTo>
                      <a:pt x="135" y="106"/>
                      <a:pt x="135" y="106"/>
                      <a:pt x="135" y="105"/>
                    </a:cubicBezTo>
                    <a:cubicBezTo>
                      <a:pt x="135" y="105"/>
                      <a:pt x="136" y="104"/>
                      <a:pt x="136" y="103"/>
                    </a:cubicBezTo>
                    <a:cubicBezTo>
                      <a:pt x="136" y="103"/>
                      <a:pt x="136" y="103"/>
                      <a:pt x="137" y="103"/>
                    </a:cubicBezTo>
                    <a:cubicBezTo>
                      <a:pt x="137" y="102"/>
                      <a:pt x="138" y="101"/>
                      <a:pt x="139" y="100"/>
                    </a:cubicBezTo>
                    <a:cubicBezTo>
                      <a:pt x="139" y="100"/>
                      <a:pt x="139" y="100"/>
                      <a:pt x="138" y="98"/>
                    </a:cubicBezTo>
                    <a:cubicBezTo>
                      <a:pt x="137" y="96"/>
                      <a:pt x="136" y="94"/>
                      <a:pt x="137" y="92"/>
                    </a:cubicBezTo>
                    <a:cubicBezTo>
                      <a:pt x="137" y="91"/>
                      <a:pt x="135" y="90"/>
                      <a:pt x="134" y="89"/>
                    </a:cubicBezTo>
                    <a:cubicBezTo>
                      <a:pt x="132" y="87"/>
                      <a:pt x="129" y="86"/>
                      <a:pt x="130" y="83"/>
                    </a:cubicBezTo>
                    <a:cubicBezTo>
                      <a:pt x="131" y="80"/>
                      <a:pt x="134" y="79"/>
                      <a:pt x="138" y="78"/>
                    </a:cubicBezTo>
                    <a:cubicBezTo>
                      <a:pt x="139" y="78"/>
                      <a:pt x="141" y="78"/>
                      <a:pt x="142" y="77"/>
                    </a:cubicBezTo>
                    <a:cubicBezTo>
                      <a:pt x="142" y="77"/>
                      <a:pt x="142" y="77"/>
                      <a:pt x="142" y="75"/>
                    </a:cubicBezTo>
                    <a:cubicBezTo>
                      <a:pt x="142" y="74"/>
                      <a:pt x="143" y="71"/>
                      <a:pt x="146" y="71"/>
                    </a:cubicBezTo>
                    <a:cubicBezTo>
                      <a:pt x="147" y="71"/>
                      <a:pt x="148" y="70"/>
                      <a:pt x="150" y="66"/>
                    </a:cubicBezTo>
                    <a:cubicBezTo>
                      <a:pt x="150" y="64"/>
                      <a:pt x="152" y="63"/>
                      <a:pt x="156" y="64"/>
                    </a:cubicBezTo>
                    <a:cubicBezTo>
                      <a:pt x="157" y="64"/>
                      <a:pt x="158" y="64"/>
                      <a:pt x="159" y="63"/>
                    </a:cubicBezTo>
                    <a:cubicBezTo>
                      <a:pt x="161" y="62"/>
                      <a:pt x="164" y="60"/>
                      <a:pt x="166" y="60"/>
                    </a:cubicBezTo>
                    <a:cubicBezTo>
                      <a:pt x="168" y="60"/>
                      <a:pt x="169" y="62"/>
                      <a:pt x="169" y="62"/>
                    </a:cubicBezTo>
                    <a:cubicBezTo>
                      <a:pt x="170" y="62"/>
                      <a:pt x="170" y="62"/>
                      <a:pt x="170" y="63"/>
                    </a:cubicBezTo>
                    <a:cubicBezTo>
                      <a:pt x="170" y="63"/>
                      <a:pt x="170" y="63"/>
                      <a:pt x="170" y="63"/>
                    </a:cubicBezTo>
                    <a:cubicBezTo>
                      <a:pt x="170" y="63"/>
                      <a:pt x="170" y="63"/>
                      <a:pt x="170" y="63"/>
                    </a:cubicBezTo>
                    <a:cubicBezTo>
                      <a:pt x="170" y="63"/>
                      <a:pt x="170" y="63"/>
                      <a:pt x="170" y="63"/>
                    </a:cubicBezTo>
                    <a:cubicBezTo>
                      <a:pt x="170" y="63"/>
                      <a:pt x="170" y="64"/>
                      <a:pt x="170" y="64"/>
                    </a:cubicBezTo>
                    <a:cubicBezTo>
                      <a:pt x="170" y="64"/>
                      <a:pt x="170" y="64"/>
                      <a:pt x="170" y="64"/>
                    </a:cubicBezTo>
                    <a:cubicBezTo>
                      <a:pt x="170" y="64"/>
                      <a:pt x="170" y="64"/>
                      <a:pt x="170" y="65"/>
                    </a:cubicBezTo>
                    <a:cubicBezTo>
                      <a:pt x="170" y="65"/>
                      <a:pt x="170" y="65"/>
                      <a:pt x="170" y="65"/>
                    </a:cubicBezTo>
                    <a:cubicBezTo>
                      <a:pt x="170" y="65"/>
                      <a:pt x="170" y="66"/>
                      <a:pt x="169" y="66"/>
                    </a:cubicBezTo>
                    <a:cubicBezTo>
                      <a:pt x="169" y="66"/>
                      <a:pt x="169" y="66"/>
                      <a:pt x="169" y="66"/>
                    </a:cubicBezTo>
                    <a:cubicBezTo>
                      <a:pt x="169" y="67"/>
                      <a:pt x="169" y="67"/>
                      <a:pt x="169" y="68"/>
                    </a:cubicBezTo>
                    <a:cubicBezTo>
                      <a:pt x="169" y="68"/>
                      <a:pt x="169" y="68"/>
                      <a:pt x="168" y="68"/>
                    </a:cubicBezTo>
                    <a:cubicBezTo>
                      <a:pt x="168" y="69"/>
                      <a:pt x="168" y="70"/>
                      <a:pt x="167" y="70"/>
                    </a:cubicBezTo>
                    <a:cubicBezTo>
                      <a:pt x="168" y="70"/>
                      <a:pt x="168" y="70"/>
                      <a:pt x="168" y="70"/>
                    </a:cubicBezTo>
                    <a:cubicBezTo>
                      <a:pt x="168" y="70"/>
                      <a:pt x="169" y="70"/>
                      <a:pt x="169" y="70"/>
                    </a:cubicBezTo>
                    <a:cubicBezTo>
                      <a:pt x="170" y="70"/>
                      <a:pt x="170" y="70"/>
                      <a:pt x="170" y="70"/>
                    </a:cubicBezTo>
                    <a:cubicBezTo>
                      <a:pt x="171" y="70"/>
                      <a:pt x="171" y="70"/>
                      <a:pt x="171" y="70"/>
                    </a:cubicBezTo>
                    <a:cubicBezTo>
                      <a:pt x="171" y="70"/>
                      <a:pt x="172" y="70"/>
                      <a:pt x="172" y="70"/>
                    </a:cubicBezTo>
                    <a:cubicBezTo>
                      <a:pt x="172" y="70"/>
                      <a:pt x="172" y="70"/>
                      <a:pt x="172" y="70"/>
                    </a:cubicBezTo>
                    <a:cubicBezTo>
                      <a:pt x="173" y="70"/>
                      <a:pt x="173" y="69"/>
                      <a:pt x="174" y="69"/>
                    </a:cubicBezTo>
                    <a:cubicBezTo>
                      <a:pt x="174" y="69"/>
                      <a:pt x="174" y="69"/>
                      <a:pt x="174" y="69"/>
                    </a:cubicBezTo>
                    <a:cubicBezTo>
                      <a:pt x="174" y="69"/>
                      <a:pt x="174" y="69"/>
                      <a:pt x="175" y="69"/>
                    </a:cubicBezTo>
                    <a:cubicBezTo>
                      <a:pt x="175" y="69"/>
                      <a:pt x="175" y="69"/>
                      <a:pt x="175" y="69"/>
                    </a:cubicBezTo>
                    <a:cubicBezTo>
                      <a:pt x="175" y="69"/>
                      <a:pt x="175" y="69"/>
                      <a:pt x="175" y="69"/>
                    </a:cubicBezTo>
                    <a:cubicBezTo>
                      <a:pt x="176" y="68"/>
                      <a:pt x="178" y="68"/>
                      <a:pt x="181" y="68"/>
                    </a:cubicBezTo>
                    <a:cubicBezTo>
                      <a:pt x="182" y="68"/>
                      <a:pt x="183" y="68"/>
                      <a:pt x="184" y="68"/>
                    </a:cubicBezTo>
                    <a:cubicBezTo>
                      <a:pt x="185" y="68"/>
                      <a:pt x="185" y="68"/>
                      <a:pt x="186" y="68"/>
                    </a:cubicBezTo>
                    <a:cubicBezTo>
                      <a:pt x="187" y="65"/>
                      <a:pt x="189" y="64"/>
                      <a:pt x="191" y="64"/>
                    </a:cubicBezTo>
                    <a:cubicBezTo>
                      <a:pt x="186" y="60"/>
                      <a:pt x="181" y="57"/>
                      <a:pt x="178" y="57"/>
                    </a:cubicBezTo>
                    <a:cubicBezTo>
                      <a:pt x="177" y="59"/>
                      <a:pt x="175" y="60"/>
                      <a:pt x="172" y="60"/>
                    </a:cubicBezTo>
                    <a:cubicBezTo>
                      <a:pt x="170" y="60"/>
                      <a:pt x="168" y="59"/>
                      <a:pt x="166" y="57"/>
                    </a:cubicBezTo>
                    <a:cubicBezTo>
                      <a:pt x="166" y="57"/>
                      <a:pt x="166" y="57"/>
                      <a:pt x="166" y="57"/>
                    </a:cubicBezTo>
                    <a:cubicBezTo>
                      <a:pt x="165" y="56"/>
                      <a:pt x="165" y="56"/>
                      <a:pt x="164" y="55"/>
                    </a:cubicBezTo>
                    <a:cubicBezTo>
                      <a:pt x="164" y="55"/>
                      <a:pt x="164" y="55"/>
                      <a:pt x="164" y="55"/>
                    </a:cubicBezTo>
                    <a:cubicBezTo>
                      <a:pt x="164" y="55"/>
                      <a:pt x="164" y="54"/>
                      <a:pt x="163" y="54"/>
                    </a:cubicBezTo>
                    <a:cubicBezTo>
                      <a:pt x="163" y="54"/>
                      <a:pt x="162" y="54"/>
                      <a:pt x="162" y="54"/>
                    </a:cubicBezTo>
                    <a:cubicBezTo>
                      <a:pt x="162" y="54"/>
                      <a:pt x="162" y="54"/>
                      <a:pt x="162" y="54"/>
                    </a:cubicBezTo>
                    <a:cubicBezTo>
                      <a:pt x="162" y="54"/>
                      <a:pt x="161" y="54"/>
                      <a:pt x="161" y="54"/>
                    </a:cubicBezTo>
                    <a:cubicBezTo>
                      <a:pt x="161" y="54"/>
                      <a:pt x="161" y="54"/>
                      <a:pt x="160" y="54"/>
                    </a:cubicBezTo>
                    <a:cubicBezTo>
                      <a:pt x="160" y="54"/>
                      <a:pt x="160" y="54"/>
                      <a:pt x="160" y="54"/>
                    </a:cubicBezTo>
                    <a:cubicBezTo>
                      <a:pt x="159" y="54"/>
                      <a:pt x="159" y="54"/>
                      <a:pt x="158" y="55"/>
                    </a:cubicBezTo>
                    <a:cubicBezTo>
                      <a:pt x="151" y="57"/>
                      <a:pt x="148" y="61"/>
                      <a:pt x="148" y="62"/>
                    </a:cubicBezTo>
                    <a:cubicBezTo>
                      <a:pt x="147" y="65"/>
                      <a:pt x="144" y="67"/>
                      <a:pt x="142" y="67"/>
                    </a:cubicBezTo>
                    <a:cubicBezTo>
                      <a:pt x="140" y="67"/>
                      <a:pt x="139" y="66"/>
                      <a:pt x="138" y="64"/>
                    </a:cubicBezTo>
                    <a:cubicBezTo>
                      <a:pt x="138" y="62"/>
                      <a:pt x="133" y="60"/>
                      <a:pt x="130" y="60"/>
                    </a:cubicBezTo>
                    <a:cubicBezTo>
                      <a:pt x="129" y="59"/>
                      <a:pt x="128" y="59"/>
                      <a:pt x="127" y="59"/>
                    </a:cubicBezTo>
                    <a:cubicBezTo>
                      <a:pt x="124" y="59"/>
                      <a:pt x="120" y="59"/>
                      <a:pt x="119" y="55"/>
                    </a:cubicBezTo>
                    <a:cubicBezTo>
                      <a:pt x="119" y="54"/>
                      <a:pt x="118" y="52"/>
                      <a:pt x="117" y="51"/>
                    </a:cubicBezTo>
                    <a:cubicBezTo>
                      <a:pt x="115" y="49"/>
                      <a:pt x="113" y="46"/>
                      <a:pt x="113" y="44"/>
                    </a:cubicBezTo>
                    <a:cubicBezTo>
                      <a:pt x="113" y="43"/>
                      <a:pt x="113" y="41"/>
                      <a:pt x="113" y="40"/>
                    </a:cubicBezTo>
                    <a:cubicBezTo>
                      <a:pt x="113" y="37"/>
                      <a:pt x="113" y="35"/>
                      <a:pt x="112" y="35"/>
                    </a:cubicBezTo>
                    <a:cubicBezTo>
                      <a:pt x="109" y="34"/>
                      <a:pt x="108" y="32"/>
                      <a:pt x="106" y="31"/>
                    </a:cubicBezTo>
                    <a:cubicBezTo>
                      <a:pt x="105" y="29"/>
                      <a:pt x="104" y="28"/>
                      <a:pt x="103" y="28"/>
                    </a:cubicBezTo>
                    <a:cubicBezTo>
                      <a:pt x="82" y="28"/>
                      <a:pt x="81" y="27"/>
                      <a:pt x="80" y="27"/>
                    </a:cubicBezTo>
                    <a:cubicBezTo>
                      <a:pt x="79" y="27"/>
                      <a:pt x="77" y="28"/>
                      <a:pt x="75" y="28"/>
                    </a:cubicBezTo>
                    <a:cubicBezTo>
                      <a:pt x="73" y="28"/>
                      <a:pt x="70" y="29"/>
                      <a:pt x="68" y="29"/>
                    </a:cubicBezTo>
                    <a:cubicBezTo>
                      <a:pt x="65" y="29"/>
                      <a:pt x="64" y="28"/>
                      <a:pt x="64" y="27"/>
                    </a:cubicBezTo>
                    <a:cubicBezTo>
                      <a:pt x="64" y="27"/>
                      <a:pt x="64" y="26"/>
                      <a:pt x="64" y="26"/>
                    </a:cubicBezTo>
                    <a:cubicBezTo>
                      <a:pt x="63" y="26"/>
                      <a:pt x="63" y="26"/>
                      <a:pt x="63" y="25"/>
                    </a:cubicBezTo>
                    <a:cubicBezTo>
                      <a:pt x="63" y="25"/>
                      <a:pt x="63" y="25"/>
                      <a:pt x="63" y="25"/>
                    </a:cubicBezTo>
                    <a:cubicBezTo>
                      <a:pt x="62" y="24"/>
                      <a:pt x="62" y="24"/>
                      <a:pt x="62" y="24"/>
                    </a:cubicBezTo>
                    <a:cubicBezTo>
                      <a:pt x="62" y="24"/>
                      <a:pt x="62" y="23"/>
                      <a:pt x="61" y="23"/>
                    </a:cubicBezTo>
                    <a:cubicBezTo>
                      <a:pt x="61" y="23"/>
                      <a:pt x="61" y="23"/>
                      <a:pt x="61" y="22"/>
                    </a:cubicBezTo>
                    <a:cubicBezTo>
                      <a:pt x="60" y="22"/>
                      <a:pt x="60" y="22"/>
                      <a:pt x="60" y="21"/>
                    </a:cubicBezTo>
                    <a:cubicBezTo>
                      <a:pt x="59" y="21"/>
                      <a:pt x="59" y="21"/>
                      <a:pt x="59" y="20"/>
                    </a:cubicBezTo>
                    <a:cubicBezTo>
                      <a:pt x="59" y="20"/>
                      <a:pt x="58" y="20"/>
                      <a:pt x="58" y="19"/>
                    </a:cubicBezTo>
                    <a:cubicBezTo>
                      <a:pt x="58" y="19"/>
                      <a:pt x="57" y="19"/>
                      <a:pt x="57" y="19"/>
                    </a:cubicBezTo>
                    <a:cubicBezTo>
                      <a:pt x="57" y="18"/>
                      <a:pt x="56" y="18"/>
                      <a:pt x="56" y="17"/>
                    </a:cubicBezTo>
                    <a:cubicBezTo>
                      <a:pt x="55" y="17"/>
                      <a:pt x="55" y="17"/>
                      <a:pt x="55" y="17"/>
                    </a:cubicBezTo>
                    <a:cubicBezTo>
                      <a:pt x="55" y="16"/>
                      <a:pt x="54" y="16"/>
                      <a:pt x="54" y="15"/>
                    </a:cubicBezTo>
                    <a:cubicBezTo>
                      <a:pt x="53" y="16"/>
                      <a:pt x="52" y="17"/>
                      <a:pt x="51" y="18"/>
                    </a:cubicBezTo>
                    <a:cubicBezTo>
                      <a:pt x="44" y="23"/>
                      <a:pt x="37" y="24"/>
                      <a:pt x="34" y="20"/>
                    </a:cubicBezTo>
                    <a:cubicBezTo>
                      <a:pt x="33" y="19"/>
                      <a:pt x="33" y="17"/>
                      <a:pt x="34" y="14"/>
                    </a:cubicBezTo>
                    <a:cubicBezTo>
                      <a:pt x="36" y="8"/>
                      <a:pt x="36" y="2"/>
                      <a:pt x="35" y="1"/>
                    </a:cubicBezTo>
                    <a:cubicBezTo>
                      <a:pt x="35" y="0"/>
                      <a:pt x="35" y="0"/>
                      <a:pt x="34" y="0"/>
                    </a:cubicBezTo>
                    <a:cubicBezTo>
                      <a:pt x="34" y="1"/>
                      <a:pt x="34" y="5"/>
                      <a:pt x="34" y="7"/>
                    </a:cubicBezTo>
                    <a:cubicBezTo>
                      <a:pt x="33" y="12"/>
                      <a:pt x="33" y="16"/>
                      <a:pt x="30" y="17"/>
                    </a:cubicBezTo>
                    <a:cubicBezTo>
                      <a:pt x="29" y="17"/>
                      <a:pt x="29" y="17"/>
                      <a:pt x="29" y="17"/>
                    </a:cubicBezTo>
                    <a:cubicBezTo>
                      <a:pt x="29" y="17"/>
                      <a:pt x="28" y="16"/>
                      <a:pt x="27" y="15"/>
                    </a:cubicBezTo>
                    <a:cubicBezTo>
                      <a:pt x="25" y="12"/>
                      <a:pt x="24" y="5"/>
                      <a:pt x="25" y="0"/>
                    </a:cubicBezTo>
                    <a:cubicBezTo>
                      <a:pt x="2" y="6"/>
                      <a:pt x="2" y="6"/>
                      <a:pt x="2" y="6"/>
                    </a:cubicBezTo>
                    <a:cubicBezTo>
                      <a:pt x="0" y="53"/>
                      <a:pt x="0" y="53"/>
                      <a:pt x="0" y="53"/>
                    </a:cubicBezTo>
                    <a:cubicBezTo>
                      <a:pt x="0" y="53"/>
                      <a:pt x="0" y="53"/>
                      <a:pt x="0" y="53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093" name="Freeform 1176">
                <a:extLst>
                  <a:ext uri="{FF2B5EF4-FFF2-40B4-BE49-F238E27FC236}">
                    <a16:creationId xmlns:a16="http://schemas.microsoft.com/office/drawing/2014/main" id="{A98ABC60-188C-4580-B30B-CCA326BBC5C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67" y="2688"/>
                <a:ext cx="110" cy="65"/>
              </a:xfrm>
              <a:custGeom>
                <a:avLst/>
                <a:gdLst>
                  <a:gd name="T0" fmla="*/ 94 w 115"/>
                  <a:gd name="T1" fmla="*/ 2 h 68"/>
                  <a:gd name="T2" fmla="*/ 84 w 115"/>
                  <a:gd name="T3" fmla="*/ 3 h 68"/>
                  <a:gd name="T4" fmla="*/ 80 w 115"/>
                  <a:gd name="T5" fmla="*/ 3 h 68"/>
                  <a:gd name="T6" fmla="*/ 72 w 115"/>
                  <a:gd name="T7" fmla="*/ 4 h 68"/>
                  <a:gd name="T8" fmla="*/ 56 w 115"/>
                  <a:gd name="T9" fmla="*/ 18 h 68"/>
                  <a:gd name="T10" fmla="*/ 49 w 115"/>
                  <a:gd name="T11" fmla="*/ 23 h 68"/>
                  <a:gd name="T12" fmla="*/ 45 w 115"/>
                  <a:gd name="T13" fmla="*/ 21 h 68"/>
                  <a:gd name="T14" fmla="*/ 35 w 115"/>
                  <a:gd name="T15" fmla="*/ 20 h 68"/>
                  <a:gd name="T16" fmla="*/ 29 w 115"/>
                  <a:gd name="T17" fmla="*/ 19 h 68"/>
                  <a:gd name="T18" fmla="*/ 20 w 115"/>
                  <a:gd name="T19" fmla="*/ 18 h 68"/>
                  <a:gd name="T20" fmla="*/ 17 w 115"/>
                  <a:gd name="T21" fmla="*/ 18 h 68"/>
                  <a:gd name="T22" fmla="*/ 10 w 115"/>
                  <a:gd name="T23" fmla="*/ 17 h 68"/>
                  <a:gd name="T24" fmla="*/ 9 w 115"/>
                  <a:gd name="T25" fmla="*/ 17 h 68"/>
                  <a:gd name="T26" fmla="*/ 5 w 115"/>
                  <a:gd name="T27" fmla="*/ 20 h 68"/>
                  <a:gd name="T28" fmla="*/ 5 w 115"/>
                  <a:gd name="T29" fmla="*/ 22 h 68"/>
                  <a:gd name="T30" fmla="*/ 5 w 115"/>
                  <a:gd name="T31" fmla="*/ 26 h 68"/>
                  <a:gd name="T32" fmla="*/ 5 w 115"/>
                  <a:gd name="T33" fmla="*/ 26 h 68"/>
                  <a:gd name="T34" fmla="*/ 5 w 115"/>
                  <a:gd name="T35" fmla="*/ 26 h 68"/>
                  <a:gd name="T36" fmla="*/ 5 w 115"/>
                  <a:gd name="T37" fmla="*/ 26 h 68"/>
                  <a:gd name="T38" fmla="*/ 5 w 115"/>
                  <a:gd name="T39" fmla="*/ 26 h 68"/>
                  <a:gd name="T40" fmla="*/ 5 w 115"/>
                  <a:gd name="T41" fmla="*/ 27 h 68"/>
                  <a:gd name="T42" fmla="*/ 5 w 115"/>
                  <a:gd name="T43" fmla="*/ 27 h 68"/>
                  <a:gd name="T44" fmla="*/ 4 w 115"/>
                  <a:gd name="T45" fmla="*/ 27 h 68"/>
                  <a:gd name="T46" fmla="*/ 4 w 115"/>
                  <a:gd name="T47" fmla="*/ 27 h 68"/>
                  <a:gd name="T48" fmla="*/ 4 w 115"/>
                  <a:gd name="T49" fmla="*/ 27 h 68"/>
                  <a:gd name="T50" fmla="*/ 3 w 115"/>
                  <a:gd name="T51" fmla="*/ 28 h 68"/>
                  <a:gd name="T52" fmla="*/ 3 w 115"/>
                  <a:gd name="T53" fmla="*/ 28 h 68"/>
                  <a:gd name="T54" fmla="*/ 2 w 115"/>
                  <a:gd name="T55" fmla="*/ 28 h 68"/>
                  <a:gd name="T56" fmla="*/ 2 w 115"/>
                  <a:gd name="T57" fmla="*/ 28 h 68"/>
                  <a:gd name="T58" fmla="*/ 1 w 115"/>
                  <a:gd name="T59" fmla="*/ 29 h 68"/>
                  <a:gd name="T60" fmla="*/ 1 w 115"/>
                  <a:gd name="T61" fmla="*/ 35 h 68"/>
                  <a:gd name="T62" fmla="*/ 4 w 115"/>
                  <a:gd name="T63" fmla="*/ 52 h 68"/>
                  <a:gd name="T64" fmla="*/ 7 w 115"/>
                  <a:gd name="T65" fmla="*/ 64 h 68"/>
                  <a:gd name="T66" fmla="*/ 8 w 115"/>
                  <a:gd name="T67" fmla="*/ 68 h 68"/>
                  <a:gd name="T68" fmla="*/ 8 w 115"/>
                  <a:gd name="T69" fmla="*/ 68 h 68"/>
                  <a:gd name="T70" fmla="*/ 12 w 115"/>
                  <a:gd name="T71" fmla="*/ 68 h 68"/>
                  <a:gd name="T72" fmla="*/ 26 w 115"/>
                  <a:gd name="T73" fmla="*/ 65 h 68"/>
                  <a:gd name="T74" fmla="*/ 42 w 115"/>
                  <a:gd name="T75" fmla="*/ 60 h 68"/>
                  <a:gd name="T76" fmla="*/ 52 w 115"/>
                  <a:gd name="T77" fmla="*/ 55 h 68"/>
                  <a:gd name="T78" fmla="*/ 65 w 115"/>
                  <a:gd name="T79" fmla="*/ 53 h 68"/>
                  <a:gd name="T80" fmla="*/ 65 w 115"/>
                  <a:gd name="T81" fmla="*/ 53 h 68"/>
                  <a:gd name="T82" fmla="*/ 72 w 115"/>
                  <a:gd name="T83" fmla="*/ 48 h 68"/>
                  <a:gd name="T84" fmla="*/ 72 w 115"/>
                  <a:gd name="T85" fmla="*/ 47 h 68"/>
                  <a:gd name="T86" fmla="*/ 87 w 115"/>
                  <a:gd name="T87" fmla="*/ 42 h 68"/>
                  <a:gd name="T88" fmla="*/ 97 w 115"/>
                  <a:gd name="T89" fmla="*/ 39 h 68"/>
                  <a:gd name="T90" fmla="*/ 105 w 115"/>
                  <a:gd name="T91" fmla="*/ 32 h 68"/>
                  <a:gd name="T92" fmla="*/ 107 w 115"/>
                  <a:gd name="T93" fmla="*/ 28 h 68"/>
                  <a:gd name="T94" fmla="*/ 113 w 115"/>
                  <a:gd name="T95" fmla="*/ 25 h 68"/>
                  <a:gd name="T96" fmla="*/ 115 w 115"/>
                  <a:gd name="T97" fmla="*/ 25 h 68"/>
                  <a:gd name="T98" fmla="*/ 107 w 115"/>
                  <a:gd name="T99" fmla="*/ 8 h 68"/>
                  <a:gd name="T100" fmla="*/ 106 w 115"/>
                  <a:gd name="T101" fmla="*/ 5 h 68"/>
                  <a:gd name="T102" fmla="*/ 106 w 115"/>
                  <a:gd name="T103" fmla="*/ 5 h 68"/>
                  <a:gd name="T104" fmla="*/ 105 w 115"/>
                  <a:gd name="T105" fmla="*/ 2 h 68"/>
                  <a:gd name="T106" fmla="*/ 104 w 115"/>
                  <a:gd name="T107" fmla="*/ 2 h 68"/>
                  <a:gd name="T108" fmla="*/ 104 w 115"/>
                  <a:gd name="T109" fmla="*/ 0 h 68"/>
                  <a:gd name="T110" fmla="*/ 103 w 115"/>
                  <a:gd name="T111" fmla="*/ 0 h 68"/>
                  <a:gd name="T112" fmla="*/ 94 w 115"/>
                  <a:gd name="T113" fmla="*/ 2 h 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</a:cxnLst>
                <a:rect l="0" t="0" r="r" b="b"/>
                <a:pathLst>
                  <a:path w="115" h="68">
                    <a:moveTo>
                      <a:pt x="94" y="2"/>
                    </a:moveTo>
                    <a:cubicBezTo>
                      <a:pt x="91" y="3"/>
                      <a:pt x="88" y="3"/>
                      <a:pt x="84" y="3"/>
                    </a:cubicBezTo>
                    <a:cubicBezTo>
                      <a:pt x="83" y="3"/>
                      <a:pt x="81" y="3"/>
                      <a:pt x="80" y="3"/>
                    </a:cubicBezTo>
                    <a:cubicBezTo>
                      <a:pt x="77" y="3"/>
                      <a:pt x="73" y="3"/>
                      <a:pt x="72" y="4"/>
                    </a:cubicBezTo>
                    <a:cubicBezTo>
                      <a:pt x="70" y="5"/>
                      <a:pt x="57" y="14"/>
                      <a:pt x="56" y="18"/>
                    </a:cubicBezTo>
                    <a:cubicBezTo>
                      <a:pt x="54" y="22"/>
                      <a:pt x="51" y="23"/>
                      <a:pt x="49" y="23"/>
                    </a:cubicBezTo>
                    <a:cubicBezTo>
                      <a:pt x="48" y="23"/>
                      <a:pt x="46" y="22"/>
                      <a:pt x="45" y="21"/>
                    </a:cubicBezTo>
                    <a:cubicBezTo>
                      <a:pt x="44" y="20"/>
                      <a:pt x="38" y="20"/>
                      <a:pt x="35" y="20"/>
                    </a:cubicBezTo>
                    <a:cubicBezTo>
                      <a:pt x="31" y="20"/>
                      <a:pt x="30" y="20"/>
                      <a:pt x="29" y="19"/>
                    </a:cubicBezTo>
                    <a:cubicBezTo>
                      <a:pt x="28" y="18"/>
                      <a:pt x="24" y="18"/>
                      <a:pt x="20" y="18"/>
                    </a:cubicBezTo>
                    <a:cubicBezTo>
                      <a:pt x="19" y="18"/>
                      <a:pt x="18" y="18"/>
                      <a:pt x="17" y="18"/>
                    </a:cubicBezTo>
                    <a:cubicBezTo>
                      <a:pt x="14" y="18"/>
                      <a:pt x="12" y="18"/>
                      <a:pt x="10" y="17"/>
                    </a:cubicBezTo>
                    <a:cubicBezTo>
                      <a:pt x="10" y="17"/>
                      <a:pt x="9" y="17"/>
                      <a:pt x="9" y="17"/>
                    </a:cubicBezTo>
                    <a:cubicBezTo>
                      <a:pt x="8" y="17"/>
                      <a:pt x="6" y="18"/>
                      <a:pt x="5" y="20"/>
                    </a:cubicBezTo>
                    <a:cubicBezTo>
                      <a:pt x="5" y="20"/>
                      <a:pt x="5" y="21"/>
                      <a:pt x="5" y="22"/>
                    </a:cubicBezTo>
                    <a:cubicBezTo>
                      <a:pt x="6" y="23"/>
                      <a:pt x="6" y="25"/>
                      <a:pt x="5" y="26"/>
                    </a:cubicBezTo>
                    <a:cubicBezTo>
                      <a:pt x="5" y="26"/>
                      <a:pt x="5" y="26"/>
                      <a:pt x="5" y="26"/>
                    </a:cubicBezTo>
                    <a:cubicBezTo>
                      <a:pt x="5" y="26"/>
                      <a:pt x="5" y="26"/>
                      <a:pt x="5" y="26"/>
                    </a:cubicBezTo>
                    <a:cubicBezTo>
                      <a:pt x="5" y="26"/>
                      <a:pt x="5" y="26"/>
                      <a:pt x="5" y="26"/>
                    </a:cubicBezTo>
                    <a:cubicBezTo>
                      <a:pt x="5" y="26"/>
                      <a:pt x="5" y="26"/>
                      <a:pt x="5" y="26"/>
                    </a:cubicBezTo>
                    <a:cubicBezTo>
                      <a:pt x="5" y="26"/>
                      <a:pt x="5" y="27"/>
                      <a:pt x="5" y="27"/>
                    </a:cubicBezTo>
                    <a:cubicBezTo>
                      <a:pt x="5" y="27"/>
                      <a:pt x="5" y="27"/>
                      <a:pt x="5" y="27"/>
                    </a:cubicBezTo>
                    <a:cubicBezTo>
                      <a:pt x="5" y="27"/>
                      <a:pt x="5" y="27"/>
                      <a:pt x="4" y="27"/>
                    </a:cubicBezTo>
                    <a:cubicBezTo>
                      <a:pt x="4" y="27"/>
                      <a:pt x="4" y="27"/>
                      <a:pt x="4" y="27"/>
                    </a:cubicBezTo>
                    <a:cubicBezTo>
                      <a:pt x="4" y="27"/>
                      <a:pt x="4" y="27"/>
                      <a:pt x="4" y="27"/>
                    </a:cubicBezTo>
                    <a:cubicBezTo>
                      <a:pt x="4" y="27"/>
                      <a:pt x="4" y="27"/>
                      <a:pt x="3" y="28"/>
                    </a:cubicBezTo>
                    <a:cubicBezTo>
                      <a:pt x="3" y="28"/>
                      <a:pt x="3" y="28"/>
                      <a:pt x="3" y="28"/>
                    </a:cubicBezTo>
                    <a:cubicBezTo>
                      <a:pt x="3" y="28"/>
                      <a:pt x="3" y="28"/>
                      <a:pt x="2" y="28"/>
                    </a:cubicBezTo>
                    <a:cubicBezTo>
                      <a:pt x="2" y="28"/>
                      <a:pt x="2" y="28"/>
                      <a:pt x="2" y="28"/>
                    </a:cubicBezTo>
                    <a:cubicBezTo>
                      <a:pt x="2" y="28"/>
                      <a:pt x="1" y="29"/>
                      <a:pt x="1" y="29"/>
                    </a:cubicBezTo>
                    <a:cubicBezTo>
                      <a:pt x="2" y="31"/>
                      <a:pt x="2" y="34"/>
                      <a:pt x="1" y="35"/>
                    </a:cubicBezTo>
                    <a:cubicBezTo>
                      <a:pt x="0" y="38"/>
                      <a:pt x="1" y="47"/>
                      <a:pt x="4" y="52"/>
                    </a:cubicBezTo>
                    <a:cubicBezTo>
                      <a:pt x="7" y="55"/>
                      <a:pt x="7" y="60"/>
                      <a:pt x="7" y="64"/>
                    </a:cubicBezTo>
                    <a:cubicBezTo>
                      <a:pt x="8" y="65"/>
                      <a:pt x="8" y="67"/>
                      <a:pt x="8" y="68"/>
                    </a:cubicBezTo>
                    <a:cubicBezTo>
                      <a:pt x="8" y="68"/>
                      <a:pt x="8" y="68"/>
                      <a:pt x="8" y="68"/>
                    </a:cubicBezTo>
                    <a:cubicBezTo>
                      <a:pt x="8" y="68"/>
                      <a:pt x="10" y="68"/>
                      <a:pt x="12" y="68"/>
                    </a:cubicBezTo>
                    <a:cubicBezTo>
                      <a:pt x="17" y="68"/>
                      <a:pt x="23" y="67"/>
                      <a:pt x="26" y="65"/>
                    </a:cubicBezTo>
                    <a:cubicBezTo>
                      <a:pt x="32" y="61"/>
                      <a:pt x="36" y="60"/>
                      <a:pt x="42" y="60"/>
                    </a:cubicBezTo>
                    <a:cubicBezTo>
                      <a:pt x="46" y="60"/>
                      <a:pt x="51" y="57"/>
                      <a:pt x="52" y="55"/>
                    </a:cubicBezTo>
                    <a:cubicBezTo>
                      <a:pt x="55" y="52"/>
                      <a:pt x="62" y="52"/>
                      <a:pt x="65" y="53"/>
                    </a:cubicBezTo>
                    <a:cubicBezTo>
                      <a:pt x="65" y="53"/>
                      <a:pt x="65" y="53"/>
                      <a:pt x="65" y="53"/>
                    </a:cubicBezTo>
                    <a:cubicBezTo>
                      <a:pt x="67" y="53"/>
                      <a:pt x="69" y="50"/>
                      <a:pt x="72" y="48"/>
                    </a:cubicBezTo>
                    <a:cubicBezTo>
                      <a:pt x="72" y="47"/>
                      <a:pt x="72" y="47"/>
                      <a:pt x="72" y="47"/>
                    </a:cubicBezTo>
                    <a:cubicBezTo>
                      <a:pt x="75" y="45"/>
                      <a:pt x="80" y="43"/>
                      <a:pt x="87" y="42"/>
                    </a:cubicBezTo>
                    <a:cubicBezTo>
                      <a:pt x="90" y="41"/>
                      <a:pt x="94" y="40"/>
                      <a:pt x="97" y="39"/>
                    </a:cubicBezTo>
                    <a:cubicBezTo>
                      <a:pt x="104" y="37"/>
                      <a:pt x="104" y="34"/>
                      <a:pt x="105" y="32"/>
                    </a:cubicBezTo>
                    <a:cubicBezTo>
                      <a:pt x="106" y="31"/>
                      <a:pt x="106" y="29"/>
                      <a:pt x="107" y="28"/>
                    </a:cubicBezTo>
                    <a:cubicBezTo>
                      <a:pt x="109" y="26"/>
                      <a:pt x="111" y="26"/>
                      <a:pt x="113" y="25"/>
                    </a:cubicBezTo>
                    <a:cubicBezTo>
                      <a:pt x="114" y="25"/>
                      <a:pt x="115" y="25"/>
                      <a:pt x="115" y="25"/>
                    </a:cubicBezTo>
                    <a:cubicBezTo>
                      <a:pt x="113" y="19"/>
                      <a:pt x="110" y="13"/>
                      <a:pt x="107" y="8"/>
                    </a:cubicBezTo>
                    <a:cubicBezTo>
                      <a:pt x="107" y="7"/>
                      <a:pt x="106" y="6"/>
                      <a:pt x="106" y="5"/>
                    </a:cubicBezTo>
                    <a:cubicBezTo>
                      <a:pt x="106" y="5"/>
                      <a:pt x="106" y="5"/>
                      <a:pt x="106" y="5"/>
                    </a:cubicBezTo>
                    <a:cubicBezTo>
                      <a:pt x="105" y="4"/>
                      <a:pt x="105" y="3"/>
                      <a:pt x="105" y="2"/>
                    </a:cubicBezTo>
                    <a:cubicBezTo>
                      <a:pt x="105" y="2"/>
                      <a:pt x="104" y="2"/>
                      <a:pt x="104" y="2"/>
                    </a:cubicBezTo>
                    <a:cubicBezTo>
                      <a:pt x="104" y="1"/>
                      <a:pt x="104" y="1"/>
                      <a:pt x="104" y="0"/>
                    </a:cubicBezTo>
                    <a:cubicBezTo>
                      <a:pt x="103" y="0"/>
                      <a:pt x="103" y="0"/>
                      <a:pt x="103" y="0"/>
                    </a:cubicBezTo>
                    <a:cubicBezTo>
                      <a:pt x="100" y="1"/>
                      <a:pt x="96" y="2"/>
                      <a:pt x="94" y="2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094" name="Freeform 1177">
                <a:extLst>
                  <a:ext uri="{FF2B5EF4-FFF2-40B4-BE49-F238E27FC236}">
                    <a16:creationId xmlns:a16="http://schemas.microsoft.com/office/drawing/2014/main" id="{BDEF5970-06AD-4C31-BC8B-90D1F641ACF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79" y="2401"/>
                <a:ext cx="149" cy="93"/>
              </a:xfrm>
              <a:custGeom>
                <a:avLst/>
                <a:gdLst>
                  <a:gd name="T0" fmla="*/ 101 w 155"/>
                  <a:gd name="T1" fmla="*/ 92 h 96"/>
                  <a:gd name="T2" fmla="*/ 110 w 155"/>
                  <a:gd name="T3" fmla="*/ 96 h 96"/>
                  <a:gd name="T4" fmla="*/ 111 w 155"/>
                  <a:gd name="T5" fmla="*/ 96 h 96"/>
                  <a:gd name="T6" fmla="*/ 125 w 155"/>
                  <a:gd name="T7" fmla="*/ 86 h 96"/>
                  <a:gd name="T8" fmla="*/ 138 w 155"/>
                  <a:gd name="T9" fmla="*/ 70 h 96"/>
                  <a:gd name="T10" fmla="*/ 144 w 155"/>
                  <a:gd name="T11" fmla="*/ 68 h 96"/>
                  <a:gd name="T12" fmla="*/ 153 w 155"/>
                  <a:gd name="T13" fmla="*/ 66 h 96"/>
                  <a:gd name="T14" fmla="*/ 155 w 155"/>
                  <a:gd name="T15" fmla="*/ 63 h 96"/>
                  <a:gd name="T16" fmla="*/ 140 w 155"/>
                  <a:gd name="T17" fmla="*/ 56 h 96"/>
                  <a:gd name="T18" fmla="*/ 115 w 155"/>
                  <a:gd name="T19" fmla="*/ 40 h 96"/>
                  <a:gd name="T20" fmla="*/ 102 w 155"/>
                  <a:gd name="T21" fmla="*/ 22 h 96"/>
                  <a:gd name="T22" fmla="*/ 82 w 155"/>
                  <a:gd name="T23" fmla="*/ 16 h 96"/>
                  <a:gd name="T24" fmla="*/ 70 w 155"/>
                  <a:gd name="T25" fmla="*/ 2 h 96"/>
                  <a:gd name="T26" fmla="*/ 60 w 155"/>
                  <a:gd name="T27" fmla="*/ 3 h 96"/>
                  <a:gd name="T28" fmla="*/ 55 w 155"/>
                  <a:gd name="T29" fmla="*/ 7 h 96"/>
                  <a:gd name="T30" fmla="*/ 49 w 155"/>
                  <a:gd name="T31" fmla="*/ 12 h 96"/>
                  <a:gd name="T32" fmla="*/ 48 w 155"/>
                  <a:gd name="T33" fmla="*/ 16 h 96"/>
                  <a:gd name="T34" fmla="*/ 39 w 155"/>
                  <a:gd name="T35" fmla="*/ 18 h 96"/>
                  <a:gd name="T36" fmla="*/ 35 w 155"/>
                  <a:gd name="T37" fmla="*/ 17 h 96"/>
                  <a:gd name="T38" fmla="*/ 32 w 155"/>
                  <a:gd name="T39" fmla="*/ 18 h 96"/>
                  <a:gd name="T40" fmla="*/ 13 w 155"/>
                  <a:gd name="T41" fmla="*/ 4 h 96"/>
                  <a:gd name="T42" fmla="*/ 9 w 155"/>
                  <a:gd name="T43" fmla="*/ 4 h 96"/>
                  <a:gd name="T44" fmla="*/ 16 w 155"/>
                  <a:gd name="T45" fmla="*/ 15 h 96"/>
                  <a:gd name="T46" fmla="*/ 21 w 155"/>
                  <a:gd name="T47" fmla="*/ 25 h 96"/>
                  <a:gd name="T48" fmla="*/ 7 w 155"/>
                  <a:gd name="T49" fmla="*/ 26 h 96"/>
                  <a:gd name="T50" fmla="*/ 1 w 155"/>
                  <a:gd name="T51" fmla="*/ 27 h 96"/>
                  <a:gd name="T52" fmla="*/ 2 w 155"/>
                  <a:gd name="T53" fmla="*/ 33 h 96"/>
                  <a:gd name="T54" fmla="*/ 11 w 155"/>
                  <a:gd name="T55" fmla="*/ 44 h 96"/>
                  <a:gd name="T56" fmla="*/ 13 w 155"/>
                  <a:gd name="T57" fmla="*/ 66 h 96"/>
                  <a:gd name="T58" fmla="*/ 14 w 155"/>
                  <a:gd name="T59" fmla="*/ 67 h 96"/>
                  <a:gd name="T60" fmla="*/ 16 w 155"/>
                  <a:gd name="T61" fmla="*/ 66 h 96"/>
                  <a:gd name="T62" fmla="*/ 18 w 155"/>
                  <a:gd name="T63" fmla="*/ 66 h 96"/>
                  <a:gd name="T64" fmla="*/ 18 w 155"/>
                  <a:gd name="T65" fmla="*/ 66 h 96"/>
                  <a:gd name="T66" fmla="*/ 19 w 155"/>
                  <a:gd name="T67" fmla="*/ 66 h 96"/>
                  <a:gd name="T68" fmla="*/ 33 w 155"/>
                  <a:gd name="T69" fmla="*/ 58 h 96"/>
                  <a:gd name="T70" fmla="*/ 44 w 155"/>
                  <a:gd name="T71" fmla="*/ 55 h 96"/>
                  <a:gd name="T72" fmla="*/ 63 w 155"/>
                  <a:gd name="T73" fmla="*/ 62 h 96"/>
                  <a:gd name="T74" fmla="*/ 77 w 155"/>
                  <a:gd name="T75" fmla="*/ 69 h 96"/>
                  <a:gd name="T76" fmla="*/ 87 w 155"/>
                  <a:gd name="T77" fmla="*/ 77 h 96"/>
                  <a:gd name="T78" fmla="*/ 97 w 155"/>
                  <a:gd name="T79" fmla="*/ 81 h 96"/>
                  <a:gd name="T80" fmla="*/ 98 w 155"/>
                  <a:gd name="T81" fmla="*/ 83 h 96"/>
                  <a:gd name="T82" fmla="*/ 98 w 155"/>
                  <a:gd name="T83" fmla="*/ 85 h 96"/>
                  <a:gd name="T84" fmla="*/ 98 w 155"/>
                  <a:gd name="T85" fmla="*/ 88 h 96"/>
                  <a:gd name="T86" fmla="*/ 99 w 155"/>
                  <a:gd name="T87" fmla="*/ 92 h 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155" h="96">
                    <a:moveTo>
                      <a:pt x="100" y="92"/>
                    </a:moveTo>
                    <a:cubicBezTo>
                      <a:pt x="100" y="92"/>
                      <a:pt x="100" y="92"/>
                      <a:pt x="101" y="92"/>
                    </a:cubicBezTo>
                    <a:cubicBezTo>
                      <a:pt x="101" y="92"/>
                      <a:pt x="101" y="92"/>
                      <a:pt x="101" y="92"/>
                    </a:cubicBezTo>
                    <a:cubicBezTo>
                      <a:pt x="101" y="92"/>
                      <a:pt x="101" y="92"/>
                      <a:pt x="102" y="92"/>
                    </a:cubicBezTo>
                    <a:cubicBezTo>
                      <a:pt x="103" y="92"/>
                      <a:pt x="103" y="92"/>
                      <a:pt x="103" y="92"/>
                    </a:cubicBezTo>
                    <a:cubicBezTo>
                      <a:pt x="105" y="92"/>
                      <a:pt x="109" y="92"/>
                      <a:pt x="110" y="96"/>
                    </a:cubicBezTo>
                    <a:cubicBezTo>
                      <a:pt x="110" y="95"/>
                      <a:pt x="110" y="95"/>
                      <a:pt x="110" y="95"/>
                    </a:cubicBezTo>
                    <a:cubicBezTo>
                      <a:pt x="110" y="95"/>
                      <a:pt x="110" y="96"/>
                      <a:pt x="110" y="96"/>
                    </a:cubicBezTo>
                    <a:cubicBezTo>
                      <a:pt x="110" y="96"/>
                      <a:pt x="111" y="96"/>
                      <a:pt x="111" y="96"/>
                    </a:cubicBezTo>
                    <a:cubicBezTo>
                      <a:pt x="113" y="96"/>
                      <a:pt x="114" y="95"/>
                      <a:pt x="115" y="94"/>
                    </a:cubicBezTo>
                    <a:cubicBezTo>
                      <a:pt x="116" y="93"/>
                      <a:pt x="116" y="93"/>
                      <a:pt x="116" y="93"/>
                    </a:cubicBezTo>
                    <a:cubicBezTo>
                      <a:pt x="115" y="88"/>
                      <a:pt x="120" y="87"/>
                      <a:pt x="125" y="86"/>
                    </a:cubicBezTo>
                    <a:cubicBezTo>
                      <a:pt x="127" y="85"/>
                      <a:pt x="131" y="84"/>
                      <a:pt x="132" y="83"/>
                    </a:cubicBezTo>
                    <a:cubicBezTo>
                      <a:pt x="132" y="81"/>
                      <a:pt x="132" y="81"/>
                      <a:pt x="132" y="81"/>
                    </a:cubicBezTo>
                    <a:cubicBezTo>
                      <a:pt x="133" y="76"/>
                      <a:pt x="135" y="71"/>
                      <a:pt x="138" y="70"/>
                    </a:cubicBezTo>
                    <a:cubicBezTo>
                      <a:pt x="139" y="70"/>
                      <a:pt x="139" y="70"/>
                      <a:pt x="140" y="70"/>
                    </a:cubicBezTo>
                    <a:cubicBezTo>
                      <a:pt x="140" y="70"/>
                      <a:pt x="141" y="70"/>
                      <a:pt x="141" y="70"/>
                    </a:cubicBezTo>
                    <a:cubicBezTo>
                      <a:pt x="142" y="70"/>
                      <a:pt x="143" y="69"/>
                      <a:pt x="144" y="68"/>
                    </a:cubicBezTo>
                    <a:cubicBezTo>
                      <a:pt x="145" y="66"/>
                      <a:pt x="147" y="65"/>
                      <a:pt x="149" y="65"/>
                    </a:cubicBezTo>
                    <a:cubicBezTo>
                      <a:pt x="149" y="65"/>
                      <a:pt x="149" y="65"/>
                      <a:pt x="149" y="65"/>
                    </a:cubicBezTo>
                    <a:cubicBezTo>
                      <a:pt x="151" y="65"/>
                      <a:pt x="152" y="65"/>
                      <a:pt x="153" y="66"/>
                    </a:cubicBezTo>
                    <a:cubicBezTo>
                      <a:pt x="154" y="66"/>
                      <a:pt x="155" y="66"/>
                      <a:pt x="155" y="67"/>
                    </a:cubicBezTo>
                    <a:cubicBezTo>
                      <a:pt x="155" y="67"/>
                      <a:pt x="155" y="67"/>
                      <a:pt x="155" y="67"/>
                    </a:cubicBezTo>
                    <a:cubicBezTo>
                      <a:pt x="155" y="63"/>
                      <a:pt x="155" y="63"/>
                      <a:pt x="155" y="63"/>
                    </a:cubicBezTo>
                    <a:cubicBezTo>
                      <a:pt x="152" y="61"/>
                      <a:pt x="149" y="60"/>
                      <a:pt x="147" y="60"/>
                    </a:cubicBezTo>
                    <a:cubicBezTo>
                      <a:pt x="147" y="60"/>
                      <a:pt x="147" y="60"/>
                      <a:pt x="147" y="60"/>
                    </a:cubicBezTo>
                    <a:cubicBezTo>
                      <a:pt x="144" y="60"/>
                      <a:pt x="142" y="58"/>
                      <a:pt x="140" y="56"/>
                    </a:cubicBezTo>
                    <a:cubicBezTo>
                      <a:pt x="138" y="55"/>
                      <a:pt x="136" y="53"/>
                      <a:pt x="134" y="52"/>
                    </a:cubicBezTo>
                    <a:cubicBezTo>
                      <a:pt x="132" y="51"/>
                      <a:pt x="123" y="48"/>
                      <a:pt x="120" y="44"/>
                    </a:cubicBezTo>
                    <a:cubicBezTo>
                      <a:pt x="120" y="43"/>
                      <a:pt x="117" y="41"/>
                      <a:pt x="115" y="40"/>
                    </a:cubicBezTo>
                    <a:cubicBezTo>
                      <a:pt x="112" y="38"/>
                      <a:pt x="110" y="37"/>
                      <a:pt x="109" y="35"/>
                    </a:cubicBezTo>
                    <a:cubicBezTo>
                      <a:pt x="108" y="33"/>
                      <a:pt x="106" y="29"/>
                      <a:pt x="104" y="26"/>
                    </a:cubicBezTo>
                    <a:cubicBezTo>
                      <a:pt x="103" y="25"/>
                      <a:pt x="102" y="23"/>
                      <a:pt x="102" y="22"/>
                    </a:cubicBezTo>
                    <a:cubicBezTo>
                      <a:pt x="102" y="21"/>
                      <a:pt x="101" y="20"/>
                      <a:pt x="101" y="20"/>
                    </a:cubicBezTo>
                    <a:cubicBezTo>
                      <a:pt x="100" y="19"/>
                      <a:pt x="99" y="19"/>
                      <a:pt x="97" y="19"/>
                    </a:cubicBezTo>
                    <a:cubicBezTo>
                      <a:pt x="86" y="19"/>
                      <a:pt x="82" y="19"/>
                      <a:pt x="82" y="16"/>
                    </a:cubicBezTo>
                    <a:cubicBezTo>
                      <a:pt x="82" y="13"/>
                      <a:pt x="81" y="6"/>
                      <a:pt x="80" y="6"/>
                    </a:cubicBezTo>
                    <a:cubicBezTo>
                      <a:pt x="79" y="5"/>
                      <a:pt x="79" y="5"/>
                      <a:pt x="79" y="5"/>
                    </a:cubicBezTo>
                    <a:cubicBezTo>
                      <a:pt x="76" y="5"/>
                      <a:pt x="72" y="4"/>
                      <a:pt x="70" y="2"/>
                    </a:cubicBezTo>
                    <a:cubicBezTo>
                      <a:pt x="69" y="1"/>
                      <a:pt x="67" y="0"/>
                      <a:pt x="65" y="0"/>
                    </a:cubicBezTo>
                    <a:cubicBezTo>
                      <a:pt x="65" y="0"/>
                      <a:pt x="65" y="0"/>
                      <a:pt x="65" y="0"/>
                    </a:cubicBezTo>
                    <a:cubicBezTo>
                      <a:pt x="64" y="2"/>
                      <a:pt x="62" y="3"/>
                      <a:pt x="60" y="3"/>
                    </a:cubicBezTo>
                    <a:cubicBezTo>
                      <a:pt x="60" y="3"/>
                      <a:pt x="60" y="3"/>
                      <a:pt x="60" y="3"/>
                    </a:cubicBezTo>
                    <a:cubicBezTo>
                      <a:pt x="60" y="4"/>
                      <a:pt x="59" y="7"/>
                      <a:pt x="55" y="7"/>
                    </a:cubicBezTo>
                    <a:cubicBezTo>
                      <a:pt x="55" y="7"/>
                      <a:pt x="55" y="7"/>
                      <a:pt x="55" y="7"/>
                    </a:cubicBezTo>
                    <a:cubicBezTo>
                      <a:pt x="55" y="7"/>
                      <a:pt x="55" y="7"/>
                      <a:pt x="55" y="7"/>
                    </a:cubicBezTo>
                    <a:cubicBezTo>
                      <a:pt x="52" y="7"/>
                      <a:pt x="49" y="10"/>
                      <a:pt x="49" y="11"/>
                    </a:cubicBezTo>
                    <a:cubicBezTo>
                      <a:pt x="49" y="12"/>
                      <a:pt x="49" y="12"/>
                      <a:pt x="49" y="12"/>
                    </a:cubicBezTo>
                    <a:cubicBezTo>
                      <a:pt x="49" y="12"/>
                      <a:pt x="49" y="12"/>
                      <a:pt x="49" y="12"/>
                    </a:cubicBezTo>
                    <a:cubicBezTo>
                      <a:pt x="49" y="12"/>
                      <a:pt x="49" y="12"/>
                      <a:pt x="49" y="12"/>
                    </a:cubicBezTo>
                    <a:cubicBezTo>
                      <a:pt x="49" y="13"/>
                      <a:pt x="49" y="15"/>
                      <a:pt x="48" y="16"/>
                    </a:cubicBezTo>
                    <a:cubicBezTo>
                      <a:pt x="48" y="16"/>
                      <a:pt x="48" y="17"/>
                      <a:pt x="48" y="17"/>
                    </a:cubicBezTo>
                    <a:cubicBezTo>
                      <a:pt x="46" y="18"/>
                      <a:pt x="45" y="19"/>
                      <a:pt x="43" y="19"/>
                    </a:cubicBezTo>
                    <a:cubicBezTo>
                      <a:pt x="42" y="18"/>
                      <a:pt x="40" y="18"/>
                      <a:pt x="39" y="18"/>
                    </a:cubicBezTo>
                    <a:cubicBezTo>
                      <a:pt x="39" y="18"/>
                      <a:pt x="39" y="18"/>
                      <a:pt x="39" y="18"/>
                    </a:cubicBezTo>
                    <a:cubicBezTo>
                      <a:pt x="37" y="18"/>
                      <a:pt x="36" y="17"/>
                      <a:pt x="36" y="17"/>
                    </a:cubicBezTo>
                    <a:cubicBezTo>
                      <a:pt x="35" y="17"/>
                      <a:pt x="35" y="17"/>
                      <a:pt x="35" y="17"/>
                    </a:cubicBezTo>
                    <a:cubicBezTo>
                      <a:pt x="35" y="17"/>
                      <a:pt x="35" y="17"/>
                      <a:pt x="35" y="17"/>
                    </a:cubicBezTo>
                    <a:cubicBezTo>
                      <a:pt x="35" y="17"/>
                      <a:pt x="35" y="17"/>
                      <a:pt x="35" y="17"/>
                    </a:cubicBezTo>
                    <a:cubicBezTo>
                      <a:pt x="34" y="17"/>
                      <a:pt x="33" y="18"/>
                      <a:pt x="32" y="18"/>
                    </a:cubicBezTo>
                    <a:cubicBezTo>
                      <a:pt x="31" y="18"/>
                      <a:pt x="29" y="17"/>
                      <a:pt x="27" y="16"/>
                    </a:cubicBezTo>
                    <a:cubicBezTo>
                      <a:pt x="27" y="15"/>
                      <a:pt x="26" y="15"/>
                      <a:pt x="26" y="14"/>
                    </a:cubicBezTo>
                    <a:cubicBezTo>
                      <a:pt x="21" y="8"/>
                      <a:pt x="16" y="4"/>
                      <a:pt x="13" y="4"/>
                    </a:cubicBezTo>
                    <a:cubicBezTo>
                      <a:pt x="12" y="4"/>
                      <a:pt x="12" y="4"/>
                      <a:pt x="11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9" y="4"/>
                      <a:pt x="9" y="4"/>
                      <a:pt x="9" y="4"/>
                    </a:cubicBezTo>
                    <a:cubicBezTo>
                      <a:pt x="8" y="4"/>
                      <a:pt x="8" y="4"/>
                      <a:pt x="8" y="4"/>
                    </a:cubicBezTo>
                    <a:cubicBezTo>
                      <a:pt x="13" y="5"/>
                      <a:pt x="14" y="10"/>
                      <a:pt x="15" y="12"/>
                    </a:cubicBezTo>
                    <a:cubicBezTo>
                      <a:pt x="15" y="13"/>
                      <a:pt x="15" y="14"/>
                      <a:pt x="16" y="15"/>
                    </a:cubicBezTo>
                    <a:cubicBezTo>
                      <a:pt x="20" y="15"/>
                      <a:pt x="25" y="20"/>
                      <a:pt x="25" y="22"/>
                    </a:cubicBezTo>
                    <a:cubicBezTo>
                      <a:pt x="24" y="24"/>
                      <a:pt x="23" y="25"/>
                      <a:pt x="21" y="25"/>
                    </a:cubicBezTo>
                    <a:cubicBezTo>
                      <a:pt x="21" y="25"/>
                      <a:pt x="21" y="25"/>
                      <a:pt x="21" y="25"/>
                    </a:cubicBezTo>
                    <a:cubicBezTo>
                      <a:pt x="19" y="25"/>
                      <a:pt x="18" y="26"/>
                      <a:pt x="17" y="26"/>
                    </a:cubicBezTo>
                    <a:cubicBezTo>
                      <a:pt x="15" y="27"/>
                      <a:pt x="12" y="28"/>
                      <a:pt x="9" y="27"/>
                    </a:cubicBezTo>
                    <a:cubicBezTo>
                      <a:pt x="8" y="27"/>
                      <a:pt x="7" y="27"/>
                      <a:pt x="7" y="26"/>
                    </a:cubicBezTo>
                    <a:cubicBezTo>
                      <a:pt x="5" y="26"/>
                      <a:pt x="3" y="25"/>
                      <a:pt x="2" y="25"/>
                    </a:cubicBezTo>
                    <a:cubicBezTo>
                      <a:pt x="2" y="25"/>
                      <a:pt x="2" y="25"/>
                      <a:pt x="1" y="26"/>
                    </a:cubicBezTo>
                    <a:cubicBezTo>
                      <a:pt x="1" y="27"/>
                      <a:pt x="1" y="27"/>
                      <a:pt x="1" y="27"/>
                    </a:cubicBezTo>
                    <a:cubicBezTo>
                      <a:pt x="1" y="29"/>
                      <a:pt x="0" y="32"/>
                      <a:pt x="0" y="33"/>
                    </a:cubicBezTo>
                    <a:cubicBezTo>
                      <a:pt x="0" y="33"/>
                      <a:pt x="1" y="33"/>
                      <a:pt x="1" y="33"/>
                    </a:cubicBezTo>
                    <a:cubicBezTo>
                      <a:pt x="2" y="33"/>
                      <a:pt x="2" y="33"/>
                      <a:pt x="2" y="33"/>
                    </a:cubicBezTo>
                    <a:cubicBezTo>
                      <a:pt x="5" y="33"/>
                      <a:pt x="7" y="34"/>
                      <a:pt x="7" y="35"/>
                    </a:cubicBezTo>
                    <a:cubicBezTo>
                      <a:pt x="8" y="37"/>
                      <a:pt x="7" y="39"/>
                      <a:pt x="6" y="41"/>
                    </a:cubicBezTo>
                    <a:cubicBezTo>
                      <a:pt x="9" y="41"/>
                      <a:pt x="10" y="43"/>
                      <a:pt x="11" y="44"/>
                    </a:cubicBezTo>
                    <a:cubicBezTo>
                      <a:pt x="11" y="45"/>
                      <a:pt x="11" y="46"/>
                      <a:pt x="12" y="46"/>
                    </a:cubicBezTo>
                    <a:cubicBezTo>
                      <a:pt x="13" y="48"/>
                      <a:pt x="14" y="50"/>
                      <a:pt x="13" y="54"/>
                    </a:cubicBezTo>
                    <a:cubicBezTo>
                      <a:pt x="12" y="57"/>
                      <a:pt x="13" y="62"/>
                      <a:pt x="13" y="66"/>
                    </a:cubicBezTo>
                    <a:cubicBezTo>
                      <a:pt x="13" y="67"/>
                      <a:pt x="13" y="67"/>
                      <a:pt x="13" y="67"/>
                    </a:cubicBezTo>
                    <a:cubicBezTo>
                      <a:pt x="13" y="67"/>
                      <a:pt x="13" y="67"/>
                      <a:pt x="13" y="67"/>
                    </a:cubicBezTo>
                    <a:cubicBezTo>
                      <a:pt x="13" y="67"/>
                      <a:pt x="14" y="67"/>
                      <a:pt x="14" y="67"/>
                    </a:cubicBezTo>
                    <a:cubicBezTo>
                      <a:pt x="14" y="67"/>
                      <a:pt x="15" y="67"/>
                      <a:pt x="15" y="67"/>
                    </a:cubicBezTo>
                    <a:cubicBezTo>
                      <a:pt x="15" y="66"/>
                      <a:pt x="15" y="66"/>
                      <a:pt x="15" y="66"/>
                    </a:cubicBezTo>
                    <a:cubicBezTo>
                      <a:pt x="16" y="66"/>
                      <a:pt x="16" y="66"/>
                      <a:pt x="16" y="66"/>
                    </a:cubicBezTo>
                    <a:cubicBezTo>
                      <a:pt x="16" y="66"/>
                      <a:pt x="17" y="66"/>
                      <a:pt x="17" y="66"/>
                    </a:cubicBezTo>
                    <a:cubicBezTo>
                      <a:pt x="17" y="66"/>
                      <a:pt x="17" y="66"/>
                      <a:pt x="17" y="66"/>
                    </a:cubicBezTo>
                    <a:cubicBezTo>
                      <a:pt x="17" y="66"/>
                      <a:pt x="17" y="66"/>
                      <a:pt x="18" y="66"/>
                    </a:cubicBezTo>
                    <a:cubicBezTo>
                      <a:pt x="18" y="66"/>
                      <a:pt x="18" y="66"/>
                      <a:pt x="18" y="66"/>
                    </a:cubicBezTo>
                    <a:cubicBezTo>
                      <a:pt x="18" y="66"/>
                      <a:pt x="18" y="66"/>
                      <a:pt x="18" y="66"/>
                    </a:cubicBezTo>
                    <a:cubicBezTo>
                      <a:pt x="18" y="66"/>
                      <a:pt x="18" y="66"/>
                      <a:pt x="18" y="66"/>
                    </a:cubicBezTo>
                    <a:cubicBezTo>
                      <a:pt x="18" y="66"/>
                      <a:pt x="19" y="66"/>
                      <a:pt x="19" y="66"/>
                    </a:cubicBezTo>
                    <a:cubicBezTo>
                      <a:pt x="19" y="66"/>
                      <a:pt x="19" y="66"/>
                      <a:pt x="19" y="66"/>
                    </a:cubicBezTo>
                    <a:cubicBezTo>
                      <a:pt x="19" y="66"/>
                      <a:pt x="19" y="66"/>
                      <a:pt x="19" y="66"/>
                    </a:cubicBezTo>
                    <a:cubicBezTo>
                      <a:pt x="19" y="66"/>
                      <a:pt x="19" y="66"/>
                      <a:pt x="19" y="66"/>
                    </a:cubicBezTo>
                    <a:cubicBezTo>
                      <a:pt x="20" y="64"/>
                      <a:pt x="26" y="58"/>
                      <a:pt x="30" y="58"/>
                    </a:cubicBezTo>
                    <a:cubicBezTo>
                      <a:pt x="31" y="58"/>
                      <a:pt x="32" y="58"/>
                      <a:pt x="33" y="58"/>
                    </a:cubicBezTo>
                    <a:cubicBezTo>
                      <a:pt x="34" y="58"/>
                      <a:pt x="35" y="58"/>
                      <a:pt x="35" y="58"/>
                    </a:cubicBezTo>
                    <a:cubicBezTo>
                      <a:pt x="36" y="58"/>
                      <a:pt x="37" y="58"/>
                      <a:pt x="37" y="58"/>
                    </a:cubicBezTo>
                    <a:cubicBezTo>
                      <a:pt x="38" y="56"/>
                      <a:pt x="41" y="55"/>
                      <a:pt x="44" y="55"/>
                    </a:cubicBezTo>
                    <a:cubicBezTo>
                      <a:pt x="45" y="55"/>
                      <a:pt x="51" y="56"/>
                      <a:pt x="53" y="58"/>
                    </a:cubicBezTo>
                    <a:cubicBezTo>
                      <a:pt x="54" y="59"/>
                      <a:pt x="59" y="61"/>
                      <a:pt x="60" y="61"/>
                    </a:cubicBezTo>
                    <a:cubicBezTo>
                      <a:pt x="61" y="61"/>
                      <a:pt x="62" y="62"/>
                      <a:pt x="63" y="62"/>
                    </a:cubicBezTo>
                    <a:cubicBezTo>
                      <a:pt x="63" y="63"/>
                      <a:pt x="64" y="64"/>
                      <a:pt x="65" y="64"/>
                    </a:cubicBezTo>
                    <a:cubicBezTo>
                      <a:pt x="65" y="64"/>
                      <a:pt x="66" y="64"/>
                      <a:pt x="66" y="64"/>
                    </a:cubicBezTo>
                    <a:cubicBezTo>
                      <a:pt x="69" y="64"/>
                      <a:pt x="77" y="64"/>
                      <a:pt x="77" y="69"/>
                    </a:cubicBezTo>
                    <a:cubicBezTo>
                      <a:pt x="77" y="69"/>
                      <a:pt x="78" y="71"/>
                      <a:pt x="80" y="71"/>
                    </a:cubicBezTo>
                    <a:cubicBezTo>
                      <a:pt x="82" y="71"/>
                      <a:pt x="84" y="73"/>
                      <a:pt x="85" y="75"/>
                    </a:cubicBezTo>
                    <a:cubicBezTo>
                      <a:pt x="86" y="75"/>
                      <a:pt x="87" y="77"/>
                      <a:pt x="87" y="77"/>
                    </a:cubicBezTo>
                    <a:cubicBezTo>
                      <a:pt x="88" y="77"/>
                      <a:pt x="89" y="77"/>
                      <a:pt x="90" y="77"/>
                    </a:cubicBezTo>
                    <a:cubicBezTo>
                      <a:pt x="92" y="77"/>
                      <a:pt x="97" y="77"/>
                      <a:pt x="97" y="80"/>
                    </a:cubicBezTo>
                    <a:cubicBezTo>
                      <a:pt x="97" y="80"/>
                      <a:pt x="97" y="81"/>
                      <a:pt x="97" y="81"/>
                    </a:cubicBezTo>
                    <a:cubicBezTo>
                      <a:pt x="97" y="81"/>
                      <a:pt x="97" y="81"/>
                      <a:pt x="97" y="81"/>
                    </a:cubicBezTo>
                    <a:cubicBezTo>
                      <a:pt x="97" y="82"/>
                      <a:pt x="97" y="82"/>
                      <a:pt x="97" y="82"/>
                    </a:cubicBezTo>
                    <a:cubicBezTo>
                      <a:pt x="98" y="82"/>
                      <a:pt x="98" y="82"/>
                      <a:pt x="98" y="83"/>
                    </a:cubicBezTo>
                    <a:cubicBezTo>
                      <a:pt x="98" y="83"/>
                      <a:pt x="98" y="83"/>
                      <a:pt x="98" y="84"/>
                    </a:cubicBezTo>
                    <a:cubicBezTo>
                      <a:pt x="98" y="84"/>
                      <a:pt x="98" y="84"/>
                      <a:pt x="98" y="84"/>
                    </a:cubicBezTo>
                    <a:cubicBezTo>
                      <a:pt x="98" y="85"/>
                      <a:pt x="98" y="85"/>
                      <a:pt x="98" y="85"/>
                    </a:cubicBezTo>
                    <a:cubicBezTo>
                      <a:pt x="98" y="86"/>
                      <a:pt x="98" y="86"/>
                      <a:pt x="98" y="86"/>
                    </a:cubicBezTo>
                    <a:cubicBezTo>
                      <a:pt x="98" y="86"/>
                      <a:pt x="98" y="87"/>
                      <a:pt x="98" y="87"/>
                    </a:cubicBezTo>
                    <a:cubicBezTo>
                      <a:pt x="98" y="87"/>
                      <a:pt x="98" y="88"/>
                      <a:pt x="98" y="88"/>
                    </a:cubicBezTo>
                    <a:cubicBezTo>
                      <a:pt x="98" y="88"/>
                      <a:pt x="98" y="89"/>
                      <a:pt x="98" y="89"/>
                    </a:cubicBezTo>
                    <a:cubicBezTo>
                      <a:pt x="98" y="90"/>
                      <a:pt x="98" y="90"/>
                      <a:pt x="98" y="90"/>
                    </a:cubicBezTo>
                    <a:cubicBezTo>
                      <a:pt x="99" y="90"/>
                      <a:pt x="99" y="91"/>
                      <a:pt x="99" y="92"/>
                    </a:cubicBezTo>
                    <a:cubicBezTo>
                      <a:pt x="99" y="92"/>
                      <a:pt x="99" y="92"/>
                      <a:pt x="99" y="92"/>
                    </a:cubicBezTo>
                    <a:cubicBezTo>
                      <a:pt x="99" y="92"/>
                      <a:pt x="99" y="92"/>
                      <a:pt x="100" y="92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095" name="Freeform 1178">
                <a:extLst>
                  <a:ext uri="{FF2B5EF4-FFF2-40B4-BE49-F238E27FC236}">
                    <a16:creationId xmlns:a16="http://schemas.microsoft.com/office/drawing/2014/main" id="{3DE8C4EA-13B5-4549-AA74-0CA55B051DA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84" y="2437"/>
                <a:ext cx="207" cy="177"/>
              </a:xfrm>
              <a:custGeom>
                <a:avLst/>
                <a:gdLst>
                  <a:gd name="T0" fmla="*/ 188 w 216"/>
                  <a:gd name="T1" fmla="*/ 129 h 184"/>
                  <a:gd name="T2" fmla="*/ 187 w 216"/>
                  <a:gd name="T3" fmla="*/ 127 h 184"/>
                  <a:gd name="T4" fmla="*/ 199 w 216"/>
                  <a:gd name="T5" fmla="*/ 112 h 184"/>
                  <a:gd name="T6" fmla="*/ 186 w 216"/>
                  <a:gd name="T7" fmla="*/ 94 h 184"/>
                  <a:gd name="T8" fmla="*/ 188 w 216"/>
                  <a:gd name="T9" fmla="*/ 71 h 184"/>
                  <a:gd name="T10" fmla="*/ 192 w 216"/>
                  <a:gd name="T11" fmla="*/ 60 h 184"/>
                  <a:gd name="T12" fmla="*/ 193 w 216"/>
                  <a:gd name="T13" fmla="*/ 57 h 184"/>
                  <a:gd name="T14" fmla="*/ 194 w 216"/>
                  <a:gd name="T15" fmla="*/ 56 h 184"/>
                  <a:gd name="T16" fmla="*/ 193 w 216"/>
                  <a:gd name="T17" fmla="*/ 53 h 184"/>
                  <a:gd name="T18" fmla="*/ 193 w 216"/>
                  <a:gd name="T19" fmla="*/ 49 h 184"/>
                  <a:gd name="T20" fmla="*/ 193 w 216"/>
                  <a:gd name="T21" fmla="*/ 46 h 184"/>
                  <a:gd name="T22" fmla="*/ 187 w 216"/>
                  <a:gd name="T23" fmla="*/ 44 h 184"/>
                  <a:gd name="T24" fmla="*/ 179 w 216"/>
                  <a:gd name="T25" fmla="*/ 38 h 184"/>
                  <a:gd name="T26" fmla="*/ 159 w 216"/>
                  <a:gd name="T27" fmla="*/ 28 h 184"/>
                  <a:gd name="T28" fmla="*/ 139 w 216"/>
                  <a:gd name="T29" fmla="*/ 23 h 184"/>
                  <a:gd name="T30" fmla="*/ 121 w 216"/>
                  <a:gd name="T31" fmla="*/ 31 h 184"/>
                  <a:gd name="T32" fmla="*/ 120 w 216"/>
                  <a:gd name="T33" fmla="*/ 32 h 184"/>
                  <a:gd name="T34" fmla="*/ 118 w 216"/>
                  <a:gd name="T35" fmla="*/ 33 h 184"/>
                  <a:gd name="T36" fmla="*/ 115 w 216"/>
                  <a:gd name="T37" fmla="*/ 33 h 184"/>
                  <a:gd name="T38" fmla="*/ 111 w 216"/>
                  <a:gd name="T39" fmla="*/ 39 h 184"/>
                  <a:gd name="T40" fmla="*/ 65 w 216"/>
                  <a:gd name="T41" fmla="*/ 33 h 184"/>
                  <a:gd name="T42" fmla="*/ 47 w 216"/>
                  <a:gd name="T43" fmla="*/ 17 h 184"/>
                  <a:gd name="T44" fmla="*/ 44 w 216"/>
                  <a:gd name="T45" fmla="*/ 16 h 184"/>
                  <a:gd name="T46" fmla="*/ 42 w 216"/>
                  <a:gd name="T47" fmla="*/ 14 h 184"/>
                  <a:gd name="T48" fmla="*/ 42 w 216"/>
                  <a:gd name="T49" fmla="*/ 3 h 184"/>
                  <a:gd name="T50" fmla="*/ 31 w 216"/>
                  <a:gd name="T51" fmla="*/ 10 h 184"/>
                  <a:gd name="T52" fmla="*/ 28 w 216"/>
                  <a:gd name="T53" fmla="*/ 11 h 184"/>
                  <a:gd name="T54" fmla="*/ 26 w 216"/>
                  <a:gd name="T55" fmla="*/ 12 h 184"/>
                  <a:gd name="T56" fmla="*/ 22 w 216"/>
                  <a:gd name="T57" fmla="*/ 13 h 184"/>
                  <a:gd name="T58" fmla="*/ 20 w 216"/>
                  <a:gd name="T59" fmla="*/ 13 h 184"/>
                  <a:gd name="T60" fmla="*/ 11 w 216"/>
                  <a:gd name="T61" fmla="*/ 10 h 184"/>
                  <a:gd name="T62" fmla="*/ 5 w 216"/>
                  <a:gd name="T63" fmla="*/ 2 h 184"/>
                  <a:gd name="T64" fmla="*/ 4 w 216"/>
                  <a:gd name="T65" fmla="*/ 0 h 184"/>
                  <a:gd name="T66" fmla="*/ 3 w 216"/>
                  <a:gd name="T67" fmla="*/ 0 h 184"/>
                  <a:gd name="T68" fmla="*/ 2 w 216"/>
                  <a:gd name="T69" fmla="*/ 19 h 184"/>
                  <a:gd name="T70" fmla="*/ 7 w 216"/>
                  <a:gd name="T71" fmla="*/ 31 h 184"/>
                  <a:gd name="T72" fmla="*/ 8 w 216"/>
                  <a:gd name="T73" fmla="*/ 34 h 184"/>
                  <a:gd name="T74" fmla="*/ 12 w 216"/>
                  <a:gd name="T75" fmla="*/ 43 h 184"/>
                  <a:gd name="T76" fmla="*/ 22 w 216"/>
                  <a:gd name="T77" fmla="*/ 57 h 184"/>
                  <a:gd name="T78" fmla="*/ 16 w 216"/>
                  <a:gd name="T79" fmla="*/ 71 h 184"/>
                  <a:gd name="T80" fmla="*/ 39 w 216"/>
                  <a:gd name="T81" fmla="*/ 97 h 184"/>
                  <a:gd name="T82" fmla="*/ 40 w 216"/>
                  <a:gd name="T83" fmla="*/ 108 h 184"/>
                  <a:gd name="T84" fmla="*/ 44 w 216"/>
                  <a:gd name="T85" fmla="*/ 117 h 184"/>
                  <a:gd name="T86" fmla="*/ 46 w 216"/>
                  <a:gd name="T87" fmla="*/ 119 h 184"/>
                  <a:gd name="T88" fmla="*/ 47 w 216"/>
                  <a:gd name="T89" fmla="*/ 121 h 184"/>
                  <a:gd name="T90" fmla="*/ 49 w 216"/>
                  <a:gd name="T91" fmla="*/ 122 h 184"/>
                  <a:gd name="T92" fmla="*/ 55 w 216"/>
                  <a:gd name="T93" fmla="*/ 120 h 184"/>
                  <a:gd name="T94" fmla="*/ 78 w 216"/>
                  <a:gd name="T95" fmla="*/ 140 h 184"/>
                  <a:gd name="T96" fmla="*/ 97 w 216"/>
                  <a:gd name="T97" fmla="*/ 156 h 184"/>
                  <a:gd name="T98" fmla="*/ 140 w 216"/>
                  <a:gd name="T99" fmla="*/ 160 h 184"/>
                  <a:gd name="T100" fmla="*/ 188 w 216"/>
                  <a:gd name="T101" fmla="*/ 183 h 184"/>
                  <a:gd name="T102" fmla="*/ 216 w 216"/>
                  <a:gd name="T103" fmla="*/ 166 h 184"/>
                  <a:gd name="T104" fmla="*/ 195 w 216"/>
                  <a:gd name="T105" fmla="*/ 138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</a:cxnLst>
                <a:rect l="0" t="0" r="r" b="b"/>
                <a:pathLst>
                  <a:path w="216" h="184">
                    <a:moveTo>
                      <a:pt x="192" y="134"/>
                    </a:moveTo>
                    <a:cubicBezTo>
                      <a:pt x="191" y="133"/>
                      <a:pt x="190" y="133"/>
                      <a:pt x="190" y="132"/>
                    </a:cubicBezTo>
                    <a:cubicBezTo>
                      <a:pt x="187" y="129"/>
                      <a:pt x="187" y="129"/>
                      <a:pt x="187" y="129"/>
                    </a:cubicBezTo>
                    <a:cubicBezTo>
                      <a:pt x="188" y="129"/>
                      <a:pt x="188" y="129"/>
                      <a:pt x="188" y="129"/>
                    </a:cubicBezTo>
                    <a:cubicBezTo>
                      <a:pt x="188" y="129"/>
                      <a:pt x="188" y="129"/>
                      <a:pt x="188" y="129"/>
                    </a:cubicBezTo>
                    <a:cubicBezTo>
                      <a:pt x="188" y="129"/>
                      <a:pt x="188" y="129"/>
                      <a:pt x="188" y="129"/>
                    </a:cubicBezTo>
                    <a:cubicBezTo>
                      <a:pt x="187" y="128"/>
                      <a:pt x="187" y="128"/>
                      <a:pt x="187" y="127"/>
                    </a:cubicBezTo>
                    <a:cubicBezTo>
                      <a:pt x="187" y="127"/>
                      <a:pt x="187" y="127"/>
                      <a:pt x="187" y="127"/>
                    </a:cubicBezTo>
                    <a:cubicBezTo>
                      <a:pt x="187" y="127"/>
                      <a:pt x="187" y="127"/>
                      <a:pt x="187" y="127"/>
                    </a:cubicBezTo>
                    <a:cubicBezTo>
                      <a:pt x="188" y="126"/>
                      <a:pt x="189" y="125"/>
                      <a:pt x="190" y="123"/>
                    </a:cubicBezTo>
                    <a:cubicBezTo>
                      <a:pt x="191" y="123"/>
                      <a:pt x="192" y="122"/>
                      <a:pt x="192" y="121"/>
                    </a:cubicBezTo>
                    <a:cubicBezTo>
                      <a:pt x="195" y="119"/>
                      <a:pt x="200" y="114"/>
                      <a:pt x="199" y="112"/>
                    </a:cubicBezTo>
                    <a:cubicBezTo>
                      <a:pt x="198" y="110"/>
                      <a:pt x="195" y="110"/>
                      <a:pt x="193" y="109"/>
                    </a:cubicBezTo>
                    <a:cubicBezTo>
                      <a:pt x="191" y="109"/>
                      <a:pt x="189" y="108"/>
                      <a:pt x="188" y="107"/>
                    </a:cubicBezTo>
                    <a:cubicBezTo>
                      <a:pt x="188" y="106"/>
                      <a:pt x="188" y="104"/>
                      <a:pt x="188" y="102"/>
                    </a:cubicBezTo>
                    <a:cubicBezTo>
                      <a:pt x="188" y="100"/>
                      <a:pt x="187" y="96"/>
                      <a:pt x="186" y="94"/>
                    </a:cubicBezTo>
                    <a:cubicBezTo>
                      <a:pt x="185" y="90"/>
                      <a:pt x="186" y="87"/>
                      <a:pt x="186" y="85"/>
                    </a:cubicBezTo>
                    <a:cubicBezTo>
                      <a:pt x="186" y="84"/>
                      <a:pt x="187" y="82"/>
                      <a:pt x="186" y="82"/>
                    </a:cubicBezTo>
                    <a:cubicBezTo>
                      <a:pt x="185" y="79"/>
                      <a:pt x="186" y="75"/>
                      <a:pt x="187" y="72"/>
                    </a:cubicBezTo>
                    <a:cubicBezTo>
                      <a:pt x="187" y="71"/>
                      <a:pt x="187" y="71"/>
                      <a:pt x="188" y="71"/>
                    </a:cubicBezTo>
                    <a:cubicBezTo>
                      <a:pt x="188" y="70"/>
                      <a:pt x="189" y="69"/>
                      <a:pt x="189" y="68"/>
                    </a:cubicBezTo>
                    <a:cubicBezTo>
                      <a:pt x="191" y="66"/>
                      <a:pt x="192" y="64"/>
                      <a:pt x="192" y="62"/>
                    </a:cubicBezTo>
                    <a:cubicBezTo>
                      <a:pt x="192" y="62"/>
                      <a:pt x="192" y="61"/>
                      <a:pt x="192" y="61"/>
                    </a:cubicBezTo>
                    <a:cubicBezTo>
                      <a:pt x="192" y="60"/>
                      <a:pt x="192" y="60"/>
                      <a:pt x="192" y="60"/>
                    </a:cubicBezTo>
                    <a:cubicBezTo>
                      <a:pt x="192" y="60"/>
                      <a:pt x="192" y="59"/>
                      <a:pt x="192" y="59"/>
                    </a:cubicBezTo>
                    <a:cubicBezTo>
                      <a:pt x="192" y="59"/>
                      <a:pt x="192" y="59"/>
                      <a:pt x="193" y="58"/>
                    </a:cubicBezTo>
                    <a:cubicBezTo>
                      <a:pt x="193" y="58"/>
                      <a:pt x="193" y="58"/>
                      <a:pt x="193" y="58"/>
                    </a:cubicBezTo>
                    <a:cubicBezTo>
                      <a:pt x="193" y="57"/>
                      <a:pt x="193" y="57"/>
                      <a:pt x="193" y="57"/>
                    </a:cubicBezTo>
                    <a:cubicBezTo>
                      <a:pt x="193" y="57"/>
                      <a:pt x="194" y="57"/>
                      <a:pt x="194" y="57"/>
                    </a:cubicBezTo>
                    <a:cubicBezTo>
                      <a:pt x="194" y="57"/>
                      <a:pt x="194" y="57"/>
                      <a:pt x="194" y="56"/>
                    </a:cubicBezTo>
                    <a:cubicBezTo>
                      <a:pt x="194" y="56"/>
                      <a:pt x="194" y="56"/>
                      <a:pt x="194" y="56"/>
                    </a:cubicBezTo>
                    <a:cubicBezTo>
                      <a:pt x="194" y="56"/>
                      <a:pt x="194" y="56"/>
                      <a:pt x="194" y="56"/>
                    </a:cubicBezTo>
                    <a:cubicBezTo>
                      <a:pt x="194" y="56"/>
                      <a:pt x="194" y="56"/>
                      <a:pt x="194" y="55"/>
                    </a:cubicBezTo>
                    <a:cubicBezTo>
                      <a:pt x="194" y="55"/>
                      <a:pt x="194" y="55"/>
                      <a:pt x="194" y="54"/>
                    </a:cubicBezTo>
                    <a:cubicBezTo>
                      <a:pt x="194" y="54"/>
                      <a:pt x="194" y="54"/>
                      <a:pt x="194" y="54"/>
                    </a:cubicBezTo>
                    <a:cubicBezTo>
                      <a:pt x="193" y="53"/>
                      <a:pt x="193" y="53"/>
                      <a:pt x="193" y="53"/>
                    </a:cubicBezTo>
                    <a:cubicBezTo>
                      <a:pt x="193" y="52"/>
                      <a:pt x="193" y="52"/>
                      <a:pt x="193" y="52"/>
                    </a:cubicBezTo>
                    <a:cubicBezTo>
                      <a:pt x="193" y="51"/>
                      <a:pt x="193" y="51"/>
                      <a:pt x="193" y="51"/>
                    </a:cubicBezTo>
                    <a:cubicBezTo>
                      <a:pt x="193" y="50"/>
                      <a:pt x="193" y="50"/>
                      <a:pt x="193" y="50"/>
                    </a:cubicBezTo>
                    <a:cubicBezTo>
                      <a:pt x="193" y="50"/>
                      <a:pt x="193" y="49"/>
                      <a:pt x="193" y="49"/>
                    </a:cubicBezTo>
                    <a:cubicBezTo>
                      <a:pt x="193" y="49"/>
                      <a:pt x="193" y="48"/>
                      <a:pt x="193" y="48"/>
                    </a:cubicBezTo>
                    <a:cubicBezTo>
                      <a:pt x="193" y="48"/>
                      <a:pt x="193" y="47"/>
                      <a:pt x="193" y="47"/>
                    </a:cubicBezTo>
                    <a:cubicBezTo>
                      <a:pt x="193" y="47"/>
                      <a:pt x="193" y="47"/>
                      <a:pt x="193" y="47"/>
                    </a:cubicBezTo>
                    <a:cubicBezTo>
                      <a:pt x="193" y="46"/>
                      <a:pt x="193" y="46"/>
                      <a:pt x="193" y="46"/>
                    </a:cubicBezTo>
                    <a:cubicBezTo>
                      <a:pt x="193" y="45"/>
                      <a:pt x="192" y="45"/>
                      <a:pt x="192" y="45"/>
                    </a:cubicBezTo>
                    <a:cubicBezTo>
                      <a:pt x="192" y="45"/>
                      <a:pt x="192" y="44"/>
                      <a:pt x="192" y="44"/>
                    </a:cubicBezTo>
                    <a:cubicBezTo>
                      <a:pt x="192" y="44"/>
                      <a:pt x="191" y="44"/>
                      <a:pt x="189" y="44"/>
                    </a:cubicBezTo>
                    <a:cubicBezTo>
                      <a:pt x="188" y="44"/>
                      <a:pt x="187" y="44"/>
                      <a:pt x="187" y="44"/>
                    </a:cubicBezTo>
                    <a:cubicBezTo>
                      <a:pt x="186" y="44"/>
                      <a:pt x="186" y="44"/>
                      <a:pt x="186" y="44"/>
                    </a:cubicBezTo>
                    <a:cubicBezTo>
                      <a:pt x="184" y="44"/>
                      <a:pt x="182" y="42"/>
                      <a:pt x="181" y="40"/>
                    </a:cubicBezTo>
                    <a:cubicBezTo>
                      <a:pt x="180" y="39"/>
                      <a:pt x="179" y="38"/>
                      <a:pt x="179" y="38"/>
                    </a:cubicBezTo>
                    <a:cubicBezTo>
                      <a:pt x="179" y="38"/>
                      <a:pt x="179" y="38"/>
                      <a:pt x="179" y="38"/>
                    </a:cubicBezTo>
                    <a:cubicBezTo>
                      <a:pt x="175" y="38"/>
                      <a:pt x="172" y="35"/>
                      <a:pt x="172" y="32"/>
                    </a:cubicBezTo>
                    <a:cubicBezTo>
                      <a:pt x="171" y="31"/>
                      <a:pt x="168" y="31"/>
                      <a:pt x="165" y="31"/>
                    </a:cubicBezTo>
                    <a:cubicBezTo>
                      <a:pt x="165" y="31"/>
                      <a:pt x="165" y="31"/>
                      <a:pt x="164" y="31"/>
                    </a:cubicBezTo>
                    <a:cubicBezTo>
                      <a:pt x="161" y="31"/>
                      <a:pt x="160" y="29"/>
                      <a:pt x="159" y="28"/>
                    </a:cubicBezTo>
                    <a:cubicBezTo>
                      <a:pt x="159" y="28"/>
                      <a:pt x="158" y="28"/>
                      <a:pt x="158" y="28"/>
                    </a:cubicBezTo>
                    <a:cubicBezTo>
                      <a:pt x="156" y="28"/>
                      <a:pt x="151" y="26"/>
                      <a:pt x="149" y="24"/>
                    </a:cubicBezTo>
                    <a:cubicBezTo>
                      <a:pt x="148" y="23"/>
                      <a:pt x="146" y="22"/>
                      <a:pt x="143" y="22"/>
                    </a:cubicBezTo>
                    <a:cubicBezTo>
                      <a:pt x="141" y="22"/>
                      <a:pt x="139" y="23"/>
                      <a:pt x="139" y="23"/>
                    </a:cubicBezTo>
                    <a:cubicBezTo>
                      <a:pt x="137" y="25"/>
                      <a:pt x="135" y="25"/>
                      <a:pt x="134" y="25"/>
                    </a:cubicBezTo>
                    <a:cubicBezTo>
                      <a:pt x="133" y="25"/>
                      <a:pt x="133" y="25"/>
                      <a:pt x="132" y="25"/>
                    </a:cubicBezTo>
                    <a:cubicBezTo>
                      <a:pt x="131" y="25"/>
                      <a:pt x="130" y="25"/>
                      <a:pt x="129" y="25"/>
                    </a:cubicBezTo>
                    <a:cubicBezTo>
                      <a:pt x="128" y="25"/>
                      <a:pt x="123" y="29"/>
                      <a:pt x="121" y="31"/>
                    </a:cubicBezTo>
                    <a:cubicBezTo>
                      <a:pt x="121" y="31"/>
                      <a:pt x="121" y="31"/>
                      <a:pt x="121" y="32"/>
                    </a:cubicBezTo>
                    <a:cubicBezTo>
                      <a:pt x="121" y="32"/>
                      <a:pt x="121" y="32"/>
                      <a:pt x="121" y="32"/>
                    </a:cubicBezTo>
                    <a:cubicBezTo>
                      <a:pt x="120" y="32"/>
                      <a:pt x="120" y="32"/>
                      <a:pt x="120" y="32"/>
                    </a:cubicBezTo>
                    <a:cubicBezTo>
                      <a:pt x="120" y="32"/>
                      <a:pt x="120" y="32"/>
                      <a:pt x="120" y="32"/>
                    </a:cubicBezTo>
                    <a:cubicBezTo>
                      <a:pt x="120" y="32"/>
                      <a:pt x="120" y="32"/>
                      <a:pt x="119" y="32"/>
                    </a:cubicBezTo>
                    <a:cubicBezTo>
                      <a:pt x="119" y="32"/>
                      <a:pt x="119" y="32"/>
                      <a:pt x="119" y="33"/>
                    </a:cubicBezTo>
                    <a:cubicBezTo>
                      <a:pt x="119" y="33"/>
                      <a:pt x="119" y="33"/>
                      <a:pt x="118" y="33"/>
                    </a:cubicBezTo>
                    <a:cubicBezTo>
                      <a:pt x="118" y="33"/>
                      <a:pt x="118" y="33"/>
                      <a:pt x="118" y="33"/>
                    </a:cubicBezTo>
                    <a:cubicBezTo>
                      <a:pt x="118" y="33"/>
                      <a:pt x="117" y="33"/>
                      <a:pt x="117" y="33"/>
                    </a:cubicBezTo>
                    <a:cubicBezTo>
                      <a:pt x="117" y="33"/>
                      <a:pt x="117" y="33"/>
                      <a:pt x="117" y="33"/>
                    </a:cubicBezTo>
                    <a:cubicBezTo>
                      <a:pt x="116" y="33"/>
                      <a:pt x="116" y="33"/>
                      <a:pt x="116" y="33"/>
                    </a:cubicBezTo>
                    <a:cubicBezTo>
                      <a:pt x="115" y="33"/>
                      <a:pt x="115" y="33"/>
                      <a:pt x="115" y="33"/>
                    </a:cubicBezTo>
                    <a:cubicBezTo>
                      <a:pt x="114" y="33"/>
                      <a:pt x="114" y="34"/>
                      <a:pt x="114" y="34"/>
                    </a:cubicBezTo>
                    <a:cubicBezTo>
                      <a:pt x="113" y="34"/>
                      <a:pt x="113" y="34"/>
                      <a:pt x="113" y="34"/>
                    </a:cubicBezTo>
                    <a:cubicBezTo>
                      <a:pt x="112" y="34"/>
                      <a:pt x="112" y="34"/>
                      <a:pt x="112" y="34"/>
                    </a:cubicBezTo>
                    <a:cubicBezTo>
                      <a:pt x="112" y="36"/>
                      <a:pt x="112" y="38"/>
                      <a:pt x="111" y="39"/>
                    </a:cubicBezTo>
                    <a:cubicBezTo>
                      <a:pt x="109" y="43"/>
                      <a:pt x="92" y="45"/>
                      <a:pt x="85" y="45"/>
                    </a:cubicBezTo>
                    <a:cubicBezTo>
                      <a:pt x="85" y="45"/>
                      <a:pt x="85" y="45"/>
                      <a:pt x="85" y="45"/>
                    </a:cubicBezTo>
                    <a:cubicBezTo>
                      <a:pt x="80" y="45"/>
                      <a:pt x="77" y="41"/>
                      <a:pt x="74" y="38"/>
                    </a:cubicBezTo>
                    <a:cubicBezTo>
                      <a:pt x="71" y="35"/>
                      <a:pt x="69" y="33"/>
                      <a:pt x="65" y="33"/>
                    </a:cubicBezTo>
                    <a:cubicBezTo>
                      <a:pt x="56" y="33"/>
                      <a:pt x="50" y="26"/>
                      <a:pt x="49" y="19"/>
                    </a:cubicBezTo>
                    <a:cubicBezTo>
                      <a:pt x="49" y="18"/>
                      <a:pt x="48" y="18"/>
                      <a:pt x="48" y="18"/>
                    </a:cubicBezTo>
                    <a:cubicBezTo>
                      <a:pt x="48" y="18"/>
                      <a:pt x="48" y="18"/>
                      <a:pt x="48" y="18"/>
                    </a:cubicBezTo>
                    <a:cubicBezTo>
                      <a:pt x="47" y="18"/>
                      <a:pt x="47" y="18"/>
                      <a:pt x="47" y="17"/>
                    </a:cubicBezTo>
                    <a:cubicBezTo>
                      <a:pt x="47" y="17"/>
                      <a:pt x="46" y="17"/>
                      <a:pt x="46" y="17"/>
                    </a:cubicBezTo>
                    <a:cubicBezTo>
                      <a:pt x="46" y="17"/>
                      <a:pt x="46" y="17"/>
                      <a:pt x="45" y="17"/>
                    </a:cubicBezTo>
                    <a:cubicBezTo>
                      <a:pt x="45" y="17"/>
                      <a:pt x="45" y="16"/>
                      <a:pt x="45" y="16"/>
                    </a:cubicBezTo>
                    <a:cubicBezTo>
                      <a:pt x="45" y="16"/>
                      <a:pt x="44" y="16"/>
                      <a:pt x="44" y="16"/>
                    </a:cubicBezTo>
                    <a:cubicBezTo>
                      <a:pt x="44" y="16"/>
                      <a:pt x="44" y="16"/>
                      <a:pt x="44" y="16"/>
                    </a:cubicBezTo>
                    <a:cubicBezTo>
                      <a:pt x="43" y="15"/>
                      <a:pt x="43" y="15"/>
                      <a:pt x="43" y="15"/>
                    </a:cubicBezTo>
                    <a:cubicBezTo>
                      <a:pt x="43" y="15"/>
                      <a:pt x="43" y="15"/>
                      <a:pt x="43" y="15"/>
                    </a:cubicBezTo>
                    <a:cubicBezTo>
                      <a:pt x="42" y="14"/>
                      <a:pt x="42" y="14"/>
                      <a:pt x="42" y="14"/>
                    </a:cubicBezTo>
                    <a:cubicBezTo>
                      <a:pt x="42" y="14"/>
                      <a:pt x="42" y="14"/>
                      <a:pt x="42" y="14"/>
                    </a:cubicBezTo>
                    <a:cubicBezTo>
                      <a:pt x="41" y="13"/>
                      <a:pt x="41" y="13"/>
                      <a:pt x="41" y="13"/>
                    </a:cubicBezTo>
                    <a:cubicBezTo>
                      <a:pt x="41" y="12"/>
                      <a:pt x="41" y="11"/>
                      <a:pt x="41" y="11"/>
                    </a:cubicBezTo>
                    <a:cubicBezTo>
                      <a:pt x="42" y="9"/>
                      <a:pt x="43" y="4"/>
                      <a:pt x="42" y="3"/>
                    </a:cubicBezTo>
                    <a:cubicBezTo>
                      <a:pt x="42" y="3"/>
                      <a:pt x="42" y="3"/>
                      <a:pt x="42" y="3"/>
                    </a:cubicBezTo>
                    <a:cubicBezTo>
                      <a:pt x="40" y="4"/>
                      <a:pt x="39" y="5"/>
                      <a:pt x="37" y="6"/>
                    </a:cubicBezTo>
                    <a:cubicBezTo>
                      <a:pt x="35" y="7"/>
                      <a:pt x="33" y="9"/>
                      <a:pt x="31" y="10"/>
                    </a:cubicBezTo>
                    <a:cubicBezTo>
                      <a:pt x="31" y="10"/>
                      <a:pt x="31" y="10"/>
                      <a:pt x="31" y="10"/>
                    </a:cubicBezTo>
                    <a:cubicBezTo>
                      <a:pt x="30" y="10"/>
                      <a:pt x="30" y="10"/>
                      <a:pt x="30" y="10"/>
                    </a:cubicBezTo>
                    <a:cubicBezTo>
                      <a:pt x="30" y="11"/>
                      <a:pt x="30" y="11"/>
                      <a:pt x="30" y="11"/>
                    </a:cubicBezTo>
                    <a:cubicBezTo>
                      <a:pt x="29" y="11"/>
                      <a:pt x="29" y="11"/>
                      <a:pt x="29" y="11"/>
                    </a:cubicBezTo>
                    <a:cubicBezTo>
                      <a:pt x="29" y="11"/>
                      <a:pt x="28" y="11"/>
                      <a:pt x="28" y="11"/>
                    </a:cubicBezTo>
                    <a:cubicBezTo>
                      <a:pt x="28" y="11"/>
                      <a:pt x="28" y="11"/>
                      <a:pt x="28" y="11"/>
                    </a:cubicBezTo>
                    <a:cubicBezTo>
                      <a:pt x="28" y="11"/>
                      <a:pt x="28" y="11"/>
                      <a:pt x="28" y="11"/>
                    </a:cubicBezTo>
                    <a:cubicBezTo>
                      <a:pt x="26" y="12"/>
                      <a:pt x="26" y="12"/>
                      <a:pt x="26" y="12"/>
                    </a:cubicBezTo>
                    <a:cubicBezTo>
                      <a:pt x="26" y="12"/>
                      <a:pt x="26" y="12"/>
                      <a:pt x="26" y="12"/>
                    </a:cubicBezTo>
                    <a:cubicBezTo>
                      <a:pt x="26" y="12"/>
                      <a:pt x="25" y="12"/>
                      <a:pt x="24" y="13"/>
                    </a:cubicBezTo>
                    <a:cubicBezTo>
                      <a:pt x="24" y="13"/>
                      <a:pt x="24" y="13"/>
                      <a:pt x="24" y="13"/>
                    </a:cubicBezTo>
                    <a:cubicBezTo>
                      <a:pt x="23" y="13"/>
                      <a:pt x="23" y="13"/>
                      <a:pt x="22" y="13"/>
                    </a:cubicBezTo>
                    <a:cubicBezTo>
                      <a:pt x="22" y="13"/>
                      <a:pt x="22" y="13"/>
                      <a:pt x="22" y="13"/>
                    </a:cubicBezTo>
                    <a:cubicBezTo>
                      <a:pt x="21" y="13"/>
                      <a:pt x="21" y="13"/>
                      <a:pt x="21" y="13"/>
                    </a:cubicBezTo>
                    <a:cubicBezTo>
                      <a:pt x="21" y="13"/>
                      <a:pt x="20" y="13"/>
                      <a:pt x="20" y="13"/>
                    </a:cubicBezTo>
                    <a:cubicBezTo>
                      <a:pt x="20" y="13"/>
                      <a:pt x="20" y="13"/>
                      <a:pt x="20" y="13"/>
                    </a:cubicBezTo>
                    <a:cubicBezTo>
                      <a:pt x="20" y="13"/>
                      <a:pt x="20" y="13"/>
                      <a:pt x="20" y="13"/>
                    </a:cubicBezTo>
                    <a:cubicBezTo>
                      <a:pt x="18" y="13"/>
                      <a:pt x="18" y="13"/>
                      <a:pt x="18" y="13"/>
                    </a:cubicBezTo>
                    <a:cubicBezTo>
                      <a:pt x="18" y="13"/>
                      <a:pt x="18" y="13"/>
                      <a:pt x="18" y="13"/>
                    </a:cubicBezTo>
                    <a:cubicBezTo>
                      <a:pt x="16" y="13"/>
                      <a:pt x="15" y="12"/>
                      <a:pt x="14" y="12"/>
                    </a:cubicBezTo>
                    <a:cubicBezTo>
                      <a:pt x="12" y="12"/>
                      <a:pt x="11" y="11"/>
                      <a:pt x="11" y="10"/>
                    </a:cubicBezTo>
                    <a:cubicBezTo>
                      <a:pt x="11" y="9"/>
                      <a:pt x="10" y="9"/>
                      <a:pt x="10" y="9"/>
                    </a:cubicBezTo>
                    <a:cubicBezTo>
                      <a:pt x="10" y="9"/>
                      <a:pt x="10" y="9"/>
                      <a:pt x="10" y="8"/>
                    </a:cubicBezTo>
                    <a:cubicBezTo>
                      <a:pt x="7" y="7"/>
                      <a:pt x="6" y="5"/>
                      <a:pt x="6" y="4"/>
                    </a:cubicBezTo>
                    <a:cubicBezTo>
                      <a:pt x="5" y="3"/>
                      <a:pt x="5" y="3"/>
                      <a:pt x="5" y="2"/>
                    </a:cubicBezTo>
                    <a:cubicBezTo>
                      <a:pt x="5" y="2"/>
                      <a:pt x="5" y="2"/>
                      <a:pt x="5" y="1"/>
                    </a:cubicBezTo>
                    <a:cubicBezTo>
                      <a:pt x="5" y="1"/>
                      <a:pt x="5" y="1"/>
                      <a:pt x="5" y="1"/>
                    </a:cubicBezTo>
                    <a:cubicBezTo>
                      <a:pt x="5" y="1"/>
                      <a:pt x="5" y="1"/>
                      <a:pt x="5" y="1"/>
                    </a:cubicBezTo>
                    <a:cubicBezTo>
                      <a:pt x="5" y="0"/>
                      <a:pt x="4" y="0"/>
                      <a:pt x="4" y="0"/>
                    </a:cubicBezTo>
                    <a:cubicBezTo>
                      <a:pt x="4" y="0"/>
                      <a:pt x="4" y="0"/>
                      <a:pt x="4" y="0"/>
                    </a:cubicBezTo>
                    <a:cubicBezTo>
                      <a:pt x="4" y="0"/>
                      <a:pt x="4" y="0"/>
                      <a:pt x="3" y="0"/>
                    </a:cubicBezTo>
                    <a:cubicBezTo>
                      <a:pt x="3" y="0"/>
                      <a:pt x="3" y="0"/>
                      <a:pt x="3" y="0"/>
                    </a:cubicBezTo>
                    <a:cubicBezTo>
                      <a:pt x="3" y="0"/>
                      <a:pt x="3" y="0"/>
                      <a:pt x="3" y="0"/>
                    </a:cubicBezTo>
                    <a:cubicBezTo>
                      <a:pt x="3" y="0"/>
                      <a:pt x="3" y="1"/>
                      <a:pt x="3" y="1"/>
                    </a:cubicBezTo>
                    <a:cubicBezTo>
                      <a:pt x="3" y="3"/>
                      <a:pt x="3" y="5"/>
                      <a:pt x="1" y="6"/>
                    </a:cubicBezTo>
                    <a:cubicBezTo>
                      <a:pt x="0" y="7"/>
                      <a:pt x="1" y="11"/>
                      <a:pt x="2" y="12"/>
                    </a:cubicBezTo>
                    <a:cubicBezTo>
                      <a:pt x="3" y="14"/>
                      <a:pt x="3" y="16"/>
                      <a:pt x="2" y="19"/>
                    </a:cubicBezTo>
                    <a:cubicBezTo>
                      <a:pt x="2" y="20"/>
                      <a:pt x="2" y="23"/>
                      <a:pt x="2" y="24"/>
                    </a:cubicBezTo>
                    <a:cubicBezTo>
                      <a:pt x="3" y="25"/>
                      <a:pt x="5" y="27"/>
                      <a:pt x="6" y="29"/>
                    </a:cubicBezTo>
                    <a:cubicBezTo>
                      <a:pt x="6" y="30"/>
                      <a:pt x="7" y="30"/>
                      <a:pt x="7" y="31"/>
                    </a:cubicBezTo>
                    <a:cubicBezTo>
                      <a:pt x="7" y="31"/>
                      <a:pt x="7" y="31"/>
                      <a:pt x="7" y="31"/>
                    </a:cubicBezTo>
                    <a:cubicBezTo>
                      <a:pt x="7" y="32"/>
                      <a:pt x="7" y="32"/>
                      <a:pt x="7" y="33"/>
                    </a:cubicBezTo>
                    <a:cubicBezTo>
                      <a:pt x="7" y="33"/>
                      <a:pt x="7" y="33"/>
                      <a:pt x="7" y="33"/>
                    </a:cubicBezTo>
                    <a:cubicBezTo>
                      <a:pt x="8" y="33"/>
                      <a:pt x="8" y="33"/>
                      <a:pt x="8" y="34"/>
                    </a:cubicBezTo>
                    <a:cubicBezTo>
                      <a:pt x="8" y="34"/>
                      <a:pt x="8" y="34"/>
                      <a:pt x="8" y="34"/>
                    </a:cubicBezTo>
                    <a:cubicBezTo>
                      <a:pt x="8" y="34"/>
                      <a:pt x="8" y="34"/>
                      <a:pt x="8" y="34"/>
                    </a:cubicBezTo>
                    <a:cubicBezTo>
                      <a:pt x="8" y="34"/>
                      <a:pt x="8" y="34"/>
                      <a:pt x="8" y="34"/>
                    </a:cubicBezTo>
                    <a:cubicBezTo>
                      <a:pt x="8" y="35"/>
                      <a:pt x="8" y="36"/>
                      <a:pt x="9" y="36"/>
                    </a:cubicBezTo>
                    <a:cubicBezTo>
                      <a:pt x="10" y="38"/>
                      <a:pt x="12" y="41"/>
                      <a:pt x="12" y="43"/>
                    </a:cubicBezTo>
                    <a:cubicBezTo>
                      <a:pt x="12" y="45"/>
                      <a:pt x="15" y="48"/>
                      <a:pt x="16" y="48"/>
                    </a:cubicBezTo>
                    <a:cubicBezTo>
                      <a:pt x="18" y="48"/>
                      <a:pt x="20" y="48"/>
                      <a:pt x="22" y="50"/>
                    </a:cubicBezTo>
                    <a:cubicBezTo>
                      <a:pt x="23" y="51"/>
                      <a:pt x="23" y="53"/>
                      <a:pt x="22" y="54"/>
                    </a:cubicBezTo>
                    <a:cubicBezTo>
                      <a:pt x="22" y="55"/>
                      <a:pt x="22" y="56"/>
                      <a:pt x="22" y="57"/>
                    </a:cubicBezTo>
                    <a:cubicBezTo>
                      <a:pt x="22" y="59"/>
                      <a:pt x="23" y="60"/>
                      <a:pt x="22" y="61"/>
                    </a:cubicBezTo>
                    <a:cubicBezTo>
                      <a:pt x="21" y="62"/>
                      <a:pt x="20" y="62"/>
                      <a:pt x="19" y="62"/>
                    </a:cubicBezTo>
                    <a:cubicBezTo>
                      <a:pt x="19" y="63"/>
                      <a:pt x="19" y="64"/>
                      <a:pt x="18" y="65"/>
                    </a:cubicBezTo>
                    <a:cubicBezTo>
                      <a:pt x="18" y="68"/>
                      <a:pt x="17" y="70"/>
                      <a:pt x="16" y="71"/>
                    </a:cubicBezTo>
                    <a:cubicBezTo>
                      <a:pt x="15" y="72"/>
                      <a:pt x="16" y="77"/>
                      <a:pt x="17" y="78"/>
                    </a:cubicBezTo>
                    <a:cubicBezTo>
                      <a:pt x="23" y="81"/>
                      <a:pt x="24" y="84"/>
                      <a:pt x="23" y="86"/>
                    </a:cubicBezTo>
                    <a:cubicBezTo>
                      <a:pt x="24" y="88"/>
                      <a:pt x="31" y="92"/>
                      <a:pt x="34" y="92"/>
                    </a:cubicBezTo>
                    <a:cubicBezTo>
                      <a:pt x="37" y="93"/>
                      <a:pt x="38" y="95"/>
                      <a:pt x="39" y="97"/>
                    </a:cubicBezTo>
                    <a:cubicBezTo>
                      <a:pt x="40" y="98"/>
                      <a:pt x="40" y="99"/>
                      <a:pt x="40" y="99"/>
                    </a:cubicBezTo>
                    <a:cubicBezTo>
                      <a:pt x="42" y="101"/>
                      <a:pt x="41" y="104"/>
                      <a:pt x="41" y="106"/>
                    </a:cubicBezTo>
                    <a:cubicBezTo>
                      <a:pt x="41" y="106"/>
                      <a:pt x="41" y="106"/>
                      <a:pt x="40" y="106"/>
                    </a:cubicBezTo>
                    <a:cubicBezTo>
                      <a:pt x="40" y="107"/>
                      <a:pt x="40" y="108"/>
                      <a:pt x="40" y="108"/>
                    </a:cubicBezTo>
                    <a:cubicBezTo>
                      <a:pt x="40" y="108"/>
                      <a:pt x="41" y="109"/>
                      <a:pt x="41" y="110"/>
                    </a:cubicBezTo>
                    <a:cubicBezTo>
                      <a:pt x="43" y="111"/>
                      <a:pt x="45" y="113"/>
                      <a:pt x="44" y="116"/>
                    </a:cubicBezTo>
                    <a:cubicBezTo>
                      <a:pt x="44" y="116"/>
                      <a:pt x="44" y="117"/>
                      <a:pt x="44" y="117"/>
                    </a:cubicBezTo>
                    <a:cubicBezTo>
                      <a:pt x="44" y="117"/>
                      <a:pt x="44" y="117"/>
                      <a:pt x="44" y="117"/>
                    </a:cubicBezTo>
                    <a:cubicBezTo>
                      <a:pt x="44" y="117"/>
                      <a:pt x="45" y="117"/>
                      <a:pt x="45" y="118"/>
                    </a:cubicBezTo>
                    <a:cubicBezTo>
                      <a:pt x="45" y="118"/>
                      <a:pt x="45" y="118"/>
                      <a:pt x="45" y="118"/>
                    </a:cubicBezTo>
                    <a:cubicBezTo>
                      <a:pt x="45" y="118"/>
                      <a:pt x="45" y="118"/>
                      <a:pt x="45" y="118"/>
                    </a:cubicBezTo>
                    <a:cubicBezTo>
                      <a:pt x="45" y="119"/>
                      <a:pt x="46" y="119"/>
                      <a:pt x="46" y="119"/>
                    </a:cubicBezTo>
                    <a:cubicBezTo>
                      <a:pt x="46" y="119"/>
                      <a:pt x="46" y="119"/>
                      <a:pt x="46" y="119"/>
                    </a:cubicBezTo>
                    <a:cubicBezTo>
                      <a:pt x="46" y="119"/>
                      <a:pt x="46" y="120"/>
                      <a:pt x="46" y="120"/>
                    </a:cubicBezTo>
                    <a:cubicBezTo>
                      <a:pt x="47" y="120"/>
                      <a:pt x="47" y="120"/>
                      <a:pt x="47" y="120"/>
                    </a:cubicBezTo>
                    <a:cubicBezTo>
                      <a:pt x="47" y="120"/>
                      <a:pt x="47" y="121"/>
                      <a:pt x="47" y="121"/>
                    </a:cubicBezTo>
                    <a:cubicBezTo>
                      <a:pt x="47" y="121"/>
                      <a:pt x="48" y="121"/>
                      <a:pt x="48" y="121"/>
                    </a:cubicBezTo>
                    <a:cubicBezTo>
                      <a:pt x="48" y="121"/>
                      <a:pt x="48" y="121"/>
                      <a:pt x="48" y="122"/>
                    </a:cubicBezTo>
                    <a:cubicBezTo>
                      <a:pt x="48" y="122"/>
                      <a:pt x="48" y="122"/>
                      <a:pt x="49" y="122"/>
                    </a:cubicBezTo>
                    <a:cubicBezTo>
                      <a:pt x="49" y="122"/>
                      <a:pt x="49" y="122"/>
                      <a:pt x="49" y="122"/>
                    </a:cubicBezTo>
                    <a:cubicBezTo>
                      <a:pt x="49" y="122"/>
                      <a:pt x="49" y="123"/>
                      <a:pt x="49" y="123"/>
                    </a:cubicBezTo>
                    <a:cubicBezTo>
                      <a:pt x="50" y="122"/>
                      <a:pt x="51" y="122"/>
                      <a:pt x="51" y="122"/>
                    </a:cubicBezTo>
                    <a:cubicBezTo>
                      <a:pt x="52" y="122"/>
                      <a:pt x="52" y="122"/>
                      <a:pt x="53" y="122"/>
                    </a:cubicBezTo>
                    <a:cubicBezTo>
                      <a:pt x="53" y="121"/>
                      <a:pt x="54" y="120"/>
                      <a:pt x="55" y="120"/>
                    </a:cubicBezTo>
                    <a:cubicBezTo>
                      <a:pt x="56" y="120"/>
                      <a:pt x="57" y="121"/>
                      <a:pt x="58" y="122"/>
                    </a:cubicBezTo>
                    <a:cubicBezTo>
                      <a:pt x="58" y="122"/>
                      <a:pt x="60" y="122"/>
                      <a:pt x="61" y="121"/>
                    </a:cubicBezTo>
                    <a:cubicBezTo>
                      <a:pt x="62" y="121"/>
                      <a:pt x="63" y="121"/>
                      <a:pt x="64" y="121"/>
                    </a:cubicBezTo>
                    <a:cubicBezTo>
                      <a:pt x="65" y="121"/>
                      <a:pt x="68" y="121"/>
                      <a:pt x="78" y="140"/>
                    </a:cubicBezTo>
                    <a:cubicBezTo>
                      <a:pt x="78" y="141"/>
                      <a:pt x="79" y="142"/>
                      <a:pt x="79" y="144"/>
                    </a:cubicBezTo>
                    <a:cubicBezTo>
                      <a:pt x="81" y="146"/>
                      <a:pt x="81" y="148"/>
                      <a:pt x="83" y="149"/>
                    </a:cubicBezTo>
                    <a:cubicBezTo>
                      <a:pt x="84" y="150"/>
                      <a:pt x="86" y="150"/>
                      <a:pt x="87" y="151"/>
                    </a:cubicBezTo>
                    <a:cubicBezTo>
                      <a:pt x="90" y="151"/>
                      <a:pt x="94" y="152"/>
                      <a:pt x="97" y="156"/>
                    </a:cubicBezTo>
                    <a:cubicBezTo>
                      <a:pt x="102" y="161"/>
                      <a:pt x="116" y="165"/>
                      <a:pt x="122" y="165"/>
                    </a:cubicBezTo>
                    <a:cubicBezTo>
                      <a:pt x="124" y="165"/>
                      <a:pt x="126" y="164"/>
                      <a:pt x="128" y="163"/>
                    </a:cubicBezTo>
                    <a:cubicBezTo>
                      <a:pt x="131" y="162"/>
                      <a:pt x="134" y="160"/>
                      <a:pt x="138" y="160"/>
                    </a:cubicBezTo>
                    <a:cubicBezTo>
                      <a:pt x="138" y="160"/>
                      <a:pt x="139" y="160"/>
                      <a:pt x="140" y="160"/>
                    </a:cubicBezTo>
                    <a:cubicBezTo>
                      <a:pt x="146" y="162"/>
                      <a:pt x="148" y="167"/>
                      <a:pt x="148" y="171"/>
                    </a:cubicBezTo>
                    <a:cubicBezTo>
                      <a:pt x="149" y="173"/>
                      <a:pt x="149" y="175"/>
                      <a:pt x="150" y="176"/>
                    </a:cubicBezTo>
                    <a:cubicBezTo>
                      <a:pt x="152" y="178"/>
                      <a:pt x="167" y="180"/>
                      <a:pt x="176" y="181"/>
                    </a:cubicBezTo>
                    <a:cubicBezTo>
                      <a:pt x="182" y="182"/>
                      <a:pt x="186" y="182"/>
                      <a:pt x="188" y="183"/>
                    </a:cubicBezTo>
                    <a:cubicBezTo>
                      <a:pt x="190" y="183"/>
                      <a:pt x="193" y="183"/>
                      <a:pt x="197" y="184"/>
                    </a:cubicBezTo>
                    <a:cubicBezTo>
                      <a:pt x="197" y="183"/>
                      <a:pt x="197" y="183"/>
                      <a:pt x="197" y="183"/>
                    </a:cubicBezTo>
                    <a:cubicBezTo>
                      <a:pt x="197" y="177"/>
                      <a:pt x="201" y="172"/>
                      <a:pt x="205" y="169"/>
                    </a:cubicBezTo>
                    <a:cubicBezTo>
                      <a:pt x="209" y="168"/>
                      <a:pt x="212" y="167"/>
                      <a:pt x="216" y="166"/>
                    </a:cubicBezTo>
                    <a:cubicBezTo>
                      <a:pt x="216" y="165"/>
                      <a:pt x="214" y="162"/>
                      <a:pt x="213" y="162"/>
                    </a:cubicBezTo>
                    <a:cubicBezTo>
                      <a:pt x="211" y="161"/>
                      <a:pt x="211" y="158"/>
                      <a:pt x="210" y="155"/>
                    </a:cubicBezTo>
                    <a:cubicBezTo>
                      <a:pt x="210" y="152"/>
                      <a:pt x="210" y="150"/>
                      <a:pt x="208" y="149"/>
                    </a:cubicBezTo>
                    <a:cubicBezTo>
                      <a:pt x="201" y="146"/>
                      <a:pt x="197" y="142"/>
                      <a:pt x="195" y="138"/>
                    </a:cubicBezTo>
                    <a:cubicBezTo>
                      <a:pt x="195" y="137"/>
                      <a:pt x="193" y="135"/>
                      <a:pt x="192" y="13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096" name="Freeform 1179">
                <a:extLst>
                  <a:ext uri="{FF2B5EF4-FFF2-40B4-BE49-F238E27FC236}">
                    <a16:creationId xmlns:a16="http://schemas.microsoft.com/office/drawing/2014/main" id="{601D75E7-1939-4E12-8ABE-C9415B29BC7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43" y="2425"/>
                <a:ext cx="77" cy="51"/>
              </a:xfrm>
              <a:custGeom>
                <a:avLst/>
                <a:gdLst>
                  <a:gd name="T0" fmla="*/ 64 w 81"/>
                  <a:gd name="T1" fmla="*/ 20 h 54"/>
                  <a:gd name="T2" fmla="*/ 61 w 81"/>
                  <a:gd name="T3" fmla="*/ 21 h 54"/>
                  <a:gd name="T4" fmla="*/ 59 w 81"/>
                  <a:gd name="T5" fmla="*/ 21 h 54"/>
                  <a:gd name="T6" fmla="*/ 56 w 81"/>
                  <a:gd name="T7" fmla="*/ 21 h 54"/>
                  <a:gd name="T8" fmla="*/ 53 w 81"/>
                  <a:gd name="T9" fmla="*/ 20 h 54"/>
                  <a:gd name="T10" fmla="*/ 51 w 81"/>
                  <a:gd name="T11" fmla="*/ 20 h 54"/>
                  <a:gd name="T12" fmla="*/ 43 w 81"/>
                  <a:gd name="T13" fmla="*/ 18 h 54"/>
                  <a:gd name="T14" fmla="*/ 34 w 81"/>
                  <a:gd name="T15" fmla="*/ 18 h 54"/>
                  <a:gd name="T16" fmla="*/ 31 w 81"/>
                  <a:gd name="T17" fmla="*/ 17 h 54"/>
                  <a:gd name="T18" fmla="*/ 24 w 81"/>
                  <a:gd name="T19" fmla="*/ 18 h 54"/>
                  <a:gd name="T20" fmla="*/ 21 w 81"/>
                  <a:gd name="T21" fmla="*/ 18 h 54"/>
                  <a:gd name="T22" fmla="*/ 20 w 81"/>
                  <a:gd name="T23" fmla="*/ 18 h 54"/>
                  <a:gd name="T24" fmla="*/ 18 w 81"/>
                  <a:gd name="T25" fmla="*/ 18 h 54"/>
                  <a:gd name="T26" fmla="*/ 17 w 81"/>
                  <a:gd name="T27" fmla="*/ 17 h 54"/>
                  <a:gd name="T28" fmla="*/ 18 w 81"/>
                  <a:gd name="T29" fmla="*/ 11 h 54"/>
                  <a:gd name="T30" fmla="*/ 27 w 81"/>
                  <a:gd name="T31" fmla="*/ 6 h 54"/>
                  <a:gd name="T32" fmla="*/ 29 w 81"/>
                  <a:gd name="T33" fmla="*/ 7 h 54"/>
                  <a:gd name="T34" fmla="*/ 30 w 81"/>
                  <a:gd name="T35" fmla="*/ 5 h 54"/>
                  <a:gd name="T36" fmla="*/ 31 w 81"/>
                  <a:gd name="T37" fmla="*/ 3 h 54"/>
                  <a:gd name="T38" fmla="*/ 31 w 81"/>
                  <a:gd name="T39" fmla="*/ 1 h 54"/>
                  <a:gd name="T40" fmla="*/ 27 w 81"/>
                  <a:gd name="T41" fmla="*/ 3 h 54"/>
                  <a:gd name="T42" fmla="*/ 21 w 81"/>
                  <a:gd name="T43" fmla="*/ 4 h 54"/>
                  <a:gd name="T44" fmla="*/ 12 w 81"/>
                  <a:gd name="T45" fmla="*/ 11 h 54"/>
                  <a:gd name="T46" fmla="*/ 9 w 81"/>
                  <a:gd name="T47" fmla="*/ 17 h 54"/>
                  <a:gd name="T48" fmla="*/ 0 w 81"/>
                  <a:gd name="T49" fmla="*/ 20 h 54"/>
                  <a:gd name="T50" fmla="*/ 7 w 81"/>
                  <a:gd name="T51" fmla="*/ 28 h 54"/>
                  <a:gd name="T52" fmla="*/ 7 w 81"/>
                  <a:gd name="T53" fmla="*/ 39 h 54"/>
                  <a:gd name="T54" fmla="*/ 6 w 81"/>
                  <a:gd name="T55" fmla="*/ 40 h 54"/>
                  <a:gd name="T56" fmla="*/ 6 w 81"/>
                  <a:gd name="T57" fmla="*/ 41 h 54"/>
                  <a:gd name="T58" fmla="*/ 5 w 81"/>
                  <a:gd name="T59" fmla="*/ 42 h 54"/>
                  <a:gd name="T60" fmla="*/ 4 w 81"/>
                  <a:gd name="T61" fmla="*/ 43 h 54"/>
                  <a:gd name="T62" fmla="*/ 4 w 81"/>
                  <a:gd name="T63" fmla="*/ 45 h 54"/>
                  <a:gd name="T64" fmla="*/ 4 w 81"/>
                  <a:gd name="T65" fmla="*/ 46 h 54"/>
                  <a:gd name="T66" fmla="*/ 3 w 81"/>
                  <a:gd name="T67" fmla="*/ 48 h 54"/>
                  <a:gd name="T68" fmla="*/ 4 w 81"/>
                  <a:gd name="T69" fmla="*/ 49 h 54"/>
                  <a:gd name="T70" fmla="*/ 4 w 81"/>
                  <a:gd name="T71" fmla="*/ 49 h 54"/>
                  <a:gd name="T72" fmla="*/ 9 w 81"/>
                  <a:gd name="T73" fmla="*/ 47 h 54"/>
                  <a:gd name="T74" fmla="*/ 15 w 81"/>
                  <a:gd name="T75" fmla="*/ 47 h 54"/>
                  <a:gd name="T76" fmla="*/ 23 w 81"/>
                  <a:gd name="T77" fmla="*/ 42 h 54"/>
                  <a:gd name="T78" fmla="*/ 39 w 81"/>
                  <a:gd name="T79" fmla="*/ 30 h 54"/>
                  <a:gd name="T80" fmla="*/ 43 w 81"/>
                  <a:gd name="T81" fmla="*/ 36 h 54"/>
                  <a:gd name="T82" fmla="*/ 46 w 81"/>
                  <a:gd name="T83" fmla="*/ 49 h 54"/>
                  <a:gd name="T84" fmla="*/ 49 w 81"/>
                  <a:gd name="T85" fmla="*/ 53 h 54"/>
                  <a:gd name="T86" fmla="*/ 52 w 81"/>
                  <a:gd name="T87" fmla="*/ 52 h 54"/>
                  <a:gd name="T88" fmla="*/ 55 w 81"/>
                  <a:gd name="T89" fmla="*/ 51 h 54"/>
                  <a:gd name="T90" fmla="*/ 69 w 81"/>
                  <a:gd name="T91" fmla="*/ 43 h 54"/>
                  <a:gd name="T92" fmla="*/ 69 w 81"/>
                  <a:gd name="T93" fmla="*/ 43 h 54"/>
                  <a:gd name="T94" fmla="*/ 71 w 81"/>
                  <a:gd name="T95" fmla="*/ 46 h 54"/>
                  <a:gd name="T96" fmla="*/ 73 w 81"/>
                  <a:gd name="T97" fmla="*/ 46 h 54"/>
                  <a:gd name="T98" fmla="*/ 73 w 81"/>
                  <a:gd name="T99" fmla="*/ 46 h 54"/>
                  <a:gd name="T100" fmla="*/ 76 w 81"/>
                  <a:gd name="T101" fmla="*/ 46 h 54"/>
                  <a:gd name="T102" fmla="*/ 77 w 81"/>
                  <a:gd name="T103" fmla="*/ 47 h 54"/>
                  <a:gd name="T104" fmla="*/ 79 w 81"/>
                  <a:gd name="T105" fmla="*/ 47 h 54"/>
                  <a:gd name="T106" fmla="*/ 81 w 81"/>
                  <a:gd name="T107" fmla="*/ 48 h 54"/>
                  <a:gd name="T108" fmla="*/ 70 w 81"/>
                  <a:gd name="T109" fmla="*/ 29 h 54"/>
                  <a:gd name="T110" fmla="*/ 68 w 81"/>
                  <a:gd name="T111" fmla="*/ 24 h 54"/>
                  <a:gd name="T112" fmla="*/ 66 w 81"/>
                  <a:gd name="T113" fmla="*/ 20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</a:cxnLst>
                <a:rect l="0" t="0" r="r" b="b"/>
                <a:pathLst>
                  <a:path w="81" h="54">
                    <a:moveTo>
                      <a:pt x="65" y="20"/>
                    </a:moveTo>
                    <a:cubicBezTo>
                      <a:pt x="65" y="20"/>
                      <a:pt x="65" y="20"/>
                      <a:pt x="64" y="20"/>
                    </a:cubicBezTo>
                    <a:cubicBezTo>
                      <a:pt x="64" y="20"/>
                      <a:pt x="63" y="20"/>
                      <a:pt x="62" y="21"/>
                    </a:cubicBezTo>
                    <a:cubicBezTo>
                      <a:pt x="62" y="21"/>
                      <a:pt x="62" y="21"/>
                      <a:pt x="61" y="21"/>
                    </a:cubicBezTo>
                    <a:cubicBezTo>
                      <a:pt x="61" y="21"/>
                      <a:pt x="60" y="21"/>
                      <a:pt x="59" y="21"/>
                    </a:cubicBezTo>
                    <a:cubicBezTo>
                      <a:pt x="59" y="21"/>
                      <a:pt x="59" y="21"/>
                      <a:pt x="59" y="21"/>
                    </a:cubicBezTo>
                    <a:cubicBezTo>
                      <a:pt x="58" y="21"/>
                      <a:pt x="57" y="21"/>
                      <a:pt x="56" y="21"/>
                    </a:cubicBezTo>
                    <a:cubicBezTo>
                      <a:pt x="56" y="21"/>
                      <a:pt x="56" y="21"/>
                      <a:pt x="56" y="21"/>
                    </a:cubicBezTo>
                    <a:cubicBezTo>
                      <a:pt x="56" y="21"/>
                      <a:pt x="56" y="21"/>
                      <a:pt x="56" y="21"/>
                    </a:cubicBezTo>
                    <a:cubicBezTo>
                      <a:pt x="55" y="21"/>
                      <a:pt x="54" y="21"/>
                      <a:pt x="53" y="20"/>
                    </a:cubicBezTo>
                    <a:cubicBezTo>
                      <a:pt x="53" y="20"/>
                      <a:pt x="53" y="20"/>
                      <a:pt x="53" y="20"/>
                    </a:cubicBezTo>
                    <a:cubicBezTo>
                      <a:pt x="53" y="20"/>
                      <a:pt x="52" y="20"/>
                      <a:pt x="51" y="20"/>
                    </a:cubicBezTo>
                    <a:cubicBezTo>
                      <a:pt x="50" y="21"/>
                      <a:pt x="49" y="21"/>
                      <a:pt x="49" y="21"/>
                    </a:cubicBezTo>
                    <a:cubicBezTo>
                      <a:pt x="48" y="21"/>
                      <a:pt x="45" y="21"/>
                      <a:pt x="43" y="18"/>
                    </a:cubicBezTo>
                    <a:cubicBezTo>
                      <a:pt x="42" y="18"/>
                      <a:pt x="41" y="18"/>
                      <a:pt x="41" y="18"/>
                    </a:cubicBezTo>
                    <a:cubicBezTo>
                      <a:pt x="39" y="19"/>
                      <a:pt x="36" y="19"/>
                      <a:pt x="34" y="18"/>
                    </a:cubicBezTo>
                    <a:cubicBezTo>
                      <a:pt x="34" y="18"/>
                      <a:pt x="33" y="18"/>
                      <a:pt x="33" y="18"/>
                    </a:cubicBezTo>
                    <a:cubicBezTo>
                      <a:pt x="33" y="18"/>
                      <a:pt x="32" y="18"/>
                      <a:pt x="31" y="17"/>
                    </a:cubicBezTo>
                    <a:cubicBezTo>
                      <a:pt x="30" y="17"/>
                      <a:pt x="30" y="17"/>
                      <a:pt x="29" y="17"/>
                    </a:cubicBezTo>
                    <a:cubicBezTo>
                      <a:pt x="28" y="17"/>
                      <a:pt x="26" y="18"/>
                      <a:pt x="24" y="18"/>
                    </a:cubicBezTo>
                    <a:cubicBezTo>
                      <a:pt x="23" y="18"/>
                      <a:pt x="22" y="18"/>
                      <a:pt x="21" y="18"/>
                    </a:cubicBezTo>
                    <a:cubicBezTo>
                      <a:pt x="21" y="18"/>
                      <a:pt x="21" y="18"/>
                      <a:pt x="21" y="18"/>
                    </a:cubicBezTo>
                    <a:cubicBezTo>
                      <a:pt x="21" y="18"/>
                      <a:pt x="20" y="18"/>
                      <a:pt x="20" y="18"/>
                    </a:cubicBezTo>
                    <a:cubicBezTo>
                      <a:pt x="20" y="18"/>
                      <a:pt x="20" y="18"/>
                      <a:pt x="20" y="18"/>
                    </a:cubicBezTo>
                    <a:cubicBezTo>
                      <a:pt x="19" y="18"/>
                      <a:pt x="19" y="18"/>
                      <a:pt x="19" y="18"/>
                    </a:cubicBezTo>
                    <a:cubicBezTo>
                      <a:pt x="19" y="18"/>
                      <a:pt x="18" y="18"/>
                      <a:pt x="18" y="18"/>
                    </a:cubicBezTo>
                    <a:cubicBezTo>
                      <a:pt x="18" y="17"/>
                      <a:pt x="18" y="17"/>
                      <a:pt x="17" y="17"/>
                    </a:cubicBezTo>
                    <a:cubicBezTo>
                      <a:pt x="17" y="17"/>
                      <a:pt x="17" y="17"/>
                      <a:pt x="17" y="17"/>
                    </a:cubicBezTo>
                    <a:cubicBezTo>
                      <a:pt x="17" y="17"/>
                      <a:pt x="16" y="16"/>
                      <a:pt x="16" y="15"/>
                    </a:cubicBezTo>
                    <a:cubicBezTo>
                      <a:pt x="16" y="14"/>
                      <a:pt x="17" y="13"/>
                      <a:pt x="18" y="11"/>
                    </a:cubicBezTo>
                    <a:cubicBezTo>
                      <a:pt x="20" y="9"/>
                      <a:pt x="23" y="7"/>
                      <a:pt x="25" y="6"/>
                    </a:cubicBezTo>
                    <a:cubicBezTo>
                      <a:pt x="26" y="6"/>
                      <a:pt x="26" y="6"/>
                      <a:pt x="27" y="6"/>
                    </a:cubicBezTo>
                    <a:cubicBezTo>
                      <a:pt x="27" y="6"/>
                      <a:pt x="28" y="7"/>
                      <a:pt x="29" y="7"/>
                    </a:cubicBezTo>
                    <a:cubicBezTo>
                      <a:pt x="29" y="7"/>
                      <a:pt x="29" y="7"/>
                      <a:pt x="29" y="7"/>
                    </a:cubicBezTo>
                    <a:cubicBezTo>
                      <a:pt x="29" y="6"/>
                      <a:pt x="29" y="6"/>
                      <a:pt x="29" y="6"/>
                    </a:cubicBezTo>
                    <a:cubicBezTo>
                      <a:pt x="29" y="5"/>
                      <a:pt x="30" y="5"/>
                      <a:pt x="30" y="5"/>
                    </a:cubicBezTo>
                    <a:cubicBezTo>
                      <a:pt x="30" y="4"/>
                      <a:pt x="30" y="4"/>
                      <a:pt x="30" y="3"/>
                    </a:cubicBezTo>
                    <a:cubicBezTo>
                      <a:pt x="31" y="3"/>
                      <a:pt x="31" y="3"/>
                      <a:pt x="31" y="3"/>
                    </a:cubicBezTo>
                    <a:cubicBezTo>
                      <a:pt x="31" y="2"/>
                      <a:pt x="31" y="2"/>
                      <a:pt x="31" y="2"/>
                    </a:cubicBezTo>
                    <a:cubicBezTo>
                      <a:pt x="31" y="2"/>
                      <a:pt x="31" y="1"/>
                      <a:pt x="31" y="1"/>
                    </a:cubicBezTo>
                    <a:cubicBezTo>
                      <a:pt x="32" y="1"/>
                      <a:pt x="32" y="1"/>
                      <a:pt x="32" y="0"/>
                    </a:cubicBezTo>
                    <a:cubicBezTo>
                      <a:pt x="31" y="1"/>
                      <a:pt x="29" y="1"/>
                      <a:pt x="27" y="3"/>
                    </a:cubicBezTo>
                    <a:cubicBezTo>
                      <a:pt x="26" y="4"/>
                      <a:pt x="24" y="4"/>
                      <a:pt x="23" y="4"/>
                    </a:cubicBezTo>
                    <a:cubicBezTo>
                      <a:pt x="23" y="4"/>
                      <a:pt x="22" y="4"/>
                      <a:pt x="21" y="4"/>
                    </a:cubicBezTo>
                    <a:cubicBezTo>
                      <a:pt x="20" y="3"/>
                      <a:pt x="19" y="4"/>
                      <a:pt x="19" y="4"/>
                    </a:cubicBezTo>
                    <a:cubicBezTo>
                      <a:pt x="19" y="6"/>
                      <a:pt x="17" y="11"/>
                      <a:pt x="12" y="11"/>
                    </a:cubicBezTo>
                    <a:cubicBezTo>
                      <a:pt x="12" y="11"/>
                      <a:pt x="12" y="12"/>
                      <a:pt x="12" y="12"/>
                    </a:cubicBezTo>
                    <a:cubicBezTo>
                      <a:pt x="12" y="13"/>
                      <a:pt x="12" y="16"/>
                      <a:pt x="9" y="17"/>
                    </a:cubicBezTo>
                    <a:cubicBezTo>
                      <a:pt x="8" y="18"/>
                      <a:pt x="6" y="18"/>
                      <a:pt x="5" y="18"/>
                    </a:cubicBezTo>
                    <a:cubicBezTo>
                      <a:pt x="3" y="18"/>
                      <a:pt x="0" y="19"/>
                      <a:pt x="0" y="20"/>
                    </a:cubicBezTo>
                    <a:cubicBezTo>
                      <a:pt x="0" y="20"/>
                      <a:pt x="1" y="21"/>
                      <a:pt x="2" y="22"/>
                    </a:cubicBezTo>
                    <a:cubicBezTo>
                      <a:pt x="4" y="23"/>
                      <a:pt x="7" y="25"/>
                      <a:pt x="7" y="28"/>
                    </a:cubicBezTo>
                    <a:cubicBezTo>
                      <a:pt x="7" y="29"/>
                      <a:pt x="7" y="31"/>
                      <a:pt x="8" y="32"/>
                    </a:cubicBezTo>
                    <a:cubicBezTo>
                      <a:pt x="9" y="34"/>
                      <a:pt x="10" y="37"/>
                      <a:pt x="7" y="39"/>
                    </a:cubicBezTo>
                    <a:cubicBezTo>
                      <a:pt x="7" y="40"/>
                      <a:pt x="7" y="40"/>
                      <a:pt x="7" y="40"/>
                    </a:cubicBezTo>
                    <a:cubicBezTo>
                      <a:pt x="7" y="40"/>
                      <a:pt x="6" y="40"/>
                      <a:pt x="6" y="40"/>
                    </a:cubicBezTo>
                    <a:cubicBezTo>
                      <a:pt x="6" y="40"/>
                      <a:pt x="6" y="41"/>
                      <a:pt x="6" y="41"/>
                    </a:cubicBezTo>
                    <a:cubicBezTo>
                      <a:pt x="6" y="41"/>
                      <a:pt x="6" y="41"/>
                      <a:pt x="6" y="41"/>
                    </a:cubicBezTo>
                    <a:cubicBezTo>
                      <a:pt x="6" y="41"/>
                      <a:pt x="5" y="41"/>
                      <a:pt x="5" y="42"/>
                    </a:cubicBezTo>
                    <a:cubicBezTo>
                      <a:pt x="5" y="42"/>
                      <a:pt x="5" y="42"/>
                      <a:pt x="5" y="42"/>
                    </a:cubicBezTo>
                    <a:cubicBezTo>
                      <a:pt x="5" y="42"/>
                      <a:pt x="5" y="42"/>
                      <a:pt x="5" y="43"/>
                    </a:cubicBezTo>
                    <a:cubicBezTo>
                      <a:pt x="5" y="43"/>
                      <a:pt x="4" y="43"/>
                      <a:pt x="4" y="43"/>
                    </a:cubicBezTo>
                    <a:cubicBezTo>
                      <a:pt x="4" y="43"/>
                      <a:pt x="4" y="44"/>
                      <a:pt x="4" y="44"/>
                    </a:cubicBezTo>
                    <a:cubicBezTo>
                      <a:pt x="4" y="44"/>
                      <a:pt x="4" y="44"/>
                      <a:pt x="4" y="45"/>
                    </a:cubicBezTo>
                    <a:cubicBezTo>
                      <a:pt x="4" y="45"/>
                      <a:pt x="4" y="45"/>
                      <a:pt x="4" y="45"/>
                    </a:cubicBezTo>
                    <a:cubicBezTo>
                      <a:pt x="4" y="46"/>
                      <a:pt x="4" y="46"/>
                      <a:pt x="4" y="46"/>
                    </a:cubicBezTo>
                    <a:cubicBezTo>
                      <a:pt x="4" y="46"/>
                      <a:pt x="4" y="47"/>
                      <a:pt x="3" y="47"/>
                    </a:cubicBezTo>
                    <a:cubicBezTo>
                      <a:pt x="3" y="47"/>
                      <a:pt x="3" y="48"/>
                      <a:pt x="3" y="48"/>
                    </a:cubicBezTo>
                    <a:cubicBezTo>
                      <a:pt x="3" y="48"/>
                      <a:pt x="3" y="48"/>
                      <a:pt x="3" y="49"/>
                    </a:cubicBezTo>
                    <a:cubicBezTo>
                      <a:pt x="3" y="49"/>
                      <a:pt x="4" y="49"/>
                      <a:pt x="4" y="49"/>
                    </a:cubicBezTo>
                    <a:cubicBezTo>
                      <a:pt x="4" y="49"/>
                      <a:pt x="4" y="49"/>
                      <a:pt x="4" y="49"/>
                    </a:cubicBezTo>
                    <a:cubicBezTo>
                      <a:pt x="4" y="49"/>
                      <a:pt x="4" y="49"/>
                      <a:pt x="4" y="49"/>
                    </a:cubicBezTo>
                    <a:cubicBezTo>
                      <a:pt x="5" y="49"/>
                      <a:pt x="5" y="49"/>
                      <a:pt x="5" y="49"/>
                    </a:cubicBezTo>
                    <a:cubicBezTo>
                      <a:pt x="6" y="48"/>
                      <a:pt x="8" y="47"/>
                      <a:pt x="9" y="47"/>
                    </a:cubicBezTo>
                    <a:cubicBezTo>
                      <a:pt x="10" y="47"/>
                      <a:pt x="11" y="47"/>
                      <a:pt x="12" y="47"/>
                    </a:cubicBezTo>
                    <a:cubicBezTo>
                      <a:pt x="15" y="47"/>
                      <a:pt x="15" y="47"/>
                      <a:pt x="15" y="47"/>
                    </a:cubicBezTo>
                    <a:cubicBezTo>
                      <a:pt x="16" y="47"/>
                      <a:pt x="16" y="47"/>
                      <a:pt x="16" y="46"/>
                    </a:cubicBezTo>
                    <a:cubicBezTo>
                      <a:pt x="17" y="44"/>
                      <a:pt x="20" y="43"/>
                      <a:pt x="23" y="42"/>
                    </a:cubicBezTo>
                    <a:cubicBezTo>
                      <a:pt x="24" y="42"/>
                      <a:pt x="26" y="42"/>
                      <a:pt x="27" y="41"/>
                    </a:cubicBezTo>
                    <a:cubicBezTo>
                      <a:pt x="27" y="37"/>
                      <a:pt x="34" y="30"/>
                      <a:pt x="39" y="30"/>
                    </a:cubicBezTo>
                    <a:cubicBezTo>
                      <a:pt x="39" y="30"/>
                      <a:pt x="39" y="30"/>
                      <a:pt x="39" y="30"/>
                    </a:cubicBezTo>
                    <a:cubicBezTo>
                      <a:pt x="43" y="30"/>
                      <a:pt x="43" y="34"/>
                      <a:pt x="43" y="36"/>
                    </a:cubicBezTo>
                    <a:cubicBezTo>
                      <a:pt x="43" y="38"/>
                      <a:pt x="43" y="39"/>
                      <a:pt x="44" y="40"/>
                    </a:cubicBezTo>
                    <a:cubicBezTo>
                      <a:pt x="49" y="41"/>
                      <a:pt x="47" y="46"/>
                      <a:pt x="46" y="49"/>
                    </a:cubicBezTo>
                    <a:cubicBezTo>
                      <a:pt x="46" y="51"/>
                      <a:pt x="45" y="53"/>
                      <a:pt x="46" y="53"/>
                    </a:cubicBezTo>
                    <a:cubicBezTo>
                      <a:pt x="46" y="54"/>
                      <a:pt x="47" y="54"/>
                      <a:pt x="49" y="53"/>
                    </a:cubicBezTo>
                    <a:cubicBezTo>
                      <a:pt x="49" y="53"/>
                      <a:pt x="49" y="53"/>
                      <a:pt x="50" y="53"/>
                    </a:cubicBezTo>
                    <a:cubicBezTo>
                      <a:pt x="50" y="53"/>
                      <a:pt x="51" y="52"/>
                      <a:pt x="52" y="52"/>
                    </a:cubicBezTo>
                    <a:cubicBezTo>
                      <a:pt x="53" y="52"/>
                      <a:pt x="54" y="51"/>
                      <a:pt x="54" y="51"/>
                    </a:cubicBezTo>
                    <a:cubicBezTo>
                      <a:pt x="55" y="51"/>
                      <a:pt x="55" y="51"/>
                      <a:pt x="55" y="51"/>
                    </a:cubicBezTo>
                    <a:cubicBezTo>
                      <a:pt x="61" y="45"/>
                      <a:pt x="66" y="42"/>
                      <a:pt x="69" y="43"/>
                    </a:cubicBezTo>
                    <a:cubicBezTo>
                      <a:pt x="69" y="43"/>
                      <a:pt x="69" y="43"/>
                      <a:pt x="69" y="43"/>
                    </a:cubicBezTo>
                    <a:cubicBezTo>
                      <a:pt x="69" y="43"/>
                      <a:pt x="69" y="43"/>
                      <a:pt x="69" y="43"/>
                    </a:cubicBezTo>
                    <a:cubicBezTo>
                      <a:pt x="69" y="43"/>
                      <a:pt x="69" y="43"/>
                      <a:pt x="69" y="43"/>
                    </a:cubicBezTo>
                    <a:cubicBezTo>
                      <a:pt x="70" y="44"/>
                      <a:pt x="71" y="45"/>
                      <a:pt x="71" y="45"/>
                    </a:cubicBezTo>
                    <a:cubicBezTo>
                      <a:pt x="71" y="45"/>
                      <a:pt x="71" y="46"/>
                      <a:pt x="71" y="46"/>
                    </a:cubicBezTo>
                    <a:cubicBezTo>
                      <a:pt x="72" y="46"/>
                      <a:pt x="72" y="46"/>
                      <a:pt x="72" y="46"/>
                    </a:cubicBezTo>
                    <a:cubicBezTo>
                      <a:pt x="72" y="46"/>
                      <a:pt x="72" y="46"/>
                      <a:pt x="73" y="46"/>
                    </a:cubicBezTo>
                    <a:cubicBezTo>
                      <a:pt x="73" y="46"/>
                      <a:pt x="73" y="46"/>
                      <a:pt x="73" y="46"/>
                    </a:cubicBezTo>
                    <a:cubicBezTo>
                      <a:pt x="73" y="46"/>
                      <a:pt x="73" y="46"/>
                      <a:pt x="73" y="46"/>
                    </a:cubicBezTo>
                    <a:cubicBezTo>
                      <a:pt x="74" y="46"/>
                      <a:pt x="75" y="46"/>
                      <a:pt x="76" y="46"/>
                    </a:cubicBezTo>
                    <a:cubicBezTo>
                      <a:pt x="76" y="46"/>
                      <a:pt x="76" y="46"/>
                      <a:pt x="76" y="46"/>
                    </a:cubicBezTo>
                    <a:cubicBezTo>
                      <a:pt x="76" y="46"/>
                      <a:pt x="77" y="47"/>
                      <a:pt x="77" y="47"/>
                    </a:cubicBezTo>
                    <a:cubicBezTo>
                      <a:pt x="77" y="47"/>
                      <a:pt x="77" y="47"/>
                      <a:pt x="77" y="47"/>
                    </a:cubicBezTo>
                    <a:cubicBezTo>
                      <a:pt x="78" y="47"/>
                      <a:pt x="78" y="47"/>
                      <a:pt x="78" y="47"/>
                    </a:cubicBezTo>
                    <a:cubicBezTo>
                      <a:pt x="79" y="47"/>
                      <a:pt x="79" y="47"/>
                      <a:pt x="79" y="47"/>
                    </a:cubicBezTo>
                    <a:cubicBezTo>
                      <a:pt x="81" y="48"/>
                      <a:pt x="81" y="48"/>
                      <a:pt x="81" y="48"/>
                    </a:cubicBezTo>
                    <a:cubicBezTo>
                      <a:pt x="81" y="48"/>
                      <a:pt x="81" y="48"/>
                      <a:pt x="81" y="48"/>
                    </a:cubicBezTo>
                    <a:cubicBezTo>
                      <a:pt x="81" y="45"/>
                      <a:pt x="80" y="38"/>
                      <a:pt x="79" y="35"/>
                    </a:cubicBezTo>
                    <a:cubicBezTo>
                      <a:pt x="79" y="34"/>
                      <a:pt x="75" y="31"/>
                      <a:pt x="70" y="29"/>
                    </a:cubicBezTo>
                    <a:cubicBezTo>
                      <a:pt x="69" y="29"/>
                      <a:pt x="69" y="29"/>
                      <a:pt x="69" y="29"/>
                    </a:cubicBezTo>
                    <a:cubicBezTo>
                      <a:pt x="68" y="24"/>
                      <a:pt x="68" y="24"/>
                      <a:pt x="68" y="24"/>
                    </a:cubicBezTo>
                    <a:cubicBezTo>
                      <a:pt x="67" y="20"/>
                      <a:pt x="67" y="20"/>
                      <a:pt x="67" y="20"/>
                    </a:cubicBezTo>
                    <a:cubicBezTo>
                      <a:pt x="67" y="20"/>
                      <a:pt x="67" y="20"/>
                      <a:pt x="66" y="20"/>
                    </a:cubicBezTo>
                    <a:cubicBezTo>
                      <a:pt x="66" y="20"/>
                      <a:pt x="66" y="20"/>
                      <a:pt x="65" y="2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097" name="Freeform 1180">
                <a:extLst>
                  <a:ext uri="{FF2B5EF4-FFF2-40B4-BE49-F238E27FC236}">
                    <a16:creationId xmlns:a16="http://schemas.microsoft.com/office/drawing/2014/main" id="{79CF1542-7503-4052-9AC5-1D9F0D3BD86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78" y="2419"/>
                <a:ext cx="29" cy="27"/>
              </a:xfrm>
              <a:custGeom>
                <a:avLst/>
                <a:gdLst>
                  <a:gd name="T0" fmla="*/ 31 w 31"/>
                  <a:gd name="T1" fmla="*/ 27 h 28"/>
                  <a:gd name="T2" fmla="*/ 31 w 31"/>
                  <a:gd name="T3" fmla="*/ 27 h 28"/>
                  <a:gd name="T4" fmla="*/ 31 w 31"/>
                  <a:gd name="T5" fmla="*/ 27 h 28"/>
                  <a:gd name="T6" fmla="*/ 31 w 31"/>
                  <a:gd name="T7" fmla="*/ 25 h 28"/>
                  <a:gd name="T8" fmla="*/ 30 w 31"/>
                  <a:gd name="T9" fmla="*/ 25 h 28"/>
                  <a:gd name="T10" fmla="*/ 30 w 31"/>
                  <a:gd name="T11" fmla="*/ 24 h 28"/>
                  <a:gd name="T12" fmla="*/ 30 w 31"/>
                  <a:gd name="T13" fmla="*/ 24 h 28"/>
                  <a:gd name="T14" fmla="*/ 30 w 31"/>
                  <a:gd name="T15" fmla="*/ 23 h 28"/>
                  <a:gd name="T16" fmla="*/ 28 w 31"/>
                  <a:gd name="T17" fmla="*/ 21 h 28"/>
                  <a:gd name="T18" fmla="*/ 23 w 31"/>
                  <a:gd name="T19" fmla="*/ 15 h 28"/>
                  <a:gd name="T20" fmla="*/ 21 w 31"/>
                  <a:gd name="T21" fmla="*/ 11 h 28"/>
                  <a:gd name="T22" fmla="*/ 19 w 31"/>
                  <a:gd name="T23" fmla="*/ 5 h 28"/>
                  <a:gd name="T24" fmla="*/ 17 w 31"/>
                  <a:gd name="T25" fmla="*/ 2 h 28"/>
                  <a:gd name="T26" fmla="*/ 17 w 31"/>
                  <a:gd name="T27" fmla="*/ 1 h 28"/>
                  <a:gd name="T28" fmla="*/ 16 w 31"/>
                  <a:gd name="T29" fmla="*/ 1 h 28"/>
                  <a:gd name="T30" fmla="*/ 15 w 31"/>
                  <a:gd name="T31" fmla="*/ 0 h 28"/>
                  <a:gd name="T32" fmla="*/ 13 w 31"/>
                  <a:gd name="T33" fmla="*/ 0 h 28"/>
                  <a:gd name="T34" fmla="*/ 12 w 31"/>
                  <a:gd name="T35" fmla="*/ 0 h 28"/>
                  <a:gd name="T36" fmla="*/ 11 w 31"/>
                  <a:gd name="T37" fmla="*/ 0 h 28"/>
                  <a:gd name="T38" fmla="*/ 10 w 31"/>
                  <a:gd name="T39" fmla="*/ 0 h 28"/>
                  <a:gd name="T40" fmla="*/ 8 w 31"/>
                  <a:gd name="T41" fmla="*/ 0 h 28"/>
                  <a:gd name="T42" fmla="*/ 2 w 31"/>
                  <a:gd name="T43" fmla="*/ 1 h 28"/>
                  <a:gd name="T44" fmla="*/ 0 w 31"/>
                  <a:gd name="T45" fmla="*/ 2 h 28"/>
                  <a:gd name="T46" fmla="*/ 0 w 31"/>
                  <a:gd name="T47" fmla="*/ 2 h 28"/>
                  <a:gd name="T48" fmla="*/ 0 w 31"/>
                  <a:gd name="T49" fmla="*/ 4 h 28"/>
                  <a:gd name="T50" fmla="*/ 1 w 31"/>
                  <a:gd name="T51" fmla="*/ 8 h 28"/>
                  <a:gd name="T52" fmla="*/ 1 w 31"/>
                  <a:gd name="T53" fmla="*/ 9 h 28"/>
                  <a:gd name="T54" fmla="*/ 3 w 31"/>
                  <a:gd name="T55" fmla="*/ 10 h 28"/>
                  <a:gd name="T56" fmla="*/ 5 w 31"/>
                  <a:gd name="T57" fmla="*/ 10 h 28"/>
                  <a:gd name="T58" fmla="*/ 6 w 31"/>
                  <a:gd name="T59" fmla="*/ 10 h 28"/>
                  <a:gd name="T60" fmla="*/ 9 w 31"/>
                  <a:gd name="T61" fmla="*/ 11 h 28"/>
                  <a:gd name="T62" fmla="*/ 9 w 31"/>
                  <a:gd name="T63" fmla="*/ 12 h 28"/>
                  <a:gd name="T64" fmla="*/ 9 w 31"/>
                  <a:gd name="T65" fmla="*/ 12 h 28"/>
                  <a:gd name="T66" fmla="*/ 10 w 31"/>
                  <a:gd name="T67" fmla="*/ 12 h 28"/>
                  <a:gd name="T68" fmla="*/ 10 w 31"/>
                  <a:gd name="T69" fmla="*/ 13 h 28"/>
                  <a:gd name="T70" fmla="*/ 10 w 31"/>
                  <a:gd name="T71" fmla="*/ 13 h 28"/>
                  <a:gd name="T72" fmla="*/ 11 w 31"/>
                  <a:gd name="T73" fmla="*/ 14 h 28"/>
                  <a:gd name="T74" fmla="*/ 11 w 31"/>
                  <a:gd name="T75" fmla="*/ 15 h 28"/>
                  <a:gd name="T76" fmla="*/ 11 w 31"/>
                  <a:gd name="T77" fmla="*/ 15 h 28"/>
                  <a:gd name="T78" fmla="*/ 11 w 31"/>
                  <a:gd name="T79" fmla="*/ 15 h 28"/>
                  <a:gd name="T80" fmla="*/ 11 w 31"/>
                  <a:gd name="T81" fmla="*/ 15 h 28"/>
                  <a:gd name="T82" fmla="*/ 13 w 31"/>
                  <a:gd name="T83" fmla="*/ 15 h 28"/>
                  <a:gd name="T84" fmla="*/ 13 w 31"/>
                  <a:gd name="T85" fmla="*/ 16 h 28"/>
                  <a:gd name="T86" fmla="*/ 14 w 31"/>
                  <a:gd name="T87" fmla="*/ 16 h 28"/>
                  <a:gd name="T88" fmla="*/ 14 w 31"/>
                  <a:gd name="T89" fmla="*/ 16 h 28"/>
                  <a:gd name="T90" fmla="*/ 14 w 31"/>
                  <a:gd name="T91" fmla="*/ 17 h 28"/>
                  <a:gd name="T92" fmla="*/ 15 w 31"/>
                  <a:gd name="T93" fmla="*/ 17 h 28"/>
                  <a:gd name="T94" fmla="*/ 15 w 31"/>
                  <a:gd name="T95" fmla="*/ 18 h 28"/>
                  <a:gd name="T96" fmla="*/ 15 w 31"/>
                  <a:gd name="T97" fmla="*/ 18 h 28"/>
                  <a:gd name="T98" fmla="*/ 17 w 31"/>
                  <a:gd name="T99" fmla="*/ 18 h 28"/>
                  <a:gd name="T100" fmla="*/ 17 w 31"/>
                  <a:gd name="T101" fmla="*/ 19 h 28"/>
                  <a:gd name="T102" fmla="*/ 19 w 31"/>
                  <a:gd name="T103" fmla="*/ 20 h 28"/>
                  <a:gd name="T104" fmla="*/ 20 w 31"/>
                  <a:gd name="T105" fmla="*/ 20 h 28"/>
                  <a:gd name="T106" fmla="*/ 21 w 31"/>
                  <a:gd name="T107" fmla="*/ 20 h 28"/>
                  <a:gd name="T108" fmla="*/ 26 w 31"/>
                  <a:gd name="T109" fmla="*/ 23 h 28"/>
                  <a:gd name="T110" fmla="*/ 28 w 31"/>
                  <a:gd name="T111" fmla="*/ 25 h 28"/>
                  <a:gd name="T112" fmla="*/ 28 w 31"/>
                  <a:gd name="T113" fmla="*/ 25 h 28"/>
                  <a:gd name="T114" fmla="*/ 29 w 31"/>
                  <a:gd name="T115" fmla="*/ 26 h 28"/>
                  <a:gd name="T116" fmla="*/ 29 w 31"/>
                  <a:gd name="T117" fmla="*/ 27 h 28"/>
                  <a:gd name="T118" fmla="*/ 29 w 31"/>
                  <a:gd name="T119" fmla="*/ 28 h 28"/>
                  <a:gd name="T120" fmla="*/ 31 w 31"/>
                  <a:gd name="T121" fmla="*/ 27 h 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</a:cxnLst>
                <a:rect l="0" t="0" r="r" b="b"/>
                <a:pathLst>
                  <a:path w="31" h="28">
                    <a:moveTo>
                      <a:pt x="31" y="27"/>
                    </a:moveTo>
                    <a:cubicBezTo>
                      <a:pt x="31" y="27"/>
                      <a:pt x="31" y="27"/>
                      <a:pt x="31" y="27"/>
                    </a:cubicBezTo>
                    <a:cubicBezTo>
                      <a:pt x="31" y="27"/>
                      <a:pt x="31" y="27"/>
                      <a:pt x="31" y="27"/>
                    </a:cubicBezTo>
                    <a:cubicBezTo>
                      <a:pt x="31" y="26"/>
                      <a:pt x="31" y="26"/>
                      <a:pt x="31" y="25"/>
                    </a:cubicBezTo>
                    <a:cubicBezTo>
                      <a:pt x="31" y="25"/>
                      <a:pt x="30" y="25"/>
                      <a:pt x="30" y="25"/>
                    </a:cubicBezTo>
                    <a:cubicBezTo>
                      <a:pt x="30" y="25"/>
                      <a:pt x="30" y="24"/>
                      <a:pt x="30" y="24"/>
                    </a:cubicBezTo>
                    <a:cubicBezTo>
                      <a:pt x="30" y="24"/>
                      <a:pt x="30" y="24"/>
                      <a:pt x="30" y="24"/>
                    </a:cubicBezTo>
                    <a:cubicBezTo>
                      <a:pt x="30" y="23"/>
                      <a:pt x="30" y="23"/>
                      <a:pt x="30" y="23"/>
                    </a:cubicBezTo>
                    <a:cubicBezTo>
                      <a:pt x="30" y="23"/>
                      <a:pt x="29" y="21"/>
                      <a:pt x="28" y="21"/>
                    </a:cubicBezTo>
                    <a:cubicBezTo>
                      <a:pt x="26" y="19"/>
                      <a:pt x="23" y="17"/>
                      <a:pt x="23" y="15"/>
                    </a:cubicBezTo>
                    <a:cubicBezTo>
                      <a:pt x="23" y="14"/>
                      <a:pt x="22" y="12"/>
                      <a:pt x="21" y="11"/>
                    </a:cubicBezTo>
                    <a:cubicBezTo>
                      <a:pt x="20" y="9"/>
                      <a:pt x="19" y="7"/>
                      <a:pt x="19" y="5"/>
                    </a:cubicBezTo>
                    <a:cubicBezTo>
                      <a:pt x="19" y="5"/>
                      <a:pt x="18" y="3"/>
                      <a:pt x="17" y="2"/>
                    </a:cubicBezTo>
                    <a:cubicBezTo>
                      <a:pt x="17" y="2"/>
                      <a:pt x="17" y="1"/>
                      <a:pt x="17" y="1"/>
                    </a:cubicBezTo>
                    <a:cubicBezTo>
                      <a:pt x="16" y="1"/>
                      <a:pt x="16" y="1"/>
                      <a:pt x="16" y="1"/>
                    </a:cubicBezTo>
                    <a:cubicBezTo>
                      <a:pt x="15" y="1"/>
                      <a:pt x="15" y="0"/>
                      <a:pt x="15" y="0"/>
                    </a:cubicBezTo>
                    <a:cubicBezTo>
                      <a:pt x="14" y="0"/>
                      <a:pt x="14" y="0"/>
                      <a:pt x="13" y="0"/>
                    </a:cubicBezTo>
                    <a:cubicBezTo>
                      <a:pt x="13" y="0"/>
                      <a:pt x="12" y="0"/>
                      <a:pt x="12" y="0"/>
                    </a:cubicBezTo>
                    <a:cubicBezTo>
                      <a:pt x="12" y="0"/>
                      <a:pt x="11" y="0"/>
                      <a:pt x="11" y="0"/>
                    </a:cubicBezTo>
                    <a:cubicBezTo>
                      <a:pt x="10" y="0"/>
                      <a:pt x="10" y="0"/>
                      <a:pt x="10" y="0"/>
                    </a:cubicBezTo>
                    <a:cubicBezTo>
                      <a:pt x="9" y="0"/>
                      <a:pt x="9" y="0"/>
                      <a:pt x="8" y="0"/>
                    </a:cubicBezTo>
                    <a:cubicBezTo>
                      <a:pt x="6" y="0"/>
                      <a:pt x="4" y="1"/>
                      <a:pt x="2" y="1"/>
                    </a:cubicBezTo>
                    <a:cubicBezTo>
                      <a:pt x="1" y="1"/>
                      <a:pt x="0" y="2"/>
                      <a:pt x="0" y="2"/>
                    </a:cubicBezTo>
                    <a:cubicBezTo>
                      <a:pt x="0" y="2"/>
                      <a:pt x="0" y="2"/>
                      <a:pt x="0" y="2"/>
                    </a:cubicBezTo>
                    <a:cubicBezTo>
                      <a:pt x="0" y="3"/>
                      <a:pt x="0" y="4"/>
                      <a:pt x="0" y="4"/>
                    </a:cubicBezTo>
                    <a:cubicBezTo>
                      <a:pt x="0" y="5"/>
                      <a:pt x="0" y="7"/>
                      <a:pt x="1" y="8"/>
                    </a:cubicBezTo>
                    <a:cubicBezTo>
                      <a:pt x="1" y="8"/>
                      <a:pt x="1" y="8"/>
                      <a:pt x="1" y="9"/>
                    </a:cubicBezTo>
                    <a:cubicBezTo>
                      <a:pt x="1" y="10"/>
                      <a:pt x="2" y="10"/>
                      <a:pt x="3" y="10"/>
                    </a:cubicBezTo>
                    <a:cubicBezTo>
                      <a:pt x="4" y="10"/>
                      <a:pt x="4" y="10"/>
                      <a:pt x="5" y="10"/>
                    </a:cubicBezTo>
                    <a:cubicBezTo>
                      <a:pt x="6" y="10"/>
                      <a:pt x="6" y="10"/>
                      <a:pt x="6" y="10"/>
                    </a:cubicBezTo>
                    <a:cubicBezTo>
                      <a:pt x="7" y="10"/>
                      <a:pt x="8" y="11"/>
                      <a:pt x="9" y="11"/>
                    </a:cubicBezTo>
                    <a:cubicBezTo>
                      <a:pt x="9" y="11"/>
                      <a:pt x="9" y="12"/>
                      <a:pt x="9" y="12"/>
                    </a:cubicBezTo>
                    <a:cubicBezTo>
                      <a:pt x="9" y="12"/>
                      <a:pt x="9" y="12"/>
                      <a:pt x="9" y="12"/>
                    </a:cubicBezTo>
                    <a:cubicBezTo>
                      <a:pt x="10" y="12"/>
                      <a:pt x="10" y="12"/>
                      <a:pt x="10" y="12"/>
                    </a:cubicBezTo>
                    <a:cubicBezTo>
                      <a:pt x="10" y="12"/>
                      <a:pt x="10" y="12"/>
                      <a:pt x="10" y="13"/>
                    </a:cubicBezTo>
                    <a:cubicBezTo>
                      <a:pt x="10" y="13"/>
                      <a:pt x="10" y="13"/>
                      <a:pt x="10" y="13"/>
                    </a:cubicBezTo>
                    <a:cubicBezTo>
                      <a:pt x="11" y="14"/>
                      <a:pt x="11" y="14"/>
                      <a:pt x="11" y="14"/>
                    </a:cubicBezTo>
                    <a:cubicBezTo>
                      <a:pt x="11" y="14"/>
                      <a:pt x="11" y="14"/>
                      <a:pt x="11" y="15"/>
                    </a:cubicBezTo>
                    <a:cubicBezTo>
                      <a:pt x="11" y="15"/>
                      <a:pt x="11" y="15"/>
                      <a:pt x="11" y="15"/>
                    </a:cubicBezTo>
                    <a:cubicBezTo>
                      <a:pt x="11" y="15"/>
                      <a:pt x="11" y="15"/>
                      <a:pt x="11" y="15"/>
                    </a:cubicBezTo>
                    <a:cubicBezTo>
                      <a:pt x="11" y="15"/>
                      <a:pt x="11" y="15"/>
                      <a:pt x="11" y="15"/>
                    </a:cubicBezTo>
                    <a:cubicBezTo>
                      <a:pt x="12" y="15"/>
                      <a:pt x="12" y="15"/>
                      <a:pt x="13" y="15"/>
                    </a:cubicBezTo>
                    <a:cubicBezTo>
                      <a:pt x="13" y="15"/>
                      <a:pt x="13" y="16"/>
                      <a:pt x="13" y="16"/>
                    </a:cubicBezTo>
                    <a:cubicBezTo>
                      <a:pt x="13" y="16"/>
                      <a:pt x="13" y="16"/>
                      <a:pt x="14" y="16"/>
                    </a:cubicBezTo>
                    <a:cubicBezTo>
                      <a:pt x="14" y="16"/>
                      <a:pt x="14" y="16"/>
                      <a:pt x="14" y="16"/>
                    </a:cubicBezTo>
                    <a:cubicBezTo>
                      <a:pt x="14" y="16"/>
                      <a:pt x="14" y="17"/>
                      <a:pt x="14" y="17"/>
                    </a:cubicBezTo>
                    <a:cubicBezTo>
                      <a:pt x="15" y="17"/>
                      <a:pt x="15" y="17"/>
                      <a:pt x="15" y="17"/>
                    </a:cubicBezTo>
                    <a:cubicBezTo>
                      <a:pt x="15" y="17"/>
                      <a:pt x="15" y="17"/>
                      <a:pt x="15" y="18"/>
                    </a:cubicBezTo>
                    <a:cubicBezTo>
                      <a:pt x="15" y="18"/>
                      <a:pt x="15" y="18"/>
                      <a:pt x="15" y="18"/>
                    </a:cubicBezTo>
                    <a:cubicBezTo>
                      <a:pt x="16" y="18"/>
                      <a:pt x="16" y="18"/>
                      <a:pt x="17" y="18"/>
                    </a:cubicBezTo>
                    <a:cubicBezTo>
                      <a:pt x="17" y="19"/>
                      <a:pt x="17" y="19"/>
                      <a:pt x="17" y="19"/>
                    </a:cubicBezTo>
                    <a:cubicBezTo>
                      <a:pt x="18" y="19"/>
                      <a:pt x="19" y="19"/>
                      <a:pt x="19" y="20"/>
                    </a:cubicBezTo>
                    <a:cubicBezTo>
                      <a:pt x="20" y="20"/>
                      <a:pt x="20" y="20"/>
                      <a:pt x="20" y="20"/>
                    </a:cubicBezTo>
                    <a:cubicBezTo>
                      <a:pt x="21" y="20"/>
                      <a:pt x="21" y="20"/>
                      <a:pt x="21" y="20"/>
                    </a:cubicBezTo>
                    <a:cubicBezTo>
                      <a:pt x="23" y="20"/>
                      <a:pt x="25" y="21"/>
                      <a:pt x="26" y="23"/>
                    </a:cubicBezTo>
                    <a:cubicBezTo>
                      <a:pt x="27" y="23"/>
                      <a:pt x="27" y="24"/>
                      <a:pt x="28" y="25"/>
                    </a:cubicBezTo>
                    <a:cubicBezTo>
                      <a:pt x="28" y="25"/>
                      <a:pt x="28" y="25"/>
                      <a:pt x="28" y="25"/>
                    </a:cubicBezTo>
                    <a:cubicBezTo>
                      <a:pt x="28" y="25"/>
                      <a:pt x="28" y="26"/>
                      <a:pt x="29" y="26"/>
                    </a:cubicBezTo>
                    <a:cubicBezTo>
                      <a:pt x="29" y="26"/>
                      <a:pt x="29" y="26"/>
                      <a:pt x="29" y="27"/>
                    </a:cubicBezTo>
                    <a:cubicBezTo>
                      <a:pt x="29" y="27"/>
                      <a:pt x="29" y="27"/>
                      <a:pt x="29" y="28"/>
                    </a:cubicBezTo>
                    <a:cubicBezTo>
                      <a:pt x="30" y="28"/>
                      <a:pt x="31" y="28"/>
                      <a:pt x="31" y="27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098" name="Freeform 1181">
                <a:extLst>
                  <a:ext uri="{FF2B5EF4-FFF2-40B4-BE49-F238E27FC236}">
                    <a16:creationId xmlns:a16="http://schemas.microsoft.com/office/drawing/2014/main" id="{9D6E0CD5-0470-46D1-A83C-89126035366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97" y="2412"/>
                <a:ext cx="46" cy="38"/>
              </a:xfrm>
              <a:custGeom>
                <a:avLst/>
                <a:gdLst>
                  <a:gd name="T0" fmla="*/ 13 w 48"/>
                  <a:gd name="T1" fmla="*/ 0 h 40"/>
                  <a:gd name="T2" fmla="*/ 12 w 48"/>
                  <a:gd name="T3" fmla="*/ 1 h 40"/>
                  <a:gd name="T4" fmla="*/ 13 w 48"/>
                  <a:gd name="T5" fmla="*/ 2 h 40"/>
                  <a:gd name="T6" fmla="*/ 16 w 48"/>
                  <a:gd name="T7" fmla="*/ 6 h 40"/>
                  <a:gd name="T8" fmla="*/ 15 w 48"/>
                  <a:gd name="T9" fmla="*/ 8 h 40"/>
                  <a:gd name="T10" fmla="*/ 10 w 48"/>
                  <a:gd name="T11" fmla="*/ 10 h 40"/>
                  <a:gd name="T12" fmla="*/ 4 w 48"/>
                  <a:gd name="T13" fmla="*/ 7 h 40"/>
                  <a:gd name="T14" fmla="*/ 3 w 48"/>
                  <a:gd name="T15" fmla="*/ 7 h 40"/>
                  <a:gd name="T16" fmla="*/ 3 w 48"/>
                  <a:gd name="T17" fmla="*/ 6 h 40"/>
                  <a:gd name="T18" fmla="*/ 2 w 48"/>
                  <a:gd name="T19" fmla="*/ 6 h 40"/>
                  <a:gd name="T20" fmla="*/ 1 w 48"/>
                  <a:gd name="T21" fmla="*/ 6 h 40"/>
                  <a:gd name="T22" fmla="*/ 1 w 48"/>
                  <a:gd name="T23" fmla="*/ 5 h 40"/>
                  <a:gd name="T24" fmla="*/ 0 w 48"/>
                  <a:gd name="T25" fmla="*/ 5 h 40"/>
                  <a:gd name="T26" fmla="*/ 0 w 48"/>
                  <a:gd name="T27" fmla="*/ 5 h 40"/>
                  <a:gd name="T28" fmla="*/ 0 w 48"/>
                  <a:gd name="T29" fmla="*/ 5 h 40"/>
                  <a:gd name="T30" fmla="*/ 1 w 48"/>
                  <a:gd name="T31" fmla="*/ 7 h 40"/>
                  <a:gd name="T32" fmla="*/ 3 w 48"/>
                  <a:gd name="T33" fmla="*/ 13 h 40"/>
                  <a:gd name="T34" fmla="*/ 4 w 48"/>
                  <a:gd name="T35" fmla="*/ 15 h 40"/>
                  <a:gd name="T36" fmla="*/ 5 w 48"/>
                  <a:gd name="T37" fmla="*/ 16 h 40"/>
                  <a:gd name="T38" fmla="*/ 7 w 48"/>
                  <a:gd name="T39" fmla="*/ 22 h 40"/>
                  <a:gd name="T40" fmla="*/ 10 w 48"/>
                  <a:gd name="T41" fmla="*/ 25 h 40"/>
                  <a:gd name="T42" fmla="*/ 14 w 48"/>
                  <a:gd name="T43" fmla="*/ 30 h 40"/>
                  <a:gd name="T44" fmla="*/ 14 w 48"/>
                  <a:gd name="T45" fmla="*/ 30 h 40"/>
                  <a:gd name="T46" fmla="*/ 14 w 48"/>
                  <a:gd name="T47" fmla="*/ 30 h 40"/>
                  <a:gd name="T48" fmla="*/ 14 w 48"/>
                  <a:gd name="T49" fmla="*/ 31 h 40"/>
                  <a:gd name="T50" fmla="*/ 14 w 48"/>
                  <a:gd name="T51" fmla="*/ 31 h 40"/>
                  <a:gd name="T52" fmla="*/ 15 w 48"/>
                  <a:gd name="T53" fmla="*/ 32 h 40"/>
                  <a:gd name="T54" fmla="*/ 15 w 48"/>
                  <a:gd name="T55" fmla="*/ 33 h 40"/>
                  <a:gd name="T56" fmla="*/ 15 w 48"/>
                  <a:gd name="T57" fmla="*/ 33 h 40"/>
                  <a:gd name="T58" fmla="*/ 22 w 48"/>
                  <a:gd name="T59" fmla="*/ 29 h 40"/>
                  <a:gd name="T60" fmla="*/ 27 w 48"/>
                  <a:gd name="T61" fmla="*/ 25 h 40"/>
                  <a:gd name="T62" fmla="*/ 32 w 48"/>
                  <a:gd name="T63" fmla="*/ 27 h 40"/>
                  <a:gd name="T64" fmla="*/ 32 w 48"/>
                  <a:gd name="T65" fmla="*/ 38 h 40"/>
                  <a:gd name="T66" fmla="*/ 33 w 48"/>
                  <a:gd name="T67" fmla="*/ 38 h 40"/>
                  <a:gd name="T68" fmla="*/ 33 w 48"/>
                  <a:gd name="T69" fmla="*/ 38 h 40"/>
                  <a:gd name="T70" fmla="*/ 34 w 48"/>
                  <a:gd name="T71" fmla="*/ 39 h 40"/>
                  <a:gd name="T72" fmla="*/ 35 w 48"/>
                  <a:gd name="T73" fmla="*/ 39 h 40"/>
                  <a:gd name="T74" fmla="*/ 36 w 48"/>
                  <a:gd name="T75" fmla="*/ 40 h 40"/>
                  <a:gd name="T76" fmla="*/ 39 w 48"/>
                  <a:gd name="T77" fmla="*/ 35 h 40"/>
                  <a:gd name="T78" fmla="*/ 45 w 48"/>
                  <a:gd name="T79" fmla="*/ 14 h 40"/>
                  <a:gd name="T80" fmla="*/ 37 w 48"/>
                  <a:gd name="T81" fmla="*/ 3 h 40"/>
                  <a:gd name="T82" fmla="*/ 36 w 48"/>
                  <a:gd name="T83" fmla="*/ 4 h 40"/>
                  <a:gd name="T84" fmla="*/ 36 w 48"/>
                  <a:gd name="T85" fmla="*/ 4 h 40"/>
                  <a:gd name="T86" fmla="*/ 34 w 48"/>
                  <a:gd name="T87" fmla="*/ 4 h 40"/>
                  <a:gd name="T88" fmla="*/ 34 w 48"/>
                  <a:gd name="T89" fmla="*/ 5 h 40"/>
                  <a:gd name="T90" fmla="*/ 33 w 48"/>
                  <a:gd name="T91" fmla="*/ 5 h 40"/>
                  <a:gd name="T92" fmla="*/ 31 w 48"/>
                  <a:gd name="T93" fmla="*/ 6 h 40"/>
                  <a:gd name="T94" fmla="*/ 28 w 48"/>
                  <a:gd name="T95" fmla="*/ 8 h 40"/>
                  <a:gd name="T96" fmla="*/ 26 w 48"/>
                  <a:gd name="T97" fmla="*/ 7 h 40"/>
                  <a:gd name="T98" fmla="*/ 25 w 48"/>
                  <a:gd name="T99" fmla="*/ 7 h 40"/>
                  <a:gd name="T100" fmla="*/ 24 w 48"/>
                  <a:gd name="T101" fmla="*/ 7 h 40"/>
                  <a:gd name="T102" fmla="*/ 24 w 48"/>
                  <a:gd name="T103" fmla="*/ 7 h 40"/>
                  <a:gd name="T104" fmla="*/ 20 w 48"/>
                  <a:gd name="T105" fmla="*/ 4 h 40"/>
                  <a:gd name="T106" fmla="*/ 16 w 48"/>
                  <a:gd name="T107" fmla="*/ 1 h 40"/>
                  <a:gd name="T108" fmla="*/ 14 w 48"/>
                  <a:gd name="T109" fmla="*/ 0 h 40"/>
                  <a:gd name="T110" fmla="*/ 13 w 48"/>
                  <a:gd name="T111" fmla="*/ 0 h 40"/>
                  <a:gd name="T112" fmla="*/ 13 w 48"/>
                  <a:gd name="T113" fmla="*/ 0 h 40"/>
                  <a:gd name="T114" fmla="*/ 13 w 48"/>
                  <a:gd name="T115" fmla="*/ 0 h 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</a:cxnLst>
                <a:rect l="0" t="0" r="r" b="b"/>
                <a:pathLst>
                  <a:path w="48" h="40">
                    <a:moveTo>
                      <a:pt x="13" y="0"/>
                    </a:moveTo>
                    <a:cubicBezTo>
                      <a:pt x="12" y="0"/>
                      <a:pt x="12" y="1"/>
                      <a:pt x="12" y="1"/>
                    </a:cubicBezTo>
                    <a:cubicBezTo>
                      <a:pt x="12" y="1"/>
                      <a:pt x="13" y="2"/>
                      <a:pt x="13" y="2"/>
                    </a:cubicBezTo>
                    <a:cubicBezTo>
                      <a:pt x="15" y="3"/>
                      <a:pt x="16" y="4"/>
                      <a:pt x="16" y="6"/>
                    </a:cubicBezTo>
                    <a:cubicBezTo>
                      <a:pt x="16" y="6"/>
                      <a:pt x="16" y="7"/>
                      <a:pt x="15" y="8"/>
                    </a:cubicBezTo>
                    <a:cubicBezTo>
                      <a:pt x="14" y="9"/>
                      <a:pt x="12" y="10"/>
                      <a:pt x="10" y="10"/>
                    </a:cubicBezTo>
                    <a:cubicBezTo>
                      <a:pt x="8" y="10"/>
                      <a:pt x="5" y="9"/>
                      <a:pt x="4" y="7"/>
                    </a:cubicBezTo>
                    <a:cubicBezTo>
                      <a:pt x="3" y="7"/>
                      <a:pt x="3" y="7"/>
                      <a:pt x="3" y="7"/>
                    </a:cubicBezTo>
                    <a:cubicBezTo>
                      <a:pt x="3" y="7"/>
                      <a:pt x="3" y="7"/>
                      <a:pt x="3" y="6"/>
                    </a:cubicBezTo>
                    <a:cubicBezTo>
                      <a:pt x="2" y="6"/>
                      <a:pt x="2" y="6"/>
                      <a:pt x="2" y="6"/>
                    </a:cubicBezTo>
                    <a:cubicBezTo>
                      <a:pt x="2" y="6"/>
                      <a:pt x="2" y="6"/>
                      <a:pt x="1" y="6"/>
                    </a:cubicBezTo>
                    <a:cubicBezTo>
                      <a:pt x="1" y="6"/>
                      <a:pt x="1" y="6"/>
                      <a:pt x="1" y="5"/>
                    </a:cubicBezTo>
                    <a:cubicBezTo>
                      <a:pt x="1" y="5"/>
                      <a:pt x="0" y="5"/>
                      <a:pt x="0" y="5"/>
                    </a:cubicBezTo>
                    <a:cubicBezTo>
                      <a:pt x="0" y="5"/>
                      <a:pt x="0" y="5"/>
                      <a:pt x="0" y="5"/>
                    </a:cubicBezTo>
                    <a:cubicBezTo>
                      <a:pt x="0" y="5"/>
                      <a:pt x="0" y="5"/>
                      <a:pt x="0" y="5"/>
                    </a:cubicBezTo>
                    <a:cubicBezTo>
                      <a:pt x="0" y="6"/>
                      <a:pt x="0" y="6"/>
                      <a:pt x="1" y="7"/>
                    </a:cubicBezTo>
                    <a:cubicBezTo>
                      <a:pt x="2" y="9"/>
                      <a:pt x="4" y="11"/>
                      <a:pt x="3" y="13"/>
                    </a:cubicBezTo>
                    <a:cubicBezTo>
                      <a:pt x="3" y="13"/>
                      <a:pt x="3" y="14"/>
                      <a:pt x="4" y="15"/>
                    </a:cubicBezTo>
                    <a:cubicBezTo>
                      <a:pt x="4" y="15"/>
                      <a:pt x="4" y="16"/>
                      <a:pt x="5" y="16"/>
                    </a:cubicBezTo>
                    <a:cubicBezTo>
                      <a:pt x="6" y="17"/>
                      <a:pt x="7" y="19"/>
                      <a:pt x="7" y="22"/>
                    </a:cubicBezTo>
                    <a:cubicBezTo>
                      <a:pt x="7" y="22"/>
                      <a:pt x="9" y="24"/>
                      <a:pt x="10" y="25"/>
                    </a:cubicBezTo>
                    <a:cubicBezTo>
                      <a:pt x="12" y="26"/>
                      <a:pt x="14" y="28"/>
                      <a:pt x="14" y="30"/>
                    </a:cubicBezTo>
                    <a:cubicBezTo>
                      <a:pt x="14" y="30"/>
                      <a:pt x="14" y="30"/>
                      <a:pt x="14" y="30"/>
                    </a:cubicBezTo>
                    <a:cubicBezTo>
                      <a:pt x="14" y="30"/>
                      <a:pt x="14" y="30"/>
                      <a:pt x="14" y="30"/>
                    </a:cubicBezTo>
                    <a:cubicBezTo>
                      <a:pt x="14" y="30"/>
                      <a:pt x="14" y="31"/>
                      <a:pt x="14" y="31"/>
                    </a:cubicBezTo>
                    <a:cubicBezTo>
                      <a:pt x="14" y="31"/>
                      <a:pt x="14" y="31"/>
                      <a:pt x="14" y="31"/>
                    </a:cubicBezTo>
                    <a:cubicBezTo>
                      <a:pt x="15" y="31"/>
                      <a:pt x="15" y="32"/>
                      <a:pt x="15" y="32"/>
                    </a:cubicBezTo>
                    <a:cubicBezTo>
                      <a:pt x="15" y="32"/>
                      <a:pt x="15" y="32"/>
                      <a:pt x="15" y="33"/>
                    </a:cubicBezTo>
                    <a:cubicBezTo>
                      <a:pt x="15" y="33"/>
                      <a:pt x="15" y="33"/>
                      <a:pt x="15" y="33"/>
                    </a:cubicBezTo>
                    <a:cubicBezTo>
                      <a:pt x="18" y="32"/>
                      <a:pt x="20" y="30"/>
                      <a:pt x="22" y="29"/>
                    </a:cubicBezTo>
                    <a:cubicBezTo>
                      <a:pt x="24" y="27"/>
                      <a:pt x="25" y="26"/>
                      <a:pt x="27" y="25"/>
                    </a:cubicBezTo>
                    <a:cubicBezTo>
                      <a:pt x="29" y="24"/>
                      <a:pt x="31" y="25"/>
                      <a:pt x="32" y="27"/>
                    </a:cubicBezTo>
                    <a:cubicBezTo>
                      <a:pt x="34" y="29"/>
                      <a:pt x="33" y="35"/>
                      <a:pt x="32" y="38"/>
                    </a:cubicBezTo>
                    <a:cubicBezTo>
                      <a:pt x="32" y="38"/>
                      <a:pt x="33" y="38"/>
                      <a:pt x="33" y="38"/>
                    </a:cubicBezTo>
                    <a:cubicBezTo>
                      <a:pt x="33" y="38"/>
                      <a:pt x="33" y="38"/>
                      <a:pt x="33" y="38"/>
                    </a:cubicBezTo>
                    <a:cubicBezTo>
                      <a:pt x="34" y="39"/>
                      <a:pt x="34" y="39"/>
                      <a:pt x="34" y="39"/>
                    </a:cubicBezTo>
                    <a:cubicBezTo>
                      <a:pt x="34" y="39"/>
                      <a:pt x="34" y="39"/>
                      <a:pt x="35" y="39"/>
                    </a:cubicBezTo>
                    <a:cubicBezTo>
                      <a:pt x="35" y="40"/>
                      <a:pt x="36" y="40"/>
                      <a:pt x="36" y="40"/>
                    </a:cubicBezTo>
                    <a:cubicBezTo>
                      <a:pt x="37" y="38"/>
                      <a:pt x="37" y="37"/>
                      <a:pt x="39" y="35"/>
                    </a:cubicBezTo>
                    <a:cubicBezTo>
                      <a:pt x="44" y="29"/>
                      <a:pt x="48" y="19"/>
                      <a:pt x="45" y="14"/>
                    </a:cubicBezTo>
                    <a:cubicBezTo>
                      <a:pt x="44" y="12"/>
                      <a:pt x="40" y="7"/>
                      <a:pt x="37" y="3"/>
                    </a:cubicBezTo>
                    <a:cubicBezTo>
                      <a:pt x="37" y="3"/>
                      <a:pt x="36" y="3"/>
                      <a:pt x="36" y="4"/>
                    </a:cubicBezTo>
                    <a:cubicBezTo>
                      <a:pt x="36" y="4"/>
                      <a:pt x="36" y="4"/>
                      <a:pt x="36" y="4"/>
                    </a:cubicBezTo>
                    <a:cubicBezTo>
                      <a:pt x="35" y="4"/>
                      <a:pt x="35" y="4"/>
                      <a:pt x="34" y="4"/>
                    </a:cubicBezTo>
                    <a:cubicBezTo>
                      <a:pt x="34" y="4"/>
                      <a:pt x="34" y="5"/>
                      <a:pt x="34" y="5"/>
                    </a:cubicBezTo>
                    <a:cubicBezTo>
                      <a:pt x="34" y="5"/>
                      <a:pt x="33" y="5"/>
                      <a:pt x="33" y="5"/>
                    </a:cubicBezTo>
                    <a:cubicBezTo>
                      <a:pt x="32" y="5"/>
                      <a:pt x="31" y="5"/>
                      <a:pt x="31" y="6"/>
                    </a:cubicBezTo>
                    <a:cubicBezTo>
                      <a:pt x="31" y="7"/>
                      <a:pt x="30" y="8"/>
                      <a:pt x="28" y="8"/>
                    </a:cubicBezTo>
                    <a:cubicBezTo>
                      <a:pt x="27" y="8"/>
                      <a:pt x="26" y="8"/>
                      <a:pt x="26" y="7"/>
                    </a:cubicBezTo>
                    <a:cubicBezTo>
                      <a:pt x="25" y="7"/>
                      <a:pt x="25" y="7"/>
                      <a:pt x="25" y="7"/>
                    </a:cubicBezTo>
                    <a:cubicBezTo>
                      <a:pt x="24" y="7"/>
                      <a:pt x="24" y="7"/>
                      <a:pt x="24" y="7"/>
                    </a:cubicBezTo>
                    <a:cubicBezTo>
                      <a:pt x="24" y="7"/>
                      <a:pt x="24" y="7"/>
                      <a:pt x="24" y="7"/>
                    </a:cubicBezTo>
                    <a:cubicBezTo>
                      <a:pt x="23" y="7"/>
                      <a:pt x="22" y="6"/>
                      <a:pt x="20" y="4"/>
                    </a:cubicBezTo>
                    <a:cubicBezTo>
                      <a:pt x="19" y="3"/>
                      <a:pt x="17" y="1"/>
                      <a:pt x="16" y="1"/>
                    </a:cubicBezTo>
                    <a:cubicBezTo>
                      <a:pt x="15" y="1"/>
                      <a:pt x="15" y="1"/>
                      <a:pt x="14" y="0"/>
                    </a:cubicBezTo>
                    <a:cubicBezTo>
                      <a:pt x="14" y="0"/>
                      <a:pt x="14" y="0"/>
                      <a:pt x="13" y="0"/>
                    </a:cubicBezTo>
                    <a:cubicBezTo>
                      <a:pt x="13" y="0"/>
                      <a:pt x="13" y="0"/>
                      <a:pt x="13" y="0"/>
                    </a:cubicBezTo>
                    <a:cubicBezTo>
                      <a:pt x="13" y="0"/>
                      <a:pt x="13" y="0"/>
                      <a:pt x="13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099" name="Freeform 1182">
                <a:extLst>
                  <a:ext uri="{FF2B5EF4-FFF2-40B4-BE49-F238E27FC236}">
                    <a16:creationId xmlns:a16="http://schemas.microsoft.com/office/drawing/2014/main" id="{7558B5C6-BD89-41C7-8602-BE381ABE5C1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65" y="2457"/>
                <a:ext cx="121" cy="106"/>
              </a:xfrm>
              <a:custGeom>
                <a:avLst/>
                <a:gdLst>
                  <a:gd name="T0" fmla="*/ 125 w 126"/>
                  <a:gd name="T1" fmla="*/ 23 h 110"/>
                  <a:gd name="T2" fmla="*/ 122 w 126"/>
                  <a:gd name="T3" fmla="*/ 19 h 110"/>
                  <a:gd name="T4" fmla="*/ 124 w 126"/>
                  <a:gd name="T5" fmla="*/ 14 h 110"/>
                  <a:gd name="T6" fmla="*/ 120 w 126"/>
                  <a:gd name="T7" fmla="*/ 2 h 110"/>
                  <a:gd name="T8" fmla="*/ 112 w 126"/>
                  <a:gd name="T9" fmla="*/ 8 h 110"/>
                  <a:gd name="T10" fmla="*/ 101 w 126"/>
                  <a:gd name="T11" fmla="*/ 13 h 110"/>
                  <a:gd name="T12" fmla="*/ 93 w 126"/>
                  <a:gd name="T13" fmla="*/ 17 h 110"/>
                  <a:gd name="T14" fmla="*/ 86 w 126"/>
                  <a:gd name="T15" fmla="*/ 19 h 110"/>
                  <a:gd name="T16" fmla="*/ 85 w 126"/>
                  <a:gd name="T17" fmla="*/ 19 h 110"/>
                  <a:gd name="T18" fmla="*/ 85 w 126"/>
                  <a:gd name="T19" fmla="*/ 19 h 110"/>
                  <a:gd name="T20" fmla="*/ 80 w 126"/>
                  <a:gd name="T21" fmla="*/ 17 h 110"/>
                  <a:gd name="T22" fmla="*/ 80 w 126"/>
                  <a:gd name="T23" fmla="*/ 16 h 110"/>
                  <a:gd name="T24" fmla="*/ 79 w 126"/>
                  <a:gd name="T25" fmla="*/ 16 h 110"/>
                  <a:gd name="T26" fmla="*/ 78 w 126"/>
                  <a:gd name="T27" fmla="*/ 16 h 110"/>
                  <a:gd name="T28" fmla="*/ 70 w 126"/>
                  <a:gd name="T29" fmla="*/ 12 h 110"/>
                  <a:gd name="T30" fmla="*/ 68 w 126"/>
                  <a:gd name="T31" fmla="*/ 13 h 110"/>
                  <a:gd name="T32" fmla="*/ 66 w 126"/>
                  <a:gd name="T33" fmla="*/ 13 h 110"/>
                  <a:gd name="T34" fmla="*/ 65 w 126"/>
                  <a:gd name="T35" fmla="*/ 13 h 110"/>
                  <a:gd name="T36" fmla="*/ 63 w 126"/>
                  <a:gd name="T37" fmla="*/ 12 h 110"/>
                  <a:gd name="T38" fmla="*/ 62 w 126"/>
                  <a:gd name="T39" fmla="*/ 12 h 110"/>
                  <a:gd name="T40" fmla="*/ 59 w 126"/>
                  <a:gd name="T41" fmla="*/ 11 h 110"/>
                  <a:gd name="T42" fmla="*/ 51 w 126"/>
                  <a:gd name="T43" fmla="*/ 16 h 110"/>
                  <a:gd name="T44" fmla="*/ 48 w 126"/>
                  <a:gd name="T45" fmla="*/ 18 h 110"/>
                  <a:gd name="T46" fmla="*/ 46 w 126"/>
                  <a:gd name="T47" fmla="*/ 26 h 110"/>
                  <a:gd name="T48" fmla="*/ 30 w 126"/>
                  <a:gd name="T49" fmla="*/ 34 h 110"/>
                  <a:gd name="T50" fmla="*/ 21 w 126"/>
                  <a:gd name="T51" fmla="*/ 42 h 110"/>
                  <a:gd name="T52" fmla="*/ 13 w 126"/>
                  <a:gd name="T53" fmla="*/ 38 h 110"/>
                  <a:gd name="T54" fmla="*/ 10 w 126"/>
                  <a:gd name="T55" fmla="*/ 38 h 110"/>
                  <a:gd name="T56" fmla="*/ 9 w 126"/>
                  <a:gd name="T57" fmla="*/ 38 h 110"/>
                  <a:gd name="T58" fmla="*/ 8 w 126"/>
                  <a:gd name="T59" fmla="*/ 38 h 110"/>
                  <a:gd name="T60" fmla="*/ 8 w 126"/>
                  <a:gd name="T61" fmla="*/ 38 h 110"/>
                  <a:gd name="T62" fmla="*/ 8 w 126"/>
                  <a:gd name="T63" fmla="*/ 39 h 110"/>
                  <a:gd name="T64" fmla="*/ 7 w 126"/>
                  <a:gd name="T65" fmla="*/ 39 h 110"/>
                  <a:gd name="T66" fmla="*/ 7 w 126"/>
                  <a:gd name="T67" fmla="*/ 41 h 110"/>
                  <a:gd name="T68" fmla="*/ 3 w 126"/>
                  <a:gd name="T69" fmla="*/ 49 h 110"/>
                  <a:gd name="T70" fmla="*/ 2 w 126"/>
                  <a:gd name="T71" fmla="*/ 52 h 110"/>
                  <a:gd name="T72" fmla="*/ 1 w 126"/>
                  <a:gd name="T73" fmla="*/ 65 h 110"/>
                  <a:gd name="T74" fmla="*/ 3 w 126"/>
                  <a:gd name="T75" fmla="*/ 81 h 110"/>
                  <a:gd name="T76" fmla="*/ 5 w 126"/>
                  <a:gd name="T77" fmla="*/ 84 h 110"/>
                  <a:gd name="T78" fmla="*/ 13 w 126"/>
                  <a:gd name="T79" fmla="*/ 95 h 110"/>
                  <a:gd name="T80" fmla="*/ 2 w 126"/>
                  <a:gd name="T81" fmla="*/ 107 h 110"/>
                  <a:gd name="T82" fmla="*/ 6 w 126"/>
                  <a:gd name="T83" fmla="*/ 109 h 110"/>
                  <a:gd name="T84" fmla="*/ 10 w 126"/>
                  <a:gd name="T85" fmla="*/ 109 h 110"/>
                  <a:gd name="T86" fmla="*/ 15 w 126"/>
                  <a:gd name="T87" fmla="*/ 109 h 110"/>
                  <a:gd name="T88" fmla="*/ 20 w 126"/>
                  <a:gd name="T89" fmla="*/ 110 h 110"/>
                  <a:gd name="T90" fmla="*/ 60 w 126"/>
                  <a:gd name="T91" fmla="*/ 106 h 110"/>
                  <a:gd name="T92" fmla="*/ 64 w 126"/>
                  <a:gd name="T93" fmla="*/ 105 h 110"/>
                  <a:gd name="T94" fmla="*/ 63 w 126"/>
                  <a:gd name="T95" fmla="*/ 101 h 110"/>
                  <a:gd name="T96" fmla="*/ 62 w 126"/>
                  <a:gd name="T97" fmla="*/ 95 h 110"/>
                  <a:gd name="T98" fmla="*/ 75 w 126"/>
                  <a:gd name="T99" fmla="*/ 88 h 110"/>
                  <a:gd name="T100" fmla="*/ 79 w 126"/>
                  <a:gd name="T101" fmla="*/ 88 h 110"/>
                  <a:gd name="T102" fmla="*/ 95 w 126"/>
                  <a:gd name="T103" fmla="*/ 83 h 110"/>
                  <a:gd name="T104" fmla="*/ 96 w 126"/>
                  <a:gd name="T105" fmla="*/ 79 h 110"/>
                  <a:gd name="T106" fmla="*/ 102 w 126"/>
                  <a:gd name="T107" fmla="*/ 65 h 110"/>
                  <a:gd name="T108" fmla="*/ 106 w 126"/>
                  <a:gd name="T109" fmla="*/ 60 h 110"/>
                  <a:gd name="T110" fmla="*/ 107 w 126"/>
                  <a:gd name="T111" fmla="*/ 53 h 110"/>
                  <a:gd name="T112" fmla="*/ 116 w 126"/>
                  <a:gd name="T113" fmla="*/ 54 h 110"/>
                  <a:gd name="T114" fmla="*/ 117 w 126"/>
                  <a:gd name="T115" fmla="*/ 51 h 110"/>
                  <a:gd name="T116" fmla="*/ 121 w 126"/>
                  <a:gd name="T117" fmla="*/ 42 h 110"/>
                  <a:gd name="T118" fmla="*/ 123 w 126"/>
                  <a:gd name="T119" fmla="*/ 37 h 110"/>
                  <a:gd name="T120" fmla="*/ 120 w 126"/>
                  <a:gd name="T121" fmla="*/ 27 h 110"/>
                  <a:gd name="T122" fmla="*/ 125 w 126"/>
                  <a:gd name="T123" fmla="*/ 24 h 110"/>
                  <a:gd name="T124" fmla="*/ 125 w 126"/>
                  <a:gd name="T125" fmla="*/ 23 h 1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126" h="110">
                    <a:moveTo>
                      <a:pt x="125" y="23"/>
                    </a:moveTo>
                    <a:cubicBezTo>
                      <a:pt x="125" y="23"/>
                      <a:pt x="125" y="23"/>
                      <a:pt x="125" y="23"/>
                    </a:cubicBezTo>
                    <a:cubicBezTo>
                      <a:pt x="124" y="23"/>
                      <a:pt x="124" y="22"/>
                      <a:pt x="124" y="22"/>
                    </a:cubicBezTo>
                    <a:cubicBezTo>
                      <a:pt x="123" y="21"/>
                      <a:pt x="123" y="20"/>
                      <a:pt x="122" y="19"/>
                    </a:cubicBezTo>
                    <a:cubicBezTo>
                      <a:pt x="122" y="18"/>
                      <a:pt x="123" y="16"/>
                      <a:pt x="123" y="15"/>
                    </a:cubicBezTo>
                    <a:cubicBezTo>
                      <a:pt x="123" y="15"/>
                      <a:pt x="123" y="14"/>
                      <a:pt x="124" y="14"/>
                    </a:cubicBezTo>
                    <a:cubicBezTo>
                      <a:pt x="125" y="11"/>
                      <a:pt x="125" y="10"/>
                      <a:pt x="124" y="9"/>
                    </a:cubicBezTo>
                    <a:cubicBezTo>
                      <a:pt x="120" y="7"/>
                      <a:pt x="120" y="4"/>
                      <a:pt x="120" y="2"/>
                    </a:cubicBezTo>
                    <a:cubicBezTo>
                      <a:pt x="120" y="1"/>
                      <a:pt x="120" y="0"/>
                      <a:pt x="120" y="0"/>
                    </a:cubicBezTo>
                    <a:cubicBezTo>
                      <a:pt x="117" y="0"/>
                      <a:pt x="112" y="6"/>
                      <a:pt x="112" y="8"/>
                    </a:cubicBezTo>
                    <a:cubicBezTo>
                      <a:pt x="112" y="11"/>
                      <a:pt x="108" y="12"/>
                      <a:pt x="105" y="12"/>
                    </a:cubicBezTo>
                    <a:cubicBezTo>
                      <a:pt x="104" y="13"/>
                      <a:pt x="102" y="13"/>
                      <a:pt x="101" y="13"/>
                    </a:cubicBezTo>
                    <a:cubicBezTo>
                      <a:pt x="101" y="17"/>
                      <a:pt x="97" y="17"/>
                      <a:pt x="96" y="17"/>
                    </a:cubicBezTo>
                    <a:cubicBezTo>
                      <a:pt x="93" y="17"/>
                      <a:pt x="93" y="17"/>
                      <a:pt x="93" y="17"/>
                    </a:cubicBezTo>
                    <a:cubicBezTo>
                      <a:pt x="90" y="17"/>
                      <a:pt x="90" y="17"/>
                      <a:pt x="89" y="17"/>
                    </a:cubicBezTo>
                    <a:cubicBezTo>
                      <a:pt x="89" y="19"/>
                      <a:pt x="88" y="19"/>
                      <a:pt x="86" y="19"/>
                    </a:cubicBezTo>
                    <a:cubicBezTo>
                      <a:pt x="86" y="19"/>
                      <a:pt x="86" y="19"/>
                      <a:pt x="86" y="19"/>
                    </a:cubicBezTo>
                    <a:cubicBezTo>
                      <a:pt x="86" y="19"/>
                      <a:pt x="85" y="19"/>
                      <a:pt x="85" y="19"/>
                    </a:cubicBezTo>
                    <a:cubicBezTo>
                      <a:pt x="85" y="19"/>
                      <a:pt x="85" y="19"/>
                      <a:pt x="85" y="19"/>
                    </a:cubicBezTo>
                    <a:cubicBezTo>
                      <a:pt x="85" y="19"/>
                      <a:pt x="85" y="19"/>
                      <a:pt x="85" y="19"/>
                    </a:cubicBezTo>
                    <a:cubicBezTo>
                      <a:pt x="81" y="17"/>
                      <a:pt x="81" y="17"/>
                      <a:pt x="81" y="17"/>
                    </a:cubicBezTo>
                    <a:cubicBezTo>
                      <a:pt x="80" y="17"/>
                      <a:pt x="80" y="17"/>
                      <a:pt x="80" y="17"/>
                    </a:cubicBezTo>
                    <a:cubicBezTo>
                      <a:pt x="80" y="17"/>
                      <a:pt x="80" y="17"/>
                      <a:pt x="80" y="17"/>
                    </a:cubicBezTo>
                    <a:cubicBezTo>
                      <a:pt x="80" y="17"/>
                      <a:pt x="80" y="16"/>
                      <a:pt x="80" y="16"/>
                    </a:cubicBezTo>
                    <a:cubicBezTo>
                      <a:pt x="80" y="16"/>
                      <a:pt x="79" y="16"/>
                      <a:pt x="79" y="16"/>
                    </a:cubicBezTo>
                    <a:cubicBezTo>
                      <a:pt x="79" y="16"/>
                      <a:pt x="79" y="16"/>
                      <a:pt x="79" y="16"/>
                    </a:cubicBezTo>
                    <a:cubicBezTo>
                      <a:pt x="79" y="16"/>
                      <a:pt x="79" y="16"/>
                      <a:pt x="79" y="16"/>
                    </a:cubicBezTo>
                    <a:cubicBezTo>
                      <a:pt x="78" y="16"/>
                      <a:pt x="78" y="16"/>
                      <a:pt x="78" y="16"/>
                    </a:cubicBezTo>
                    <a:cubicBezTo>
                      <a:pt x="76" y="16"/>
                      <a:pt x="74" y="15"/>
                      <a:pt x="73" y="14"/>
                    </a:cubicBezTo>
                    <a:cubicBezTo>
                      <a:pt x="72" y="13"/>
                      <a:pt x="71" y="12"/>
                      <a:pt x="70" y="12"/>
                    </a:cubicBezTo>
                    <a:cubicBezTo>
                      <a:pt x="70" y="12"/>
                      <a:pt x="70" y="12"/>
                      <a:pt x="70" y="12"/>
                    </a:cubicBezTo>
                    <a:cubicBezTo>
                      <a:pt x="68" y="13"/>
                      <a:pt x="68" y="13"/>
                      <a:pt x="68" y="13"/>
                    </a:cubicBezTo>
                    <a:cubicBezTo>
                      <a:pt x="68" y="13"/>
                      <a:pt x="68" y="13"/>
                      <a:pt x="68" y="13"/>
                    </a:cubicBezTo>
                    <a:cubicBezTo>
                      <a:pt x="66" y="13"/>
                      <a:pt x="66" y="13"/>
                      <a:pt x="66" y="13"/>
                    </a:cubicBezTo>
                    <a:cubicBezTo>
                      <a:pt x="66" y="13"/>
                      <a:pt x="66" y="13"/>
                      <a:pt x="66" y="13"/>
                    </a:cubicBezTo>
                    <a:cubicBezTo>
                      <a:pt x="66" y="13"/>
                      <a:pt x="65" y="13"/>
                      <a:pt x="65" y="13"/>
                    </a:cubicBezTo>
                    <a:cubicBezTo>
                      <a:pt x="65" y="13"/>
                      <a:pt x="65" y="13"/>
                      <a:pt x="65" y="13"/>
                    </a:cubicBezTo>
                    <a:cubicBezTo>
                      <a:pt x="64" y="13"/>
                      <a:pt x="64" y="12"/>
                      <a:pt x="63" y="12"/>
                    </a:cubicBezTo>
                    <a:cubicBezTo>
                      <a:pt x="63" y="12"/>
                      <a:pt x="63" y="12"/>
                      <a:pt x="63" y="12"/>
                    </a:cubicBezTo>
                    <a:cubicBezTo>
                      <a:pt x="63" y="12"/>
                      <a:pt x="62" y="12"/>
                      <a:pt x="62" y="12"/>
                    </a:cubicBezTo>
                    <a:cubicBezTo>
                      <a:pt x="62" y="12"/>
                      <a:pt x="62" y="12"/>
                      <a:pt x="61" y="12"/>
                    </a:cubicBezTo>
                    <a:cubicBezTo>
                      <a:pt x="61" y="11"/>
                      <a:pt x="60" y="11"/>
                      <a:pt x="59" y="11"/>
                    </a:cubicBezTo>
                    <a:cubicBezTo>
                      <a:pt x="59" y="11"/>
                      <a:pt x="57" y="12"/>
                      <a:pt x="57" y="13"/>
                    </a:cubicBezTo>
                    <a:cubicBezTo>
                      <a:pt x="55" y="14"/>
                      <a:pt x="54" y="16"/>
                      <a:pt x="51" y="16"/>
                    </a:cubicBezTo>
                    <a:cubicBezTo>
                      <a:pt x="51" y="16"/>
                      <a:pt x="50" y="16"/>
                      <a:pt x="50" y="16"/>
                    </a:cubicBezTo>
                    <a:cubicBezTo>
                      <a:pt x="49" y="16"/>
                      <a:pt x="49" y="17"/>
                      <a:pt x="48" y="18"/>
                    </a:cubicBezTo>
                    <a:cubicBezTo>
                      <a:pt x="47" y="20"/>
                      <a:pt x="46" y="23"/>
                      <a:pt x="46" y="24"/>
                    </a:cubicBezTo>
                    <a:cubicBezTo>
                      <a:pt x="46" y="26"/>
                      <a:pt x="46" y="26"/>
                      <a:pt x="46" y="26"/>
                    </a:cubicBezTo>
                    <a:cubicBezTo>
                      <a:pt x="45" y="29"/>
                      <a:pt x="41" y="30"/>
                      <a:pt x="36" y="31"/>
                    </a:cubicBezTo>
                    <a:cubicBezTo>
                      <a:pt x="34" y="32"/>
                      <a:pt x="30" y="33"/>
                      <a:pt x="30" y="34"/>
                    </a:cubicBezTo>
                    <a:cubicBezTo>
                      <a:pt x="30" y="36"/>
                      <a:pt x="29" y="37"/>
                      <a:pt x="28" y="39"/>
                    </a:cubicBezTo>
                    <a:cubicBezTo>
                      <a:pt x="26" y="40"/>
                      <a:pt x="24" y="42"/>
                      <a:pt x="21" y="42"/>
                    </a:cubicBezTo>
                    <a:cubicBezTo>
                      <a:pt x="18" y="42"/>
                      <a:pt x="16" y="40"/>
                      <a:pt x="16" y="39"/>
                    </a:cubicBezTo>
                    <a:cubicBezTo>
                      <a:pt x="16" y="38"/>
                      <a:pt x="16" y="38"/>
                      <a:pt x="13" y="38"/>
                    </a:cubicBezTo>
                    <a:cubicBezTo>
                      <a:pt x="12" y="38"/>
                      <a:pt x="12" y="38"/>
                      <a:pt x="12" y="38"/>
                    </a:cubicBezTo>
                    <a:cubicBezTo>
                      <a:pt x="11" y="38"/>
                      <a:pt x="11" y="38"/>
                      <a:pt x="10" y="38"/>
                    </a:cubicBezTo>
                    <a:cubicBezTo>
                      <a:pt x="10" y="38"/>
                      <a:pt x="10" y="38"/>
                      <a:pt x="10" y="38"/>
                    </a:cubicBezTo>
                    <a:cubicBezTo>
                      <a:pt x="9" y="38"/>
                      <a:pt x="9" y="38"/>
                      <a:pt x="9" y="38"/>
                    </a:cubicBezTo>
                    <a:cubicBezTo>
                      <a:pt x="9" y="38"/>
                      <a:pt x="9" y="38"/>
                      <a:pt x="9" y="38"/>
                    </a:cubicBezTo>
                    <a:cubicBezTo>
                      <a:pt x="9" y="38"/>
                      <a:pt x="9" y="38"/>
                      <a:pt x="8" y="38"/>
                    </a:cubicBezTo>
                    <a:cubicBezTo>
                      <a:pt x="8" y="38"/>
                      <a:pt x="8" y="38"/>
                      <a:pt x="8" y="38"/>
                    </a:cubicBezTo>
                    <a:cubicBezTo>
                      <a:pt x="8" y="38"/>
                      <a:pt x="8" y="38"/>
                      <a:pt x="8" y="38"/>
                    </a:cubicBezTo>
                    <a:cubicBezTo>
                      <a:pt x="8" y="38"/>
                      <a:pt x="8" y="38"/>
                      <a:pt x="8" y="38"/>
                    </a:cubicBezTo>
                    <a:cubicBezTo>
                      <a:pt x="8" y="38"/>
                      <a:pt x="8" y="38"/>
                      <a:pt x="8" y="39"/>
                    </a:cubicBezTo>
                    <a:cubicBezTo>
                      <a:pt x="7" y="39"/>
                      <a:pt x="7" y="39"/>
                      <a:pt x="7" y="39"/>
                    </a:cubicBezTo>
                    <a:cubicBezTo>
                      <a:pt x="7" y="39"/>
                      <a:pt x="7" y="39"/>
                      <a:pt x="7" y="39"/>
                    </a:cubicBezTo>
                    <a:cubicBezTo>
                      <a:pt x="7" y="40"/>
                      <a:pt x="7" y="40"/>
                      <a:pt x="7" y="41"/>
                    </a:cubicBezTo>
                    <a:cubicBezTo>
                      <a:pt x="7" y="41"/>
                      <a:pt x="7" y="41"/>
                      <a:pt x="7" y="41"/>
                    </a:cubicBezTo>
                    <a:cubicBezTo>
                      <a:pt x="7" y="44"/>
                      <a:pt x="6" y="46"/>
                      <a:pt x="5" y="48"/>
                    </a:cubicBezTo>
                    <a:cubicBezTo>
                      <a:pt x="4" y="48"/>
                      <a:pt x="4" y="49"/>
                      <a:pt x="3" y="49"/>
                    </a:cubicBezTo>
                    <a:cubicBezTo>
                      <a:pt x="3" y="50"/>
                      <a:pt x="2" y="50"/>
                      <a:pt x="2" y="51"/>
                    </a:cubicBezTo>
                    <a:cubicBezTo>
                      <a:pt x="2" y="51"/>
                      <a:pt x="2" y="52"/>
                      <a:pt x="2" y="52"/>
                    </a:cubicBezTo>
                    <a:cubicBezTo>
                      <a:pt x="1" y="54"/>
                      <a:pt x="0" y="57"/>
                      <a:pt x="1" y="59"/>
                    </a:cubicBezTo>
                    <a:cubicBezTo>
                      <a:pt x="2" y="61"/>
                      <a:pt x="2" y="63"/>
                      <a:pt x="1" y="65"/>
                    </a:cubicBezTo>
                    <a:cubicBezTo>
                      <a:pt x="1" y="67"/>
                      <a:pt x="0" y="69"/>
                      <a:pt x="1" y="71"/>
                    </a:cubicBezTo>
                    <a:cubicBezTo>
                      <a:pt x="2" y="74"/>
                      <a:pt x="3" y="78"/>
                      <a:pt x="3" y="81"/>
                    </a:cubicBezTo>
                    <a:cubicBezTo>
                      <a:pt x="3" y="82"/>
                      <a:pt x="3" y="83"/>
                      <a:pt x="3" y="84"/>
                    </a:cubicBezTo>
                    <a:cubicBezTo>
                      <a:pt x="3" y="84"/>
                      <a:pt x="4" y="84"/>
                      <a:pt x="5" y="84"/>
                    </a:cubicBezTo>
                    <a:cubicBezTo>
                      <a:pt x="8" y="85"/>
                      <a:pt x="12" y="86"/>
                      <a:pt x="14" y="90"/>
                    </a:cubicBezTo>
                    <a:cubicBezTo>
                      <a:pt x="15" y="92"/>
                      <a:pt x="14" y="93"/>
                      <a:pt x="13" y="95"/>
                    </a:cubicBezTo>
                    <a:cubicBezTo>
                      <a:pt x="12" y="98"/>
                      <a:pt x="9" y="101"/>
                      <a:pt x="6" y="103"/>
                    </a:cubicBezTo>
                    <a:cubicBezTo>
                      <a:pt x="5" y="105"/>
                      <a:pt x="3" y="106"/>
                      <a:pt x="2" y="107"/>
                    </a:cubicBezTo>
                    <a:cubicBezTo>
                      <a:pt x="2" y="107"/>
                      <a:pt x="3" y="107"/>
                      <a:pt x="4" y="108"/>
                    </a:cubicBezTo>
                    <a:cubicBezTo>
                      <a:pt x="4" y="108"/>
                      <a:pt x="5" y="108"/>
                      <a:pt x="6" y="109"/>
                    </a:cubicBezTo>
                    <a:cubicBezTo>
                      <a:pt x="6" y="109"/>
                      <a:pt x="7" y="109"/>
                      <a:pt x="8" y="109"/>
                    </a:cubicBezTo>
                    <a:cubicBezTo>
                      <a:pt x="8" y="109"/>
                      <a:pt x="9" y="109"/>
                      <a:pt x="10" y="109"/>
                    </a:cubicBezTo>
                    <a:cubicBezTo>
                      <a:pt x="11" y="109"/>
                      <a:pt x="11" y="109"/>
                      <a:pt x="12" y="109"/>
                    </a:cubicBezTo>
                    <a:cubicBezTo>
                      <a:pt x="13" y="109"/>
                      <a:pt x="14" y="109"/>
                      <a:pt x="15" y="109"/>
                    </a:cubicBezTo>
                    <a:cubicBezTo>
                      <a:pt x="15" y="110"/>
                      <a:pt x="16" y="110"/>
                      <a:pt x="16" y="110"/>
                    </a:cubicBezTo>
                    <a:cubicBezTo>
                      <a:pt x="18" y="110"/>
                      <a:pt x="19" y="110"/>
                      <a:pt x="20" y="110"/>
                    </a:cubicBezTo>
                    <a:cubicBezTo>
                      <a:pt x="21" y="110"/>
                      <a:pt x="22" y="110"/>
                      <a:pt x="23" y="110"/>
                    </a:cubicBezTo>
                    <a:cubicBezTo>
                      <a:pt x="32" y="110"/>
                      <a:pt x="52" y="108"/>
                      <a:pt x="60" y="106"/>
                    </a:cubicBezTo>
                    <a:cubicBezTo>
                      <a:pt x="61" y="106"/>
                      <a:pt x="61" y="106"/>
                      <a:pt x="61" y="106"/>
                    </a:cubicBezTo>
                    <a:cubicBezTo>
                      <a:pt x="62" y="106"/>
                      <a:pt x="63" y="105"/>
                      <a:pt x="64" y="105"/>
                    </a:cubicBezTo>
                    <a:cubicBezTo>
                      <a:pt x="64" y="105"/>
                      <a:pt x="64" y="105"/>
                      <a:pt x="63" y="104"/>
                    </a:cubicBezTo>
                    <a:cubicBezTo>
                      <a:pt x="63" y="103"/>
                      <a:pt x="63" y="102"/>
                      <a:pt x="63" y="101"/>
                    </a:cubicBezTo>
                    <a:cubicBezTo>
                      <a:pt x="63" y="98"/>
                      <a:pt x="62" y="97"/>
                      <a:pt x="62" y="96"/>
                    </a:cubicBezTo>
                    <a:cubicBezTo>
                      <a:pt x="62" y="95"/>
                      <a:pt x="62" y="95"/>
                      <a:pt x="62" y="95"/>
                    </a:cubicBezTo>
                    <a:cubicBezTo>
                      <a:pt x="63" y="92"/>
                      <a:pt x="69" y="88"/>
                      <a:pt x="74" y="88"/>
                    </a:cubicBezTo>
                    <a:cubicBezTo>
                      <a:pt x="75" y="88"/>
                      <a:pt x="75" y="88"/>
                      <a:pt x="75" y="88"/>
                    </a:cubicBezTo>
                    <a:cubicBezTo>
                      <a:pt x="76" y="88"/>
                      <a:pt x="77" y="88"/>
                      <a:pt x="78" y="88"/>
                    </a:cubicBezTo>
                    <a:cubicBezTo>
                      <a:pt x="79" y="88"/>
                      <a:pt x="79" y="88"/>
                      <a:pt x="79" y="88"/>
                    </a:cubicBezTo>
                    <a:cubicBezTo>
                      <a:pt x="79" y="84"/>
                      <a:pt x="87" y="81"/>
                      <a:pt x="91" y="81"/>
                    </a:cubicBezTo>
                    <a:cubicBezTo>
                      <a:pt x="94" y="81"/>
                      <a:pt x="95" y="82"/>
                      <a:pt x="95" y="83"/>
                    </a:cubicBezTo>
                    <a:cubicBezTo>
                      <a:pt x="95" y="83"/>
                      <a:pt x="95" y="83"/>
                      <a:pt x="95" y="83"/>
                    </a:cubicBezTo>
                    <a:cubicBezTo>
                      <a:pt x="95" y="83"/>
                      <a:pt x="96" y="82"/>
                      <a:pt x="96" y="79"/>
                    </a:cubicBezTo>
                    <a:cubicBezTo>
                      <a:pt x="96" y="78"/>
                      <a:pt x="96" y="77"/>
                      <a:pt x="97" y="76"/>
                    </a:cubicBezTo>
                    <a:cubicBezTo>
                      <a:pt x="97" y="71"/>
                      <a:pt x="97" y="65"/>
                      <a:pt x="102" y="65"/>
                    </a:cubicBezTo>
                    <a:cubicBezTo>
                      <a:pt x="105" y="65"/>
                      <a:pt x="108" y="63"/>
                      <a:pt x="108" y="62"/>
                    </a:cubicBezTo>
                    <a:cubicBezTo>
                      <a:pt x="108" y="62"/>
                      <a:pt x="107" y="61"/>
                      <a:pt x="106" y="60"/>
                    </a:cubicBezTo>
                    <a:cubicBezTo>
                      <a:pt x="105" y="58"/>
                      <a:pt x="103" y="56"/>
                      <a:pt x="105" y="53"/>
                    </a:cubicBezTo>
                    <a:cubicBezTo>
                      <a:pt x="105" y="53"/>
                      <a:pt x="107" y="53"/>
                      <a:pt x="107" y="53"/>
                    </a:cubicBezTo>
                    <a:cubicBezTo>
                      <a:pt x="108" y="53"/>
                      <a:pt x="110" y="53"/>
                      <a:pt x="111" y="53"/>
                    </a:cubicBezTo>
                    <a:cubicBezTo>
                      <a:pt x="113" y="54"/>
                      <a:pt x="115" y="54"/>
                      <a:pt x="116" y="54"/>
                    </a:cubicBezTo>
                    <a:cubicBezTo>
                      <a:pt x="117" y="54"/>
                      <a:pt x="117" y="54"/>
                      <a:pt x="117" y="54"/>
                    </a:cubicBezTo>
                    <a:cubicBezTo>
                      <a:pt x="117" y="53"/>
                      <a:pt x="117" y="52"/>
                      <a:pt x="117" y="51"/>
                    </a:cubicBezTo>
                    <a:cubicBezTo>
                      <a:pt x="117" y="49"/>
                      <a:pt x="117" y="47"/>
                      <a:pt x="118" y="45"/>
                    </a:cubicBezTo>
                    <a:cubicBezTo>
                      <a:pt x="119" y="44"/>
                      <a:pt x="120" y="43"/>
                      <a:pt x="121" y="42"/>
                    </a:cubicBezTo>
                    <a:cubicBezTo>
                      <a:pt x="122" y="41"/>
                      <a:pt x="123" y="39"/>
                      <a:pt x="123" y="38"/>
                    </a:cubicBezTo>
                    <a:cubicBezTo>
                      <a:pt x="123" y="38"/>
                      <a:pt x="123" y="37"/>
                      <a:pt x="123" y="37"/>
                    </a:cubicBezTo>
                    <a:cubicBezTo>
                      <a:pt x="123" y="35"/>
                      <a:pt x="123" y="34"/>
                      <a:pt x="122" y="33"/>
                    </a:cubicBezTo>
                    <a:cubicBezTo>
                      <a:pt x="120" y="31"/>
                      <a:pt x="119" y="29"/>
                      <a:pt x="120" y="27"/>
                    </a:cubicBezTo>
                    <a:cubicBezTo>
                      <a:pt x="121" y="25"/>
                      <a:pt x="122" y="24"/>
                      <a:pt x="125" y="24"/>
                    </a:cubicBezTo>
                    <a:cubicBezTo>
                      <a:pt x="125" y="24"/>
                      <a:pt x="125" y="24"/>
                      <a:pt x="125" y="24"/>
                    </a:cubicBezTo>
                    <a:cubicBezTo>
                      <a:pt x="126" y="23"/>
                      <a:pt x="126" y="23"/>
                      <a:pt x="126" y="23"/>
                    </a:cubicBezTo>
                    <a:cubicBezTo>
                      <a:pt x="126" y="23"/>
                      <a:pt x="125" y="23"/>
                      <a:pt x="125" y="23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100" name="Freeform 1183">
                <a:extLst>
                  <a:ext uri="{FF2B5EF4-FFF2-40B4-BE49-F238E27FC236}">
                    <a16:creationId xmlns:a16="http://schemas.microsoft.com/office/drawing/2014/main" id="{B6AC5F96-86DA-4390-8D93-E91FF1858E1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73" y="2475"/>
                <a:ext cx="171" cy="156"/>
              </a:xfrm>
              <a:custGeom>
                <a:avLst/>
                <a:gdLst>
                  <a:gd name="T0" fmla="*/ 177 w 179"/>
                  <a:gd name="T1" fmla="*/ 19 h 163"/>
                  <a:gd name="T2" fmla="*/ 174 w 179"/>
                  <a:gd name="T3" fmla="*/ 18 h 163"/>
                  <a:gd name="T4" fmla="*/ 160 w 179"/>
                  <a:gd name="T5" fmla="*/ 3 h 163"/>
                  <a:gd name="T6" fmla="*/ 153 w 179"/>
                  <a:gd name="T7" fmla="*/ 0 h 163"/>
                  <a:gd name="T8" fmla="*/ 152 w 179"/>
                  <a:gd name="T9" fmla="*/ 1 h 163"/>
                  <a:gd name="T10" fmla="*/ 152 w 179"/>
                  <a:gd name="T11" fmla="*/ 0 h 163"/>
                  <a:gd name="T12" fmla="*/ 149 w 179"/>
                  <a:gd name="T13" fmla="*/ 1 h 163"/>
                  <a:gd name="T14" fmla="*/ 145 w 179"/>
                  <a:gd name="T15" fmla="*/ 3 h 163"/>
                  <a:gd name="T16" fmla="*/ 139 w 179"/>
                  <a:gd name="T17" fmla="*/ 3 h 163"/>
                  <a:gd name="T18" fmla="*/ 119 w 179"/>
                  <a:gd name="T19" fmla="*/ 9 h 163"/>
                  <a:gd name="T20" fmla="*/ 116 w 179"/>
                  <a:gd name="T21" fmla="*/ 12 h 163"/>
                  <a:gd name="T22" fmla="*/ 116 w 179"/>
                  <a:gd name="T23" fmla="*/ 27 h 163"/>
                  <a:gd name="T24" fmla="*/ 113 w 179"/>
                  <a:gd name="T25" fmla="*/ 38 h 163"/>
                  <a:gd name="T26" fmla="*/ 101 w 179"/>
                  <a:gd name="T27" fmla="*/ 39 h 163"/>
                  <a:gd name="T28" fmla="*/ 103 w 179"/>
                  <a:gd name="T29" fmla="*/ 47 h 163"/>
                  <a:gd name="T30" fmla="*/ 92 w 179"/>
                  <a:gd name="T31" fmla="*/ 61 h 163"/>
                  <a:gd name="T32" fmla="*/ 75 w 179"/>
                  <a:gd name="T33" fmla="*/ 70 h 163"/>
                  <a:gd name="T34" fmla="*/ 65 w 179"/>
                  <a:gd name="T35" fmla="*/ 74 h 163"/>
                  <a:gd name="T36" fmla="*/ 59 w 179"/>
                  <a:gd name="T37" fmla="*/ 82 h 163"/>
                  <a:gd name="T38" fmla="*/ 12 w 179"/>
                  <a:gd name="T39" fmla="*/ 96 h 163"/>
                  <a:gd name="T40" fmla="*/ 1 w 179"/>
                  <a:gd name="T41" fmla="*/ 95 h 163"/>
                  <a:gd name="T42" fmla="*/ 2 w 179"/>
                  <a:gd name="T43" fmla="*/ 97 h 163"/>
                  <a:gd name="T44" fmla="*/ 9 w 179"/>
                  <a:gd name="T45" fmla="*/ 104 h 163"/>
                  <a:gd name="T46" fmla="*/ 18 w 179"/>
                  <a:gd name="T47" fmla="*/ 119 h 163"/>
                  <a:gd name="T48" fmla="*/ 20 w 179"/>
                  <a:gd name="T49" fmla="*/ 131 h 163"/>
                  <a:gd name="T50" fmla="*/ 4 w 179"/>
                  <a:gd name="T51" fmla="*/ 144 h 163"/>
                  <a:gd name="T52" fmla="*/ 22 w 179"/>
                  <a:gd name="T53" fmla="*/ 144 h 163"/>
                  <a:gd name="T54" fmla="*/ 49 w 179"/>
                  <a:gd name="T55" fmla="*/ 142 h 163"/>
                  <a:gd name="T56" fmla="*/ 64 w 179"/>
                  <a:gd name="T57" fmla="*/ 149 h 163"/>
                  <a:gd name="T58" fmla="*/ 69 w 179"/>
                  <a:gd name="T59" fmla="*/ 159 h 163"/>
                  <a:gd name="T60" fmla="*/ 78 w 179"/>
                  <a:gd name="T61" fmla="*/ 163 h 163"/>
                  <a:gd name="T62" fmla="*/ 90 w 179"/>
                  <a:gd name="T63" fmla="*/ 156 h 163"/>
                  <a:gd name="T64" fmla="*/ 99 w 179"/>
                  <a:gd name="T65" fmla="*/ 155 h 163"/>
                  <a:gd name="T66" fmla="*/ 103 w 179"/>
                  <a:gd name="T67" fmla="*/ 146 h 163"/>
                  <a:gd name="T68" fmla="*/ 91 w 179"/>
                  <a:gd name="T69" fmla="*/ 125 h 163"/>
                  <a:gd name="T70" fmla="*/ 102 w 179"/>
                  <a:gd name="T71" fmla="*/ 112 h 163"/>
                  <a:gd name="T72" fmla="*/ 111 w 179"/>
                  <a:gd name="T73" fmla="*/ 112 h 163"/>
                  <a:gd name="T74" fmla="*/ 116 w 179"/>
                  <a:gd name="T75" fmla="*/ 113 h 163"/>
                  <a:gd name="T76" fmla="*/ 129 w 179"/>
                  <a:gd name="T77" fmla="*/ 100 h 163"/>
                  <a:gd name="T78" fmla="*/ 135 w 179"/>
                  <a:gd name="T79" fmla="*/ 88 h 163"/>
                  <a:gd name="T80" fmla="*/ 149 w 179"/>
                  <a:gd name="T81" fmla="*/ 75 h 163"/>
                  <a:gd name="T82" fmla="*/ 154 w 179"/>
                  <a:gd name="T83" fmla="*/ 59 h 163"/>
                  <a:gd name="T84" fmla="*/ 151 w 179"/>
                  <a:gd name="T85" fmla="*/ 57 h 163"/>
                  <a:gd name="T86" fmla="*/ 143 w 179"/>
                  <a:gd name="T87" fmla="*/ 44 h 163"/>
                  <a:gd name="T88" fmla="*/ 149 w 179"/>
                  <a:gd name="T89" fmla="*/ 26 h 163"/>
                  <a:gd name="T90" fmla="*/ 165 w 179"/>
                  <a:gd name="T91" fmla="*/ 29 h 163"/>
                  <a:gd name="T92" fmla="*/ 179 w 179"/>
                  <a:gd name="T93" fmla="*/ 20 h 1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</a:cxnLst>
                <a:rect l="0" t="0" r="r" b="b"/>
                <a:pathLst>
                  <a:path w="179" h="163">
                    <a:moveTo>
                      <a:pt x="179" y="20"/>
                    </a:moveTo>
                    <a:cubicBezTo>
                      <a:pt x="178" y="20"/>
                      <a:pt x="178" y="20"/>
                      <a:pt x="178" y="20"/>
                    </a:cubicBezTo>
                    <a:cubicBezTo>
                      <a:pt x="177" y="19"/>
                      <a:pt x="177" y="19"/>
                      <a:pt x="177" y="19"/>
                    </a:cubicBezTo>
                    <a:cubicBezTo>
                      <a:pt x="176" y="19"/>
                      <a:pt x="176" y="19"/>
                      <a:pt x="176" y="19"/>
                    </a:cubicBezTo>
                    <a:cubicBezTo>
                      <a:pt x="175" y="18"/>
                      <a:pt x="175" y="18"/>
                      <a:pt x="174" y="18"/>
                    </a:cubicBezTo>
                    <a:cubicBezTo>
                      <a:pt x="174" y="18"/>
                      <a:pt x="174" y="18"/>
                      <a:pt x="174" y="18"/>
                    </a:cubicBezTo>
                    <a:cubicBezTo>
                      <a:pt x="173" y="17"/>
                      <a:pt x="172" y="17"/>
                      <a:pt x="172" y="16"/>
                    </a:cubicBezTo>
                    <a:cubicBezTo>
                      <a:pt x="166" y="14"/>
                      <a:pt x="165" y="9"/>
                      <a:pt x="165" y="7"/>
                    </a:cubicBezTo>
                    <a:cubicBezTo>
                      <a:pt x="164" y="6"/>
                      <a:pt x="162" y="4"/>
                      <a:pt x="160" y="3"/>
                    </a:cubicBezTo>
                    <a:cubicBezTo>
                      <a:pt x="159" y="2"/>
                      <a:pt x="158" y="1"/>
                      <a:pt x="156" y="0"/>
                    </a:cubicBezTo>
                    <a:cubicBezTo>
                      <a:pt x="156" y="0"/>
                      <a:pt x="156" y="0"/>
                      <a:pt x="156" y="0"/>
                    </a:cubicBezTo>
                    <a:cubicBezTo>
                      <a:pt x="155" y="0"/>
                      <a:pt x="154" y="0"/>
                      <a:pt x="153" y="0"/>
                    </a:cubicBezTo>
                    <a:cubicBezTo>
                      <a:pt x="152" y="1"/>
                      <a:pt x="152" y="1"/>
                      <a:pt x="152" y="1"/>
                    </a:cubicBezTo>
                    <a:cubicBezTo>
                      <a:pt x="152" y="1"/>
                      <a:pt x="152" y="1"/>
                      <a:pt x="152" y="1"/>
                    </a:cubicBezTo>
                    <a:cubicBezTo>
                      <a:pt x="152" y="1"/>
                      <a:pt x="152" y="1"/>
                      <a:pt x="152" y="1"/>
                    </a:cubicBezTo>
                    <a:cubicBezTo>
                      <a:pt x="152" y="0"/>
                      <a:pt x="152" y="0"/>
                      <a:pt x="152" y="0"/>
                    </a:cubicBezTo>
                    <a:cubicBezTo>
                      <a:pt x="152" y="0"/>
                      <a:pt x="152" y="0"/>
                      <a:pt x="152" y="0"/>
                    </a:cubicBezTo>
                    <a:cubicBezTo>
                      <a:pt x="152" y="0"/>
                      <a:pt x="152" y="0"/>
                      <a:pt x="152" y="0"/>
                    </a:cubicBezTo>
                    <a:cubicBezTo>
                      <a:pt x="151" y="0"/>
                      <a:pt x="151" y="0"/>
                      <a:pt x="151" y="0"/>
                    </a:cubicBezTo>
                    <a:cubicBezTo>
                      <a:pt x="151" y="0"/>
                      <a:pt x="151" y="0"/>
                      <a:pt x="150" y="0"/>
                    </a:cubicBezTo>
                    <a:cubicBezTo>
                      <a:pt x="150" y="0"/>
                      <a:pt x="150" y="1"/>
                      <a:pt x="149" y="1"/>
                    </a:cubicBezTo>
                    <a:cubicBezTo>
                      <a:pt x="149" y="1"/>
                      <a:pt x="148" y="1"/>
                      <a:pt x="148" y="2"/>
                    </a:cubicBezTo>
                    <a:cubicBezTo>
                      <a:pt x="147" y="2"/>
                      <a:pt x="147" y="2"/>
                      <a:pt x="147" y="2"/>
                    </a:cubicBezTo>
                    <a:cubicBezTo>
                      <a:pt x="146" y="2"/>
                      <a:pt x="146" y="2"/>
                      <a:pt x="145" y="3"/>
                    </a:cubicBezTo>
                    <a:cubicBezTo>
                      <a:pt x="145" y="3"/>
                      <a:pt x="144" y="3"/>
                      <a:pt x="144" y="3"/>
                    </a:cubicBezTo>
                    <a:cubicBezTo>
                      <a:pt x="143" y="3"/>
                      <a:pt x="143" y="3"/>
                      <a:pt x="142" y="3"/>
                    </a:cubicBezTo>
                    <a:cubicBezTo>
                      <a:pt x="141" y="3"/>
                      <a:pt x="140" y="3"/>
                      <a:pt x="139" y="3"/>
                    </a:cubicBezTo>
                    <a:cubicBezTo>
                      <a:pt x="139" y="2"/>
                      <a:pt x="138" y="2"/>
                      <a:pt x="138" y="2"/>
                    </a:cubicBezTo>
                    <a:cubicBezTo>
                      <a:pt x="134" y="2"/>
                      <a:pt x="129" y="4"/>
                      <a:pt x="125" y="7"/>
                    </a:cubicBezTo>
                    <a:cubicBezTo>
                      <a:pt x="124" y="8"/>
                      <a:pt x="122" y="9"/>
                      <a:pt x="119" y="9"/>
                    </a:cubicBezTo>
                    <a:cubicBezTo>
                      <a:pt x="118" y="10"/>
                      <a:pt x="118" y="10"/>
                      <a:pt x="117" y="10"/>
                    </a:cubicBezTo>
                    <a:cubicBezTo>
                      <a:pt x="116" y="10"/>
                      <a:pt x="116" y="10"/>
                      <a:pt x="116" y="11"/>
                    </a:cubicBezTo>
                    <a:cubicBezTo>
                      <a:pt x="116" y="11"/>
                      <a:pt x="116" y="12"/>
                      <a:pt x="116" y="12"/>
                    </a:cubicBezTo>
                    <a:cubicBezTo>
                      <a:pt x="119" y="14"/>
                      <a:pt x="119" y="17"/>
                      <a:pt x="119" y="18"/>
                    </a:cubicBezTo>
                    <a:cubicBezTo>
                      <a:pt x="119" y="19"/>
                      <a:pt x="119" y="19"/>
                      <a:pt x="119" y="20"/>
                    </a:cubicBezTo>
                    <a:cubicBezTo>
                      <a:pt x="119" y="23"/>
                      <a:pt x="117" y="25"/>
                      <a:pt x="116" y="27"/>
                    </a:cubicBezTo>
                    <a:cubicBezTo>
                      <a:pt x="115" y="28"/>
                      <a:pt x="114" y="29"/>
                      <a:pt x="113" y="29"/>
                    </a:cubicBezTo>
                    <a:cubicBezTo>
                      <a:pt x="113" y="30"/>
                      <a:pt x="113" y="31"/>
                      <a:pt x="113" y="33"/>
                    </a:cubicBezTo>
                    <a:cubicBezTo>
                      <a:pt x="113" y="34"/>
                      <a:pt x="113" y="36"/>
                      <a:pt x="113" y="38"/>
                    </a:cubicBezTo>
                    <a:cubicBezTo>
                      <a:pt x="112" y="39"/>
                      <a:pt x="111" y="40"/>
                      <a:pt x="108" y="40"/>
                    </a:cubicBezTo>
                    <a:cubicBezTo>
                      <a:pt x="107" y="40"/>
                      <a:pt x="104" y="40"/>
                      <a:pt x="102" y="39"/>
                    </a:cubicBezTo>
                    <a:cubicBezTo>
                      <a:pt x="102" y="39"/>
                      <a:pt x="101" y="39"/>
                      <a:pt x="101" y="39"/>
                    </a:cubicBezTo>
                    <a:cubicBezTo>
                      <a:pt x="101" y="39"/>
                      <a:pt x="101" y="40"/>
                      <a:pt x="101" y="40"/>
                    </a:cubicBezTo>
                    <a:cubicBezTo>
                      <a:pt x="102" y="41"/>
                      <a:pt x="103" y="43"/>
                      <a:pt x="104" y="44"/>
                    </a:cubicBezTo>
                    <a:cubicBezTo>
                      <a:pt x="104" y="45"/>
                      <a:pt x="104" y="46"/>
                      <a:pt x="103" y="47"/>
                    </a:cubicBezTo>
                    <a:cubicBezTo>
                      <a:pt x="101" y="49"/>
                      <a:pt x="98" y="51"/>
                      <a:pt x="94" y="51"/>
                    </a:cubicBezTo>
                    <a:cubicBezTo>
                      <a:pt x="93" y="51"/>
                      <a:pt x="93" y="53"/>
                      <a:pt x="93" y="58"/>
                    </a:cubicBezTo>
                    <a:cubicBezTo>
                      <a:pt x="92" y="59"/>
                      <a:pt x="92" y="60"/>
                      <a:pt x="92" y="61"/>
                    </a:cubicBezTo>
                    <a:cubicBezTo>
                      <a:pt x="92" y="70"/>
                      <a:pt x="85" y="71"/>
                      <a:pt x="83" y="67"/>
                    </a:cubicBezTo>
                    <a:cubicBezTo>
                      <a:pt x="83" y="67"/>
                      <a:pt x="83" y="67"/>
                      <a:pt x="83" y="67"/>
                    </a:cubicBezTo>
                    <a:cubicBezTo>
                      <a:pt x="80" y="67"/>
                      <a:pt x="76" y="69"/>
                      <a:pt x="75" y="70"/>
                    </a:cubicBezTo>
                    <a:cubicBezTo>
                      <a:pt x="75" y="72"/>
                      <a:pt x="74" y="74"/>
                      <a:pt x="70" y="74"/>
                    </a:cubicBezTo>
                    <a:cubicBezTo>
                      <a:pt x="69" y="74"/>
                      <a:pt x="68" y="74"/>
                      <a:pt x="66" y="74"/>
                    </a:cubicBezTo>
                    <a:cubicBezTo>
                      <a:pt x="65" y="74"/>
                      <a:pt x="65" y="74"/>
                      <a:pt x="65" y="74"/>
                    </a:cubicBezTo>
                    <a:cubicBezTo>
                      <a:pt x="65" y="74"/>
                      <a:pt x="65" y="74"/>
                      <a:pt x="65" y="74"/>
                    </a:cubicBezTo>
                    <a:cubicBezTo>
                      <a:pt x="62" y="74"/>
                      <a:pt x="59" y="77"/>
                      <a:pt x="58" y="78"/>
                    </a:cubicBezTo>
                    <a:cubicBezTo>
                      <a:pt x="58" y="78"/>
                      <a:pt x="59" y="80"/>
                      <a:pt x="59" y="82"/>
                    </a:cubicBezTo>
                    <a:cubicBezTo>
                      <a:pt x="60" y="86"/>
                      <a:pt x="60" y="88"/>
                      <a:pt x="59" y="89"/>
                    </a:cubicBezTo>
                    <a:cubicBezTo>
                      <a:pt x="58" y="93"/>
                      <a:pt x="21" y="96"/>
                      <a:pt x="15" y="96"/>
                    </a:cubicBezTo>
                    <a:cubicBezTo>
                      <a:pt x="14" y="96"/>
                      <a:pt x="13" y="96"/>
                      <a:pt x="12" y="96"/>
                    </a:cubicBezTo>
                    <a:cubicBezTo>
                      <a:pt x="10" y="96"/>
                      <a:pt x="8" y="96"/>
                      <a:pt x="7" y="95"/>
                    </a:cubicBezTo>
                    <a:cubicBezTo>
                      <a:pt x="6" y="95"/>
                      <a:pt x="6" y="95"/>
                      <a:pt x="5" y="95"/>
                    </a:cubicBezTo>
                    <a:cubicBezTo>
                      <a:pt x="4" y="95"/>
                      <a:pt x="2" y="95"/>
                      <a:pt x="1" y="95"/>
                    </a:cubicBezTo>
                    <a:cubicBezTo>
                      <a:pt x="1" y="95"/>
                      <a:pt x="0" y="95"/>
                      <a:pt x="0" y="95"/>
                    </a:cubicBezTo>
                    <a:cubicBezTo>
                      <a:pt x="0" y="95"/>
                      <a:pt x="1" y="96"/>
                      <a:pt x="1" y="96"/>
                    </a:cubicBezTo>
                    <a:cubicBezTo>
                      <a:pt x="1" y="96"/>
                      <a:pt x="1" y="97"/>
                      <a:pt x="2" y="97"/>
                    </a:cubicBezTo>
                    <a:cubicBezTo>
                      <a:pt x="2" y="97"/>
                      <a:pt x="2" y="97"/>
                      <a:pt x="2" y="98"/>
                    </a:cubicBezTo>
                    <a:cubicBezTo>
                      <a:pt x="2" y="98"/>
                      <a:pt x="2" y="98"/>
                      <a:pt x="2" y="99"/>
                    </a:cubicBezTo>
                    <a:cubicBezTo>
                      <a:pt x="4" y="101"/>
                      <a:pt x="6" y="103"/>
                      <a:pt x="9" y="104"/>
                    </a:cubicBezTo>
                    <a:cubicBezTo>
                      <a:pt x="10" y="105"/>
                      <a:pt x="11" y="106"/>
                      <a:pt x="12" y="106"/>
                    </a:cubicBezTo>
                    <a:cubicBezTo>
                      <a:pt x="17" y="108"/>
                      <a:pt x="17" y="113"/>
                      <a:pt x="17" y="116"/>
                    </a:cubicBezTo>
                    <a:cubicBezTo>
                      <a:pt x="18" y="117"/>
                      <a:pt x="18" y="118"/>
                      <a:pt x="18" y="119"/>
                    </a:cubicBezTo>
                    <a:cubicBezTo>
                      <a:pt x="21" y="120"/>
                      <a:pt x="23" y="125"/>
                      <a:pt x="23" y="128"/>
                    </a:cubicBezTo>
                    <a:cubicBezTo>
                      <a:pt x="23" y="128"/>
                      <a:pt x="23" y="129"/>
                      <a:pt x="23" y="129"/>
                    </a:cubicBezTo>
                    <a:cubicBezTo>
                      <a:pt x="22" y="130"/>
                      <a:pt x="21" y="131"/>
                      <a:pt x="20" y="131"/>
                    </a:cubicBezTo>
                    <a:cubicBezTo>
                      <a:pt x="17" y="131"/>
                      <a:pt x="15" y="132"/>
                      <a:pt x="13" y="133"/>
                    </a:cubicBezTo>
                    <a:cubicBezTo>
                      <a:pt x="12" y="133"/>
                      <a:pt x="11" y="134"/>
                      <a:pt x="10" y="134"/>
                    </a:cubicBezTo>
                    <a:cubicBezTo>
                      <a:pt x="8" y="135"/>
                      <a:pt x="4" y="139"/>
                      <a:pt x="4" y="144"/>
                    </a:cubicBezTo>
                    <a:cubicBezTo>
                      <a:pt x="4" y="144"/>
                      <a:pt x="4" y="144"/>
                      <a:pt x="4" y="145"/>
                    </a:cubicBezTo>
                    <a:cubicBezTo>
                      <a:pt x="5" y="145"/>
                      <a:pt x="6" y="145"/>
                      <a:pt x="7" y="145"/>
                    </a:cubicBezTo>
                    <a:cubicBezTo>
                      <a:pt x="17" y="145"/>
                      <a:pt x="22" y="144"/>
                      <a:pt x="22" y="144"/>
                    </a:cubicBezTo>
                    <a:cubicBezTo>
                      <a:pt x="24" y="141"/>
                      <a:pt x="30" y="140"/>
                      <a:pt x="33" y="142"/>
                    </a:cubicBezTo>
                    <a:cubicBezTo>
                      <a:pt x="34" y="143"/>
                      <a:pt x="37" y="143"/>
                      <a:pt x="41" y="143"/>
                    </a:cubicBezTo>
                    <a:cubicBezTo>
                      <a:pt x="45" y="143"/>
                      <a:pt x="48" y="143"/>
                      <a:pt x="49" y="142"/>
                    </a:cubicBezTo>
                    <a:cubicBezTo>
                      <a:pt x="51" y="141"/>
                      <a:pt x="53" y="140"/>
                      <a:pt x="55" y="140"/>
                    </a:cubicBezTo>
                    <a:cubicBezTo>
                      <a:pt x="59" y="140"/>
                      <a:pt x="61" y="143"/>
                      <a:pt x="61" y="146"/>
                    </a:cubicBezTo>
                    <a:cubicBezTo>
                      <a:pt x="61" y="147"/>
                      <a:pt x="62" y="148"/>
                      <a:pt x="64" y="149"/>
                    </a:cubicBezTo>
                    <a:cubicBezTo>
                      <a:pt x="65" y="150"/>
                      <a:pt x="65" y="150"/>
                      <a:pt x="66" y="151"/>
                    </a:cubicBezTo>
                    <a:cubicBezTo>
                      <a:pt x="68" y="153"/>
                      <a:pt x="68" y="155"/>
                      <a:pt x="68" y="156"/>
                    </a:cubicBezTo>
                    <a:cubicBezTo>
                      <a:pt x="68" y="157"/>
                      <a:pt x="68" y="158"/>
                      <a:pt x="69" y="159"/>
                    </a:cubicBezTo>
                    <a:cubicBezTo>
                      <a:pt x="69" y="160"/>
                      <a:pt x="70" y="160"/>
                      <a:pt x="72" y="161"/>
                    </a:cubicBezTo>
                    <a:cubicBezTo>
                      <a:pt x="74" y="161"/>
                      <a:pt x="76" y="162"/>
                      <a:pt x="78" y="163"/>
                    </a:cubicBezTo>
                    <a:cubicBezTo>
                      <a:pt x="78" y="163"/>
                      <a:pt x="78" y="163"/>
                      <a:pt x="78" y="163"/>
                    </a:cubicBezTo>
                    <a:cubicBezTo>
                      <a:pt x="78" y="163"/>
                      <a:pt x="78" y="163"/>
                      <a:pt x="78" y="163"/>
                    </a:cubicBezTo>
                    <a:cubicBezTo>
                      <a:pt x="79" y="162"/>
                      <a:pt x="79" y="162"/>
                      <a:pt x="79" y="161"/>
                    </a:cubicBezTo>
                    <a:cubicBezTo>
                      <a:pt x="81" y="158"/>
                      <a:pt x="83" y="154"/>
                      <a:pt x="90" y="156"/>
                    </a:cubicBezTo>
                    <a:cubicBezTo>
                      <a:pt x="91" y="156"/>
                      <a:pt x="93" y="156"/>
                      <a:pt x="93" y="156"/>
                    </a:cubicBezTo>
                    <a:cubicBezTo>
                      <a:pt x="94" y="156"/>
                      <a:pt x="95" y="156"/>
                      <a:pt x="96" y="155"/>
                    </a:cubicBezTo>
                    <a:cubicBezTo>
                      <a:pt x="97" y="155"/>
                      <a:pt x="98" y="155"/>
                      <a:pt x="99" y="155"/>
                    </a:cubicBezTo>
                    <a:cubicBezTo>
                      <a:pt x="100" y="155"/>
                      <a:pt x="100" y="155"/>
                      <a:pt x="101" y="155"/>
                    </a:cubicBezTo>
                    <a:cubicBezTo>
                      <a:pt x="104" y="156"/>
                      <a:pt x="106" y="156"/>
                      <a:pt x="107" y="154"/>
                    </a:cubicBezTo>
                    <a:cubicBezTo>
                      <a:pt x="108" y="153"/>
                      <a:pt x="106" y="149"/>
                      <a:pt x="103" y="146"/>
                    </a:cubicBezTo>
                    <a:cubicBezTo>
                      <a:pt x="101" y="144"/>
                      <a:pt x="97" y="138"/>
                      <a:pt x="98" y="133"/>
                    </a:cubicBezTo>
                    <a:cubicBezTo>
                      <a:pt x="98" y="132"/>
                      <a:pt x="97" y="131"/>
                      <a:pt x="95" y="130"/>
                    </a:cubicBezTo>
                    <a:cubicBezTo>
                      <a:pt x="93" y="129"/>
                      <a:pt x="91" y="128"/>
                      <a:pt x="91" y="125"/>
                    </a:cubicBezTo>
                    <a:cubicBezTo>
                      <a:pt x="91" y="122"/>
                      <a:pt x="95" y="117"/>
                      <a:pt x="99" y="114"/>
                    </a:cubicBezTo>
                    <a:cubicBezTo>
                      <a:pt x="99" y="113"/>
                      <a:pt x="99" y="113"/>
                      <a:pt x="100" y="113"/>
                    </a:cubicBezTo>
                    <a:cubicBezTo>
                      <a:pt x="100" y="113"/>
                      <a:pt x="101" y="112"/>
                      <a:pt x="102" y="112"/>
                    </a:cubicBezTo>
                    <a:cubicBezTo>
                      <a:pt x="103" y="112"/>
                      <a:pt x="104" y="113"/>
                      <a:pt x="105" y="113"/>
                    </a:cubicBezTo>
                    <a:cubicBezTo>
                      <a:pt x="106" y="114"/>
                      <a:pt x="107" y="114"/>
                      <a:pt x="108" y="114"/>
                    </a:cubicBezTo>
                    <a:cubicBezTo>
                      <a:pt x="108" y="113"/>
                      <a:pt x="109" y="112"/>
                      <a:pt x="111" y="112"/>
                    </a:cubicBezTo>
                    <a:cubicBezTo>
                      <a:pt x="111" y="112"/>
                      <a:pt x="111" y="112"/>
                      <a:pt x="111" y="112"/>
                    </a:cubicBezTo>
                    <a:cubicBezTo>
                      <a:pt x="111" y="112"/>
                      <a:pt x="112" y="112"/>
                      <a:pt x="112" y="112"/>
                    </a:cubicBezTo>
                    <a:cubicBezTo>
                      <a:pt x="114" y="112"/>
                      <a:pt x="115" y="112"/>
                      <a:pt x="116" y="113"/>
                    </a:cubicBezTo>
                    <a:cubicBezTo>
                      <a:pt x="117" y="113"/>
                      <a:pt x="117" y="113"/>
                      <a:pt x="117" y="113"/>
                    </a:cubicBezTo>
                    <a:cubicBezTo>
                      <a:pt x="118" y="113"/>
                      <a:pt x="121" y="109"/>
                      <a:pt x="121" y="106"/>
                    </a:cubicBezTo>
                    <a:cubicBezTo>
                      <a:pt x="122" y="102"/>
                      <a:pt x="126" y="101"/>
                      <a:pt x="129" y="100"/>
                    </a:cubicBezTo>
                    <a:cubicBezTo>
                      <a:pt x="130" y="100"/>
                      <a:pt x="131" y="99"/>
                      <a:pt x="131" y="99"/>
                    </a:cubicBezTo>
                    <a:cubicBezTo>
                      <a:pt x="132" y="98"/>
                      <a:pt x="133" y="94"/>
                      <a:pt x="134" y="92"/>
                    </a:cubicBezTo>
                    <a:cubicBezTo>
                      <a:pt x="134" y="90"/>
                      <a:pt x="135" y="88"/>
                      <a:pt x="135" y="88"/>
                    </a:cubicBezTo>
                    <a:cubicBezTo>
                      <a:pt x="136" y="86"/>
                      <a:pt x="138" y="86"/>
                      <a:pt x="139" y="86"/>
                    </a:cubicBezTo>
                    <a:cubicBezTo>
                      <a:pt x="141" y="85"/>
                      <a:pt x="142" y="85"/>
                      <a:pt x="142" y="83"/>
                    </a:cubicBezTo>
                    <a:cubicBezTo>
                      <a:pt x="142" y="76"/>
                      <a:pt x="147" y="75"/>
                      <a:pt x="149" y="75"/>
                    </a:cubicBezTo>
                    <a:cubicBezTo>
                      <a:pt x="149" y="75"/>
                      <a:pt x="149" y="73"/>
                      <a:pt x="149" y="72"/>
                    </a:cubicBezTo>
                    <a:cubicBezTo>
                      <a:pt x="149" y="70"/>
                      <a:pt x="149" y="69"/>
                      <a:pt x="149" y="68"/>
                    </a:cubicBezTo>
                    <a:cubicBezTo>
                      <a:pt x="150" y="65"/>
                      <a:pt x="151" y="61"/>
                      <a:pt x="154" y="59"/>
                    </a:cubicBezTo>
                    <a:cubicBezTo>
                      <a:pt x="155" y="59"/>
                      <a:pt x="155" y="59"/>
                      <a:pt x="156" y="58"/>
                    </a:cubicBezTo>
                    <a:cubicBezTo>
                      <a:pt x="155" y="58"/>
                      <a:pt x="154" y="57"/>
                      <a:pt x="152" y="57"/>
                    </a:cubicBezTo>
                    <a:cubicBezTo>
                      <a:pt x="152" y="57"/>
                      <a:pt x="152" y="57"/>
                      <a:pt x="151" y="57"/>
                    </a:cubicBezTo>
                    <a:cubicBezTo>
                      <a:pt x="147" y="57"/>
                      <a:pt x="144" y="49"/>
                      <a:pt x="143" y="45"/>
                    </a:cubicBezTo>
                    <a:cubicBezTo>
                      <a:pt x="143" y="45"/>
                      <a:pt x="143" y="45"/>
                      <a:pt x="143" y="45"/>
                    </a:cubicBezTo>
                    <a:cubicBezTo>
                      <a:pt x="143" y="44"/>
                      <a:pt x="143" y="44"/>
                      <a:pt x="143" y="44"/>
                    </a:cubicBezTo>
                    <a:cubicBezTo>
                      <a:pt x="143" y="41"/>
                      <a:pt x="143" y="36"/>
                      <a:pt x="142" y="35"/>
                    </a:cubicBezTo>
                    <a:cubicBezTo>
                      <a:pt x="141" y="35"/>
                      <a:pt x="140" y="33"/>
                      <a:pt x="141" y="31"/>
                    </a:cubicBezTo>
                    <a:cubicBezTo>
                      <a:pt x="142" y="28"/>
                      <a:pt x="145" y="26"/>
                      <a:pt x="149" y="26"/>
                    </a:cubicBezTo>
                    <a:cubicBezTo>
                      <a:pt x="152" y="26"/>
                      <a:pt x="154" y="27"/>
                      <a:pt x="157" y="28"/>
                    </a:cubicBezTo>
                    <a:cubicBezTo>
                      <a:pt x="160" y="28"/>
                      <a:pt x="162" y="29"/>
                      <a:pt x="164" y="29"/>
                    </a:cubicBezTo>
                    <a:cubicBezTo>
                      <a:pt x="165" y="29"/>
                      <a:pt x="165" y="29"/>
                      <a:pt x="165" y="29"/>
                    </a:cubicBezTo>
                    <a:cubicBezTo>
                      <a:pt x="167" y="27"/>
                      <a:pt x="171" y="26"/>
                      <a:pt x="174" y="25"/>
                    </a:cubicBezTo>
                    <a:cubicBezTo>
                      <a:pt x="175" y="25"/>
                      <a:pt x="176" y="25"/>
                      <a:pt x="176" y="24"/>
                    </a:cubicBezTo>
                    <a:cubicBezTo>
                      <a:pt x="177" y="24"/>
                      <a:pt x="177" y="23"/>
                      <a:pt x="179" y="20"/>
                    </a:cubicBezTo>
                    <a:cubicBezTo>
                      <a:pt x="179" y="20"/>
                      <a:pt x="179" y="20"/>
                      <a:pt x="179" y="2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</p:grpSp>
        <p:grpSp>
          <p:nvGrpSpPr>
            <p:cNvPr id="37" name="Group 1186">
              <a:extLst>
                <a:ext uri="{FF2B5EF4-FFF2-40B4-BE49-F238E27FC236}">
                  <a16:creationId xmlns:a16="http://schemas.microsoft.com/office/drawing/2014/main" id="{884AA40F-A686-493B-AD41-87C9295D4C76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>
              <a:off x="5703405" y="3006362"/>
              <a:ext cx="1089020" cy="963989"/>
              <a:chOff x="2433" y="2872"/>
              <a:chExt cx="586" cy="536"/>
            </a:xfrm>
            <a:grpFill/>
          </p:grpSpPr>
          <p:sp>
            <p:nvSpPr>
              <p:cNvPr id="1040" name="Freeform 1187">
                <a:extLst>
                  <a:ext uri="{FF2B5EF4-FFF2-40B4-BE49-F238E27FC236}">
                    <a16:creationId xmlns:a16="http://schemas.microsoft.com/office/drawing/2014/main" id="{A96FAB84-D979-4404-91DC-D2F7603E168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22" y="3333"/>
                <a:ext cx="197" cy="75"/>
              </a:xfrm>
              <a:custGeom>
                <a:avLst/>
                <a:gdLst>
                  <a:gd name="T0" fmla="*/ 202 w 206"/>
                  <a:gd name="T1" fmla="*/ 26 h 78"/>
                  <a:gd name="T2" fmla="*/ 202 w 206"/>
                  <a:gd name="T3" fmla="*/ 26 h 78"/>
                  <a:gd name="T4" fmla="*/ 200 w 206"/>
                  <a:gd name="T5" fmla="*/ 25 h 78"/>
                  <a:gd name="T6" fmla="*/ 190 w 206"/>
                  <a:gd name="T7" fmla="*/ 12 h 78"/>
                  <a:gd name="T8" fmla="*/ 188 w 206"/>
                  <a:gd name="T9" fmla="*/ 9 h 78"/>
                  <a:gd name="T10" fmla="*/ 178 w 206"/>
                  <a:gd name="T11" fmla="*/ 7 h 78"/>
                  <a:gd name="T12" fmla="*/ 172 w 206"/>
                  <a:gd name="T13" fmla="*/ 7 h 78"/>
                  <a:gd name="T14" fmla="*/ 139 w 206"/>
                  <a:gd name="T15" fmla="*/ 14 h 78"/>
                  <a:gd name="T16" fmla="*/ 118 w 206"/>
                  <a:gd name="T17" fmla="*/ 10 h 78"/>
                  <a:gd name="T18" fmla="*/ 107 w 206"/>
                  <a:gd name="T19" fmla="*/ 5 h 78"/>
                  <a:gd name="T20" fmla="*/ 86 w 206"/>
                  <a:gd name="T21" fmla="*/ 0 h 78"/>
                  <a:gd name="T22" fmla="*/ 38 w 206"/>
                  <a:gd name="T23" fmla="*/ 13 h 78"/>
                  <a:gd name="T24" fmla="*/ 27 w 206"/>
                  <a:gd name="T25" fmla="*/ 21 h 78"/>
                  <a:gd name="T26" fmla="*/ 3 w 206"/>
                  <a:gd name="T27" fmla="*/ 23 h 78"/>
                  <a:gd name="T28" fmla="*/ 7 w 206"/>
                  <a:gd name="T29" fmla="*/ 30 h 78"/>
                  <a:gd name="T30" fmla="*/ 7 w 206"/>
                  <a:gd name="T31" fmla="*/ 43 h 78"/>
                  <a:gd name="T32" fmla="*/ 10 w 206"/>
                  <a:gd name="T33" fmla="*/ 54 h 78"/>
                  <a:gd name="T34" fmla="*/ 14 w 206"/>
                  <a:gd name="T35" fmla="*/ 60 h 78"/>
                  <a:gd name="T36" fmla="*/ 24 w 206"/>
                  <a:gd name="T37" fmla="*/ 65 h 78"/>
                  <a:gd name="T38" fmla="*/ 33 w 206"/>
                  <a:gd name="T39" fmla="*/ 73 h 78"/>
                  <a:gd name="T40" fmla="*/ 53 w 206"/>
                  <a:gd name="T41" fmla="*/ 65 h 78"/>
                  <a:gd name="T42" fmla="*/ 71 w 206"/>
                  <a:gd name="T43" fmla="*/ 75 h 78"/>
                  <a:gd name="T44" fmla="*/ 82 w 206"/>
                  <a:gd name="T45" fmla="*/ 72 h 78"/>
                  <a:gd name="T46" fmla="*/ 97 w 206"/>
                  <a:gd name="T47" fmla="*/ 67 h 78"/>
                  <a:gd name="T48" fmla="*/ 111 w 206"/>
                  <a:gd name="T49" fmla="*/ 66 h 78"/>
                  <a:gd name="T50" fmla="*/ 109 w 206"/>
                  <a:gd name="T51" fmla="*/ 76 h 78"/>
                  <a:gd name="T52" fmla="*/ 111 w 206"/>
                  <a:gd name="T53" fmla="*/ 77 h 78"/>
                  <a:gd name="T54" fmla="*/ 112 w 206"/>
                  <a:gd name="T55" fmla="*/ 76 h 78"/>
                  <a:gd name="T56" fmla="*/ 112 w 206"/>
                  <a:gd name="T57" fmla="*/ 73 h 78"/>
                  <a:gd name="T58" fmla="*/ 117 w 206"/>
                  <a:gd name="T59" fmla="*/ 67 h 78"/>
                  <a:gd name="T60" fmla="*/ 120 w 206"/>
                  <a:gd name="T61" fmla="*/ 68 h 78"/>
                  <a:gd name="T62" fmla="*/ 134 w 206"/>
                  <a:gd name="T63" fmla="*/ 65 h 78"/>
                  <a:gd name="T64" fmla="*/ 136 w 206"/>
                  <a:gd name="T65" fmla="*/ 66 h 78"/>
                  <a:gd name="T66" fmla="*/ 138 w 206"/>
                  <a:gd name="T67" fmla="*/ 67 h 78"/>
                  <a:gd name="T68" fmla="*/ 149 w 206"/>
                  <a:gd name="T69" fmla="*/ 67 h 78"/>
                  <a:gd name="T70" fmla="*/ 176 w 206"/>
                  <a:gd name="T71" fmla="*/ 61 h 78"/>
                  <a:gd name="T72" fmla="*/ 180 w 206"/>
                  <a:gd name="T73" fmla="*/ 61 h 78"/>
                  <a:gd name="T74" fmla="*/ 195 w 206"/>
                  <a:gd name="T75" fmla="*/ 61 h 78"/>
                  <a:gd name="T76" fmla="*/ 205 w 206"/>
                  <a:gd name="T77" fmla="*/ 64 h 78"/>
                  <a:gd name="T78" fmla="*/ 206 w 206"/>
                  <a:gd name="T79" fmla="*/ 64 h 78"/>
                  <a:gd name="T80" fmla="*/ 206 w 206"/>
                  <a:gd name="T81" fmla="*/ 64 h 78"/>
                  <a:gd name="T82" fmla="*/ 205 w 206"/>
                  <a:gd name="T83" fmla="*/ 63 h 78"/>
                  <a:gd name="T84" fmla="*/ 205 w 206"/>
                  <a:gd name="T85" fmla="*/ 61 h 78"/>
                  <a:gd name="T86" fmla="*/ 204 w 206"/>
                  <a:gd name="T87" fmla="*/ 60 h 78"/>
                  <a:gd name="T88" fmla="*/ 203 w 206"/>
                  <a:gd name="T89" fmla="*/ 58 h 78"/>
                  <a:gd name="T90" fmla="*/ 202 w 206"/>
                  <a:gd name="T91" fmla="*/ 57 h 78"/>
                  <a:gd name="T92" fmla="*/ 200 w 206"/>
                  <a:gd name="T93" fmla="*/ 44 h 78"/>
                  <a:gd name="T94" fmla="*/ 199 w 206"/>
                  <a:gd name="T95" fmla="*/ 41 h 78"/>
                  <a:gd name="T96" fmla="*/ 199 w 206"/>
                  <a:gd name="T97" fmla="*/ 36 h 78"/>
                  <a:gd name="T98" fmla="*/ 199 w 206"/>
                  <a:gd name="T99" fmla="*/ 33 h 78"/>
                  <a:gd name="T100" fmla="*/ 201 w 206"/>
                  <a:gd name="T101" fmla="*/ 32 h 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</a:cxnLst>
                <a:rect l="0" t="0" r="r" b="b"/>
                <a:pathLst>
                  <a:path w="206" h="78">
                    <a:moveTo>
                      <a:pt x="201" y="31"/>
                    </a:moveTo>
                    <a:cubicBezTo>
                      <a:pt x="201" y="30"/>
                      <a:pt x="201" y="28"/>
                      <a:pt x="202" y="27"/>
                    </a:cubicBezTo>
                    <a:cubicBezTo>
                      <a:pt x="202" y="27"/>
                      <a:pt x="202" y="26"/>
                      <a:pt x="202" y="26"/>
                    </a:cubicBezTo>
                    <a:cubicBezTo>
                      <a:pt x="202" y="26"/>
                      <a:pt x="202" y="26"/>
                      <a:pt x="202" y="26"/>
                    </a:cubicBezTo>
                    <a:cubicBezTo>
                      <a:pt x="202" y="26"/>
                      <a:pt x="202" y="26"/>
                      <a:pt x="202" y="26"/>
                    </a:cubicBezTo>
                    <a:cubicBezTo>
                      <a:pt x="202" y="26"/>
                      <a:pt x="202" y="26"/>
                      <a:pt x="202" y="26"/>
                    </a:cubicBezTo>
                    <a:cubicBezTo>
                      <a:pt x="202" y="26"/>
                      <a:pt x="201" y="25"/>
                      <a:pt x="201" y="25"/>
                    </a:cubicBezTo>
                    <a:cubicBezTo>
                      <a:pt x="201" y="26"/>
                      <a:pt x="201" y="25"/>
                      <a:pt x="201" y="25"/>
                    </a:cubicBezTo>
                    <a:cubicBezTo>
                      <a:pt x="200" y="25"/>
                      <a:pt x="200" y="25"/>
                      <a:pt x="200" y="25"/>
                    </a:cubicBezTo>
                    <a:cubicBezTo>
                      <a:pt x="198" y="25"/>
                      <a:pt x="194" y="25"/>
                      <a:pt x="192" y="21"/>
                    </a:cubicBezTo>
                    <a:cubicBezTo>
                      <a:pt x="191" y="19"/>
                      <a:pt x="191" y="17"/>
                      <a:pt x="191" y="16"/>
                    </a:cubicBezTo>
                    <a:cubicBezTo>
                      <a:pt x="191" y="14"/>
                      <a:pt x="191" y="14"/>
                      <a:pt x="190" y="12"/>
                    </a:cubicBezTo>
                    <a:cubicBezTo>
                      <a:pt x="190" y="12"/>
                      <a:pt x="190" y="12"/>
                      <a:pt x="190" y="12"/>
                    </a:cubicBezTo>
                    <a:cubicBezTo>
                      <a:pt x="190" y="12"/>
                      <a:pt x="190" y="12"/>
                      <a:pt x="189" y="12"/>
                    </a:cubicBezTo>
                    <a:cubicBezTo>
                      <a:pt x="189" y="11"/>
                      <a:pt x="188" y="10"/>
                      <a:pt x="188" y="9"/>
                    </a:cubicBezTo>
                    <a:cubicBezTo>
                      <a:pt x="187" y="7"/>
                      <a:pt x="185" y="6"/>
                      <a:pt x="185" y="6"/>
                    </a:cubicBezTo>
                    <a:cubicBezTo>
                      <a:pt x="184" y="6"/>
                      <a:pt x="184" y="6"/>
                      <a:pt x="184" y="6"/>
                    </a:cubicBezTo>
                    <a:cubicBezTo>
                      <a:pt x="183" y="6"/>
                      <a:pt x="182" y="7"/>
                      <a:pt x="178" y="7"/>
                    </a:cubicBezTo>
                    <a:cubicBezTo>
                      <a:pt x="177" y="7"/>
                      <a:pt x="176" y="7"/>
                      <a:pt x="175" y="7"/>
                    </a:cubicBezTo>
                    <a:cubicBezTo>
                      <a:pt x="174" y="7"/>
                      <a:pt x="174" y="7"/>
                      <a:pt x="174" y="7"/>
                    </a:cubicBezTo>
                    <a:cubicBezTo>
                      <a:pt x="173" y="7"/>
                      <a:pt x="173" y="7"/>
                      <a:pt x="172" y="7"/>
                    </a:cubicBezTo>
                    <a:cubicBezTo>
                      <a:pt x="167" y="11"/>
                      <a:pt x="158" y="14"/>
                      <a:pt x="153" y="14"/>
                    </a:cubicBezTo>
                    <a:cubicBezTo>
                      <a:pt x="151" y="14"/>
                      <a:pt x="150" y="14"/>
                      <a:pt x="150" y="13"/>
                    </a:cubicBezTo>
                    <a:cubicBezTo>
                      <a:pt x="148" y="13"/>
                      <a:pt x="143" y="13"/>
                      <a:pt x="139" y="14"/>
                    </a:cubicBezTo>
                    <a:cubicBezTo>
                      <a:pt x="136" y="14"/>
                      <a:pt x="133" y="14"/>
                      <a:pt x="131" y="14"/>
                    </a:cubicBezTo>
                    <a:cubicBezTo>
                      <a:pt x="127" y="14"/>
                      <a:pt x="124" y="13"/>
                      <a:pt x="122" y="11"/>
                    </a:cubicBezTo>
                    <a:cubicBezTo>
                      <a:pt x="121" y="10"/>
                      <a:pt x="119" y="10"/>
                      <a:pt x="118" y="10"/>
                    </a:cubicBezTo>
                    <a:cubicBezTo>
                      <a:pt x="117" y="10"/>
                      <a:pt x="117" y="10"/>
                      <a:pt x="117" y="10"/>
                    </a:cubicBezTo>
                    <a:cubicBezTo>
                      <a:pt x="114" y="10"/>
                      <a:pt x="112" y="8"/>
                      <a:pt x="111" y="7"/>
                    </a:cubicBezTo>
                    <a:cubicBezTo>
                      <a:pt x="110" y="6"/>
                      <a:pt x="109" y="5"/>
                      <a:pt x="107" y="5"/>
                    </a:cubicBezTo>
                    <a:cubicBezTo>
                      <a:pt x="105" y="5"/>
                      <a:pt x="104" y="5"/>
                      <a:pt x="103" y="4"/>
                    </a:cubicBezTo>
                    <a:cubicBezTo>
                      <a:pt x="102" y="3"/>
                      <a:pt x="99" y="2"/>
                      <a:pt x="90" y="1"/>
                    </a:cubicBezTo>
                    <a:cubicBezTo>
                      <a:pt x="89" y="1"/>
                      <a:pt x="87" y="0"/>
                      <a:pt x="86" y="0"/>
                    </a:cubicBezTo>
                    <a:cubicBezTo>
                      <a:pt x="73" y="0"/>
                      <a:pt x="62" y="7"/>
                      <a:pt x="58" y="11"/>
                    </a:cubicBezTo>
                    <a:cubicBezTo>
                      <a:pt x="56" y="12"/>
                      <a:pt x="52" y="13"/>
                      <a:pt x="47" y="13"/>
                    </a:cubicBezTo>
                    <a:cubicBezTo>
                      <a:pt x="44" y="13"/>
                      <a:pt x="41" y="13"/>
                      <a:pt x="38" y="13"/>
                    </a:cubicBezTo>
                    <a:cubicBezTo>
                      <a:pt x="36" y="13"/>
                      <a:pt x="34" y="12"/>
                      <a:pt x="33" y="12"/>
                    </a:cubicBezTo>
                    <a:cubicBezTo>
                      <a:pt x="33" y="13"/>
                      <a:pt x="33" y="13"/>
                      <a:pt x="33" y="13"/>
                    </a:cubicBezTo>
                    <a:cubicBezTo>
                      <a:pt x="32" y="15"/>
                      <a:pt x="32" y="19"/>
                      <a:pt x="27" y="21"/>
                    </a:cubicBezTo>
                    <a:cubicBezTo>
                      <a:pt x="24" y="22"/>
                      <a:pt x="20" y="22"/>
                      <a:pt x="16" y="22"/>
                    </a:cubicBezTo>
                    <a:cubicBezTo>
                      <a:pt x="10" y="22"/>
                      <a:pt x="10" y="22"/>
                      <a:pt x="10" y="22"/>
                    </a:cubicBezTo>
                    <a:cubicBezTo>
                      <a:pt x="8" y="22"/>
                      <a:pt x="5" y="22"/>
                      <a:pt x="3" y="23"/>
                    </a:cubicBezTo>
                    <a:cubicBezTo>
                      <a:pt x="1" y="24"/>
                      <a:pt x="0" y="27"/>
                      <a:pt x="0" y="28"/>
                    </a:cubicBezTo>
                    <a:cubicBezTo>
                      <a:pt x="0" y="28"/>
                      <a:pt x="1" y="28"/>
                      <a:pt x="1" y="28"/>
                    </a:cubicBezTo>
                    <a:cubicBezTo>
                      <a:pt x="4" y="28"/>
                      <a:pt x="6" y="29"/>
                      <a:pt x="7" y="30"/>
                    </a:cubicBezTo>
                    <a:cubicBezTo>
                      <a:pt x="7" y="31"/>
                      <a:pt x="7" y="33"/>
                      <a:pt x="7" y="34"/>
                    </a:cubicBezTo>
                    <a:cubicBezTo>
                      <a:pt x="7" y="34"/>
                      <a:pt x="7" y="35"/>
                      <a:pt x="7" y="35"/>
                    </a:cubicBezTo>
                    <a:cubicBezTo>
                      <a:pt x="8" y="37"/>
                      <a:pt x="9" y="40"/>
                      <a:pt x="7" y="43"/>
                    </a:cubicBezTo>
                    <a:cubicBezTo>
                      <a:pt x="6" y="43"/>
                      <a:pt x="6" y="44"/>
                      <a:pt x="6" y="45"/>
                    </a:cubicBezTo>
                    <a:cubicBezTo>
                      <a:pt x="6" y="46"/>
                      <a:pt x="6" y="47"/>
                      <a:pt x="7" y="47"/>
                    </a:cubicBezTo>
                    <a:cubicBezTo>
                      <a:pt x="10" y="49"/>
                      <a:pt x="11" y="52"/>
                      <a:pt x="10" y="54"/>
                    </a:cubicBezTo>
                    <a:cubicBezTo>
                      <a:pt x="10" y="55"/>
                      <a:pt x="9" y="55"/>
                      <a:pt x="9" y="56"/>
                    </a:cubicBezTo>
                    <a:cubicBezTo>
                      <a:pt x="9" y="56"/>
                      <a:pt x="9" y="56"/>
                      <a:pt x="9" y="56"/>
                    </a:cubicBezTo>
                    <a:cubicBezTo>
                      <a:pt x="12" y="58"/>
                      <a:pt x="13" y="59"/>
                      <a:pt x="14" y="60"/>
                    </a:cubicBezTo>
                    <a:cubicBezTo>
                      <a:pt x="14" y="60"/>
                      <a:pt x="15" y="61"/>
                      <a:pt x="16" y="61"/>
                    </a:cubicBezTo>
                    <a:cubicBezTo>
                      <a:pt x="18" y="62"/>
                      <a:pt x="21" y="63"/>
                      <a:pt x="21" y="65"/>
                    </a:cubicBezTo>
                    <a:cubicBezTo>
                      <a:pt x="21" y="65"/>
                      <a:pt x="22" y="66"/>
                      <a:pt x="24" y="65"/>
                    </a:cubicBezTo>
                    <a:cubicBezTo>
                      <a:pt x="25" y="65"/>
                      <a:pt x="25" y="65"/>
                      <a:pt x="26" y="65"/>
                    </a:cubicBezTo>
                    <a:cubicBezTo>
                      <a:pt x="29" y="65"/>
                      <a:pt x="31" y="68"/>
                      <a:pt x="32" y="71"/>
                    </a:cubicBezTo>
                    <a:cubicBezTo>
                      <a:pt x="33" y="72"/>
                      <a:pt x="33" y="72"/>
                      <a:pt x="33" y="73"/>
                    </a:cubicBezTo>
                    <a:cubicBezTo>
                      <a:pt x="34" y="73"/>
                      <a:pt x="34" y="74"/>
                      <a:pt x="37" y="74"/>
                    </a:cubicBezTo>
                    <a:cubicBezTo>
                      <a:pt x="40" y="74"/>
                      <a:pt x="44" y="72"/>
                      <a:pt x="44" y="71"/>
                    </a:cubicBezTo>
                    <a:cubicBezTo>
                      <a:pt x="44" y="69"/>
                      <a:pt x="45" y="65"/>
                      <a:pt x="53" y="65"/>
                    </a:cubicBezTo>
                    <a:cubicBezTo>
                      <a:pt x="54" y="65"/>
                      <a:pt x="55" y="65"/>
                      <a:pt x="56" y="65"/>
                    </a:cubicBezTo>
                    <a:cubicBezTo>
                      <a:pt x="60" y="66"/>
                      <a:pt x="64" y="69"/>
                      <a:pt x="68" y="72"/>
                    </a:cubicBezTo>
                    <a:cubicBezTo>
                      <a:pt x="69" y="73"/>
                      <a:pt x="71" y="74"/>
                      <a:pt x="71" y="75"/>
                    </a:cubicBezTo>
                    <a:cubicBezTo>
                      <a:pt x="72" y="75"/>
                      <a:pt x="72" y="75"/>
                      <a:pt x="72" y="75"/>
                    </a:cubicBezTo>
                    <a:cubicBezTo>
                      <a:pt x="73" y="75"/>
                      <a:pt x="75" y="74"/>
                      <a:pt x="77" y="74"/>
                    </a:cubicBezTo>
                    <a:cubicBezTo>
                      <a:pt x="79" y="73"/>
                      <a:pt x="81" y="72"/>
                      <a:pt x="82" y="72"/>
                    </a:cubicBezTo>
                    <a:cubicBezTo>
                      <a:pt x="84" y="72"/>
                      <a:pt x="87" y="70"/>
                      <a:pt x="89" y="68"/>
                    </a:cubicBezTo>
                    <a:cubicBezTo>
                      <a:pt x="90" y="67"/>
                      <a:pt x="91" y="66"/>
                      <a:pt x="92" y="66"/>
                    </a:cubicBezTo>
                    <a:cubicBezTo>
                      <a:pt x="94" y="65"/>
                      <a:pt x="96" y="66"/>
                      <a:pt x="97" y="67"/>
                    </a:cubicBezTo>
                    <a:cubicBezTo>
                      <a:pt x="99" y="68"/>
                      <a:pt x="100" y="69"/>
                      <a:pt x="101" y="68"/>
                    </a:cubicBezTo>
                    <a:cubicBezTo>
                      <a:pt x="103" y="67"/>
                      <a:pt x="106" y="65"/>
                      <a:pt x="109" y="65"/>
                    </a:cubicBezTo>
                    <a:cubicBezTo>
                      <a:pt x="110" y="65"/>
                      <a:pt x="111" y="65"/>
                      <a:pt x="111" y="66"/>
                    </a:cubicBezTo>
                    <a:cubicBezTo>
                      <a:pt x="112" y="66"/>
                      <a:pt x="112" y="67"/>
                      <a:pt x="113" y="68"/>
                    </a:cubicBezTo>
                    <a:cubicBezTo>
                      <a:pt x="113" y="69"/>
                      <a:pt x="112" y="71"/>
                      <a:pt x="111" y="72"/>
                    </a:cubicBezTo>
                    <a:cubicBezTo>
                      <a:pt x="110" y="73"/>
                      <a:pt x="109" y="75"/>
                      <a:pt x="109" y="76"/>
                    </a:cubicBezTo>
                    <a:cubicBezTo>
                      <a:pt x="109" y="76"/>
                      <a:pt x="110" y="77"/>
                      <a:pt x="110" y="78"/>
                    </a:cubicBezTo>
                    <a:cubicBezTo>
                      <a:pt x="110" y="78"/>
                      <a:pt x="110" y="78"/>
                      <a:pt x="110" y="78"/>
                    </a:cubicBezTo>
                    <a:cubicBezTo>
                      <a:pt x="110" y="78"/>
                      <a:pt x="111" y="77"/>
                      <a:pt x="111" y="77"/>
                    </a:cubicBezTo>
                    <a:cubicBezTo>
                      <a:pt x="111" y="77"/>
                      <a:pt x="111" y="77"/>
                      <a:pt x="111" y="77"/>
                    </a:cubicBezTo>
                    <a:cubicBezTo>
                      <a:pt x="111" y="76"/>
                      <a:pt x="111" y="76"/>
                      <a:pt x="112" y="76"/>
                    </a:cubicBezTo>
                    <a:cubicBezTo>
                      <a:pt x="112" y="76"/>
                      <a:pt x="112" y="76"/>
                      <a:pt x="112" y="76"/>
                    </a:cubicBezTo>
                    <a:cubicBezTo>
                      <a:pt x="112" y="76"/>
                      <a:pt x="112" y="75"/>
                      <a:pt x="112" y="75"/>
                    </a:cubicBezTo>
                    <a:cubicBezTo>
                      <a:pt x="112" y="75"/>
                      <a:pt x="112" y="75"/>
                      <a:pt x="112" y="75"/>
                    </a:cubicBezTo>
                    <a:cubicBezTo>
                      <a:pt x="112" y="74"/>
                      <a:pt x="112" y="74"/>
                      <a:pt x="112" y="73"/>
                    </a:cubicBezTo>
                    <a:cubicBezTo>
                      <a:pt x="112" y="73"/>
                      <a:pt x="112" y="73"/>
                      <a:pt x="112" y="72"/>
                    </a:cubicBezTo>
                    <a:cubicBezTo>
                      <a:pt x="112" y="71"/>
                      <a:pt x="113" y="70"/>
                      <a:pt x="113" y="70"/>
                    </a:cubicBezTo>
                    <a:cubicBezTo>
                      <a:pt x="114" y="68"/>
                      <a:pt x="115" y="67"/>
                      <a:pt x="117" y="67"/>
                    </a:cubicBezTo>
                    <a:cubicBezTo>
                      <a:pt x="117" y="67"/>
                      <a:pt x="117" y="67"/>
                      <a:pt x="117" y="67"/>
                    </a:cubicBezTo>
                    <a:cubicBezTo>
                      <a:pt x="117" y="67"/>
                      <a:pt x="117" y="67"/>
                      <a:pt x="117" y="67"/>
                    </a:cubicBezTo>
                    <a:cubicBezTo>
                      <a:pt x="118" y="67"/>
                      <a:pt x="119" y="68"/>
                      <a:pt x="120" y="68"/>
                    </a:cubicBezTo>
                    <a:cubicBezTo>
                      <a:pt x="122" y="70"/>
                      <a:pt x="124" y="70"/>
                      <a:pt x="128" y="68"/>
                    </a:cubicBezTo>
                    <a:cubicBezTo>
                      <a:pt x="129" y="68"/>
                      <a:pt x="130" y="67"/>
                      <a:pt x="131" y="67"/>
                    </a:cubicBezTo>
                    <a:cubicBezTo>
                      <a:pt x="132" y="66"/>
                      <a:pt x="133" y="65"/>
                      <a:pt x="134" y="65"/>
                    </a:cubicBezTo>
                    <a:cubicBezTo>
                      <a:pt x="135" y="65"/>
                      <a:pt x="135" y="66"/>
                      <a:pt x="135" y="66"/>
                    </a:cubicBezTo>
                    <a:cubicBezTo>
                      <a:pt x="136" y="66"/>
                      <a:pt x="136" y="66"/>
                      <a:pt x="136" y="66"/>
                    </a:cubicBezTo>
                    <a:cubicBezTo>
                      <a:pt x="136" y="66"/>
                      <a:pt x="136" y="66"/>
                      <a:pt x="136" y="66"/>
                    </a:cubicBezTo>
                    <a:cubicBezTo>
                      <a:pt x="136" y="66"/>
                      <a:pt x="137" y="66"/>
                      <a:pt x="137" y="66"/>
                    </a:cubicBezTo>
                    <a:cubicBezTo>
                      <a:pt x="137" y="67"/>
                      <a:pt x="137" y="67"/>
                      <a:pt x="137" y="67"/>
                    </a:cubicBezTo>
                    <a:cubicBezTo>
                      <a:pt x="137" y="67"/>
                      <a:pt x="137" y="67"/>
                      <a:pt x="138" y="67"/>
                    </a:cubicBezTo>
                    <a:cubicBezTo>
                      <a:pt x="138" y="67"/>
                      <a:pt x="138" y="68"/>
                      <a:pt x="139" y="68"/>
                    </a:cubicBezTo>
                    <a:cubicBezTo>
                      <a:pt x="140" y="68"/>
                      <a:pt x="141" y="68"/>
                      <a:pt x="142" y="67"/>
                    </a:cubicBezTo>
                    <a:cubicBezTo>
                      <a:pt x="144" y="67"/>
                      <a:pt x="146" y="67"/>
                      <a:pt x="149" y="67"/>
                    </a:cubicBezTo>
                    <a:cubicBezTo>
                      <a:pt x="152" y="67"/>
                      <a:pt x="154" y="66"/>
                      <a:pt x="156" y="65"/>
                    </a:cubicBezTo>
                    <a:cubicBezTo>
                      <a:pt x="158" y="64"/>
                      <a:pt x="160" y="62"/>
                      <a:pt x="164" y="63"/>
                    </a:cubicBezTo>
                    <a:cubicBezTo>
                      <a:pt x="170" y="63"/>
                      <a:pt x="176" y="61"/>
                      <a:pt x="176" y="61"/>
                    </a:cubicBezTo>
                    <a:cubicBezTo>
                      <a:pt x="176" y="61"/>
                      <a:pt x="176" y="61"/>
                      <a:pt x="176" y="61"/>
                    </a:cubicBezTo>
                    <a:cubicBezTo>
                      <a:pt x="180" y="62"/>
                      <a:pt x="180" y="62"/>
                      <a:pt x="180" y="62"/>
                    </a:cubicBezTo>
                    <a:cubicBezTo>
                      <a:pt x="180" y="62"/>
                      <a:pt x="180" y="62"/>
                      <a:pt x="180" y="61"/>
                    </a:cubicBezTo>
                    <a:cubicBezTo>
                      <a:pt x="181" y="60"/>
                      <a:pt x="182" y="59"/>
                      <a:pt x="185" y="58"/>
                    </a:cubicBezTo>
                    <a:cubicBezTo>
                      <a:pt x="189" y="58"/>
                      <a:pt x="191" y="59"/>
                      <a:pt x="193" y="60"/>
                    </a:cubicBezTo>
                    <a:cubicBezTo>
                      <a:pt x="194" y="60"/>
                      <a:pt x="194" y="61"/>
                      <a:pt x="195" y="61"/>
                    </a:cubicBezTo>
                    <a:cubicBezTo>
                      <a:pt x="195" y="60"/>
                      <a:pt x="196" y="60"/>
                      <a:pt x="196" y="60"/>
                    </a:cubicBezTo>
                    <a:cubicBezTo>
                      <a:pt x="198" y="60"/>
                      <a:pt x="200" y="61"/>
                      <a:pt x="202" y="62"/>
                    </a:cubicBezTo>
                    <a:cubicBezTo>
                      <a:pt x="203" y="63"/>
                      <a:pt x="204" y="63"/>
                      <a:pt x="205" y="64"/>
                    </a:cubicBezTo>
                    <a:cubicBezTo>
                      <a:pt x="205" y="64"/>
                      <a:pt x="205" y="64"/>
                      <a:pt x="205" y="64"/>
                    </a:cubicBezTo>
                    <a:cubicBezTo>
                      <a:pt x="205" y="64"/>
                      <a:pt x="205" y="64"/>
                      <a:pt x="206" y="64"/>
                    </a:cubicBezTo>
                    <a:cubicBezTo>
                      <a:pt x="206" y="64"/>
                      <a:pt x="206" y="64"/>
                      <a:pt x="206" y="64"/>
                    </a:cubicBezTo>
                    <a:cubicBezTo>
                      <a:pt x="206" y="64"/>
                      <a:pt x="206" y="64"/>
                      <a:pt x="206" y="64"/>
                    </a:cubicBezTo>
                    <a:cubicBezTo>
                      <a:pt x="206" y="64"/>
                      <a:pt x="206" y="64"/>
                      <a:pt x="206" y="64"/>
                    </a:cubicBezTo>
                    <a:cubicBezTo>
                      <a:pt x="206" y="64"/>
                      <a:pt x="206" y="64"/>
                      <a:pt x="206" y="64"/>
                    </a:cubicBezTo>
                    <a:cubicBezTo>
                      <a:pt x="206" y="64"/>
                      <a:pt x="206" y="64"/>
                      <a:pt x="206" y="63"/>
                    </a:cubicBezTo>
                    <a:cubicBezTo>
                      <a:pt x="206" y="63"/>
                      <a:pt x="206" y="63"/>
                      <a:pt x="205" y="63"/>
                    </a:cubicBezTo>
                    <a:cubicBezTo>
                      <a:pt x="205" y="63"/>
                      <a:pt x="205" y="63"/>
                      <a:pt x="205" y="63"/>
                    </a:cubicBezTo>
                    <a:cubicBezTo>
                      <a:pt x="205" y="62"/>
                      <a:pt x="205" y="62"/>
                      <a:pt x="205" y="62"/>
                    </a:cubicBezTo>
                    <a:cubicBezTo>
                      <a:pt x="205" y="62"/>
                      <a:pt x="205" y="62"/>
                      <a:pt x="205" y="62"/>
                    </a:cubicBezTo>
                    <a:cubicBezTo>
                      <a:pt x="205" y="62"/>
                      <a:pt x="205" y="61"/>
                      <a:pt x="205" y="61"/>
                    </a:cubicBezTo>
                    <a:cubicBezTo>
                      <a:pt x="204" y="61"/>
                      <a:pt x="204" y="61"/>
                      <a:pt x="204" y="61"/>
                    </a:cubicBezTo>
                    <a:cubicBezTo>
                      <a:pt x="204" y="61"/>
                      <a:pt x="204" y="60"/>
                      <a:pt x="204" y="60"/>
                    </a:cubicBezTo>
                    <a:cubicBezTo>
                      <a:pt x="204" y="60"/>
                      <a:pt x="204" y="60"/>
                      <a:pt x="204" y="60"/>
                    </a:cubicBezTo>
                    <a:cubicBezTo>
                      <a:pt x="204" y="59"/>
                      <a:pt x="203" y="59"/>
                      <a:pt x="203" y="59"/>
                    </a:cubicBezTo>
                    <a:cubicBezTo>
                      <a:pt x="203" y="59"/>
                      <a:pt x="203" y="59"/>
                      <a:pt x="203" y="58"/>
                    </a:cubicBezTo>
                    <a:cubicBezTo>
                      <a:pt x="203" y="58"/>
                      <a:pt x="203" y="58"/>
                      <a:pt x="203" y="58"/>
                    </a:cubicBezTo>
                    <a:cubicBezTo>
                      <a:pt x="203" y="58"/>
                      <a:pt x="202" y="58"/>
                      <a:pt x="202" y="58"/>
                    </a:cubicBezTo>
                    <a:cubicBezTo>
                      <a:pt x="202" y="58"/>
                      <a:pt x="202" y="58"/>
                      <a:pt x="202" y="58"/>
                    </a:cubicBezTo>
                    <a:cubicBezTo>
                      <a:pt x="202" y="57"/>
                      <a:pt x="202" y="57"/>
                      <a:pt x="202" y="57"/>
                    </a:cubicBezTo>
                    <a:cubicBezTo>
                      <a:pt x="199" y="56"/>
                      <a:pt x="200" y="53"/>
                      <a:pt x="200" y="48"/>
                    </a:cubicBezTo>
                    <a:cubicBezTo>
                      <a:pt x="200" y="47"/>
                      <a:pt x="200" y="46"/>
                      <a:pt x="200" y="45"/>
                    </a:cubicBezTo>
                    <a:cubicBezTo>
                      <a:pt x="201" y="44"/>
                      <a:pt x="200" y="44"/>
                      <a:pt x="200" y="44"/>
                    </a:cubicBezTo>
                    <a:cubicBezTo>
                      <a:pt x="200" y="44"/>
                      <a:pt x="200" y="43"/>
                      <a:pt x="200" y="42"/>
                    </a:cubicBezTo>
                    <a:cubicBezTo>
                      <a:pt x="200" y="42"/>
                      <a:pt x="200" y="41"/>
                      <a:pt x="200" y="41"/>
                    </a:cubicBezTo>
                    <a:cubicBezTo>
                      <a:pt x="199" y="41"/>
                      <a:pt x="199" y="41"/>
                      <a:pt x="199" y="41"/>
                    </a:cubicBezTo>
                    <a:cubicBezTo>
                      <a:pt x="199" y="40"/>
                      <a:pt x="199" y="40"/>
                      <a:pt x="199" y="40"/>
                    </a:cubicBezTo>
                    <a:cubicBezTo>
                      <a:pt x="199" y="39"/>
                      <a:pt x="199" y="39"/>
                      <a:pt x="199" y="39"/>
                    </a:cubicBezTo>
                    <a:cubicBezTo>
                      <a:pt x="199" y="38"/>
                      <a:pt x="199" y="37"/>
                      <a:pt x="199" y="36"/>
                    </a:cubicBezTo>
                    <a:cubicBezTo>
                      <a:pt x="199" y="36"/>
                      <a:pt x="199" y="36"/>
                      <a:pt x="199" y="36"/>
                    </a:cubicBezTo>
                    <a:cubicBezTo>
                      <a:pt x="199" y="36"/>
                      <a:pt x="199" y="35"/>
                      <a:pt x="199" y="35"/>
                    </a:cubicBezTo>
                    <a:cubicBezTo>
                      <a:pt x="199" y="34"/>
                      <a:pt x="199" y="34"/>
                      <a:pt x="199" y="33"/>
                    </a:cubicBezTo>
                    <a:cubicBezTo>
                      <a:pt x="199" y="33"/>
                      <a:pt x="200" y="33"/>
                      <a:pt x="200" y="32"/>
                    </a:cubicBezTo>
                    <a:cubicBezTo>
                      <a:pt x="200" y="32"/>
                      <a:pt x="200" y="32"/>
                      <a:pt x="200" y="32"/>
                    </a:cubicBezTo>
                    <a:cubicBezTo>
                      <a:pt x="201" y="32"/>
                      <a:pt x="201" y="32"/>
                      <a:pt x="201" y="32"/>
                    </a:cubicBezTo>
                    <a:cubicBezTo>
                      <a:pt x="201" y="32"/>
                      <a:pt x="201" y="32"/>
                      <a:pt x="201" y="31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041" name="Freeform 1188">
                <a:extLst>
                  <a:ext uri="{FF2B5EF4-FFF2-40B4-BE49-F238E27FC236}">
                    <a16:creationId xmlns:a16="http://schemas.microsoft.com/office/drawing/2014/main" id="{5A57C6B4-CBF2-4AE8-882D-A24F91D253E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24" y="3334"/>
                <a:ext cx="25" cy="16"/>
              </a:xfrm>
              <a:custGeom>
                <a:avLst/>
                <a:gdLst>
                  <a:gd name="T0" fmla="*/ 3 w 26"/>
                  <a:gd name="T1" fmla="*/ 2 h 17"/>
                  <a:gd name="T2" fmla="*/ 4 w 26"/>
                  <a:gd name="T3" fmla="*/ 4 h 17"/>
                  <a:gd name="T4" fmla="*/ 4 w 26"/>
                  <a:gd name="T5" fmla="*/ 4 h 17"/>
                  <a:gd name="T6" fmla="*/ 4 w 26"/>
                  <a:gd name="T7" fmla="*/ 4 h 17"/>
                  <a:gd name="T8" fmla="*/ 4 w 26"/>
                  <a:gd name="T9" fmla="*/ 4 h 17"/>
                  <a:gd name="T10" fmla="*/ 4 w 26"/>
                  <a:gd name="T11" fmla="*/ 6 h 17"/>
                  <a:gd name="T12" fmla="*/ 2 w 26"/>
                  <a:gd name="T13" fmla="*/ 11 h 17"/>
                  <a:gd name="T14" fmla="*/ 1 w 26"/>
                  <a:gd name="T15" fmla="*/ 12 h 17"/>
                  <a:gd name="T16" fmla="*/ 1 w 26"/>
                  <a:gd name="T17" fmla="*/ 13 h 17"/>
                  <a:gd name="T18" fmla="*/ 1 w 26"/>
                  <a:gd name="T19" fmla="*/ 13 h 17"/>
                  <a:gd name="T20" fmla="*/ 0 w 26"/>
                  <a:gd name="T21" fmla="*/ 14 h 17"/>
                  <a:gd name="T22" fmla="*/ 0 w 26"/>
                  <a:gd name="T23" fmla="*/ 14 h 17"/>
                  <a:gd name="T24" fmla="*/ 0 w 26"/>
                  <a:gd name="T25" fmla="*/ 15 h 17"/>
                  <a:gd name="T26" fmla="*/ 0 w 26"/>
                  <a:gd name="T27" fmla="*/ 15 h 17"/>
                  <a:gd name="T28" fmla="*/ 0 w 26"/>
                  <a:gd name="T29" fmla="*/ 15 h 17"/>
                  <a:gd name="T30" fmla="*/ 3 w 26"/>
                  <a:gd name="T31" fmla="*/ 17 h 17"/>
                  <a:gd name="T32" fmla="*/ 8 w 26"/>
                  <a:gd name="T33" fmla="*/ 14 h 17"/>
                  <a:gd name="T34" fmla="*/ 13 w 26"/>
                  <a:gd name="T35" fmla="*/ 10 h 17"/>
                  <a:gd name="T36" fmla="*/ 21 w 26"/>
                  <a:gd name="T37" fmla="*/ 10 h 17"/>
                  <a:gd name="T38" fmla="*/ 26 w 26"/>
                  <a:gd name="T39" fmla="*/ 10 h 17"/>
                  <a:gd name="T40" fmla="*/ 23 w 26"/>
                  <a:gd name="T41" fmla="*/ 8 h 17"/>
                  <a:gd name="T42" fmla="*/ 19 w 26"/>
                  <a:gd name="T43" fmla="*/ 5 h 17"/>
                  <a:gd name="T44" fmla="*/ 16 w 26"/>
                  <a:gd name="T45" fmla="*/ 1 h 17"/>
                  <a:gd name="T46" fmla="*/ 15 w 26"/>
                  <a:gd name="T47" fmla="*/ 1 h 17"/>
                  <a:gd name="T48" fmla="*/ 14 w 26"/>
                  <a:gd name="T49" fmla="*/ 1 h 17"/>
                  <a:gd name="T50" fmla="*/ 14 w 26"/>
                  <a:gd name="T51" fmla="*/ 1 h 17"/>
                  <a:gd name="T52" fmla="*/ 14 w 26"/>
                  <a:gd name="T53" fmla="*/ 1 h 17"/>
                  <a:gd name="T54" fmla="*/ 12 w 26"/>
                  <a:gd name="T55" fmla="*/ 1 h 17"/>
                  <a:gd name="T56" fmla="*/ 8 w 26"/>
                  <a:gd name="T57" fmla="*/ 0 h 17"/>
                  <a:gd name="T58" fmla="*/ 3 w 26"/>
                  <a:gd name="T59" fmla="*/ 1 h 17"/>
                  <a:gd name="T60" fmla="*/ 3 w 26"/>
                  <a:gd name="T61" fmla="*/ 1 h 17"/>
                  <a:gd name="T62" fmla="*/ 3 w 26"/>
                  <a:gd name="T63" fmla="*/ 2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26" h="17">
                    <a:moveTo>
                      <a:pt x="3" y="2"/>
                    </a:moveTo>
                    <a:cubicBezTo>
                      <a:pt x="4" y="4"/>
                      <a:pt x="4" y="4"/>
                      <a:pt x="4" y="4"/>
                    </a:cubicBezTo>
                    <a:cubicBezTo>
                      <a:pt x="4" y="4"/>
                      <a:pt x="4" y="4"/>
                      <a:pt x="4" y="4"/>
                    </a:cubicBezTo>
                    <a:cubicBezTo>
                      <a:pt x="4" y="4"/>
                      <a:pt x="4" y="4"/>
                      <a:pt x="4" y="4"/>
                    </a:cubicBezTo>
                    <a:cubicBezTo>
                      <a:pt x="4" y="4"/>
                      <a:pt x="4" y="4"/>
                      <a:pt x="4" y="4"/>
                    </a:cubicBezTo>
                    <a:cubicBezTo>
                      <a:pt x="4" y="5"/>
                      <a:pt x="4" y="6"/>
                      <a:pt x="4" y="6"/>
                    </a:cubicBezTo>
                    <a:cubicBezTo>
                      <a:pt x="4" y="9"/>
                      <a:pt x="3" y="10"/>
                      <a:pt x="2" y="11"/>
                    </a:cubicBezTo>
                    <a:cubicBezTo>
                      <a:pt x="2" y="11"/>
                      <a:pt x="1" y="12"/>
                      <a:pt x="1" y="12"/>
                    </a:cubicBezTo>
                    <a:cubicBezTo>
                      <a:pt x="1" y="12"/>
                      <a:pt x="1" y="13"/>
                      <a:pt x="1" y="13"/>
                    </a:cubicBezTo>
                    <a:cubicBezTo>
                      <a:pt x="1" y="13"/>
                      <a:pt x="1" y="13"/>
                      <a:pt x="1" y="13"/>
                    </a:cubicBezTo>
                    <a:cubicBezTo>
                      <a:pt x="1" y="14"/>
                      <a:pt x="1" y="14"/>
                      <a:pt x="0" y="14"/>
                    </a:cubicBezTo>
                    <a:cubicBezTo>
                      <a:pt x="0" y="14"/>
                      <a:pt x="0" y="14"/>
                      <a:pt x="0" y="14"/>
                    </a:cubicBezTo>
                    <a:cubicBezTo>
                      <a:pt x="0" y="15"/>
                      <a:pt x="0" y="15"/>
                      <a:pt x="0" y="15"/>
                    </a:cubicBezTo>
                    <a:cubicBezTo>
                      <a:pt x="0" y="15"/>
                      <a:pt x="0" y="15"/>
                      <a:pt x="0" y="15"/>
                    </a:cubicBezTo>
                    <a:cubicBezTo>
                      <a:pt x="0" y="15"/>
                      <a:pt x="0" y="15"/>
                      <a:pt x="0" y="15"/>
                    </a:cubicBezTo>
                    <a:cubicBezTo>
                      <a:pt x="1" y="16"/>
                      <a:pt x="2" y="17"/>
                      <a:pt x="3" y="17"/>
                    </a:cubicBezTo>
                    <a:cubicBezTo>
                      <a:pt x="5" y="17"/>
                      <a:pt x="6" y="16"/>
                      <a:pt x="8" y="14"/>
                    </a:cubicBezTo>
                    <a:cubicBezTo>
                      <a:pt x="9" y="13"/>
                      <a:pt x="11" y="11"/>
                      <a:pt x="13" y="10"/>
                    </a:cubicBezTo>
                    <a:cubicBezTo>
                      <a:pt x="15" y="9"/>
                      <a:pt x="18" y="10"/>
                      <a:pt x="21" y="10"/>
                    </a:cubicBezTo>
                    <a:cubicBezTo>
                      <a:pt x="23" y="10"/>
                      <a:pt x="25" y="10"/>
                      <a:pt x="26" y="10"/>
                    </a:cubicBezTo>
                    <a:cubicBezTo>
                      <a:pt x="25" y="9"/>
                      <a:pt x="24" y="9"/>
                      <a:pt x="23" y="8"/>
                    </a:cubicBezTo>
                    <a:cubicBezTo>
                      <a:pt x="22" y="7"/>
                      <a:pt x="20" y="6"/>
                      <a:pt x="19" y="5"/>
                    </a:cubicBezTo>
                    <a:cubicBezTo>
                      <a:pt x="18" y="4"/>
                      <a:pt x="17" y="3"/>
                      <a:pt x="16" y="1"/>
                    </a:cubicBezTo>
                    <a:cubicBezTo>
                      <a:pt x="16" y="1"/>
                      <a:pt x="16" y="1"/>
                      <a:pt x="15" y="1"/>
                    </a:cubicBezTo>
                    <a:cubicBezTo>
                      <a:pt x="15" y="1"/>
                      <a:pt x="15" y="1"/>
                      <a:pt x="14" y="1"/>
                    </a:cubicBezTo>
                    <a:cubicBezTo>
                      <a:pt x="14" y="1"/>
                      <a:pt x="14" y="1"/>
                      <a:pt x="14" y="1"/>
                    </a:cubicBezTo>
                    <a:cubicBezTo>
                      <a:pt x="14" y="1"/>
                      <a:pt x="14" y="1"/>
                      <a:pt x="14" y="1"/>
                    </a:cubicBezTo>
                    <a:cubicBezTo>
                      <a:pt x="13" y="1"/>
                      <a:pt x="13" y="1"/>
                      <a:pt x="12" y="1"/>
                    </a:cubicBezTo>
                    <a:cubicBezTo>
                      <a:pt x="12" y="1"/>
                      <a:pt x="11" y="0"/>
                      <a:pt x="8" y="0"/>
                    </a:cubicBezTo>
                    <a:cubicBezTo>
                      <a:pt x="6" y="0"/>
                      <a:pt x="4" y="0"/>
                      <a:pt x="3" y="1"/>
                    </a:cubicBezTo>
                    <a:cubicBezTo>
                      <a:pt x="3" y="1"/>
                      <a:pt x="3" y="1"/>
                      <a:pt x="3" y="1"/>
                    </a:cubicBezTo>
                    <a:lnTo>
                      <a:pt x="3" y="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042" name="Freeform 1189">
                <a:extLst>
                  <a:ext uri="{FF2B5EF4-FFF2-40B4-BE49-F238E27FC236}">
                    <a16:creationId xmlns:a16="http://schemas.microsoft.com/office/drawing/2014/main" id="{2CA8BCA0-D127-478B-B131-FD17173E488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98" y="3154"/>
                <a:ext cx="100" cy="80"/>
              </a:xfrm>
              <a:custGeom>
                <a:avLst/>
                <a:gdLst>
                  <a:gd name="T0" fmla="*/ 12 w 104"/>
                  <a:gd name="T1" fmla="*/ 58 h 83"/>
                  <a:gd name="T2" fmla="*/ 14 w 104"/>
                  <a:gd name="T3" fmla="*/ 59 h 83"/>
                  <a:gd name="T4" fmla="*/ 25 w 104"/>
                  <a:gd name="T5" fmla="*/ 68 h 83"/>
                  <a:gd name="T6" fmla="*/ 32 w 104"/>
                  <a:gd name="T7" fmla="*/ 66 h 83"/>
                  <a:gd name="T8" fmla="*/ 38 w 104"/>
                  <a:gd name="T9" fmla="*/ 71 h 83"/>
                  <a:gd name="T10" fmla="*/ 45 w 104"/>
                  <a:gd name="T11" fmla="*/ 72 h 83"/>
                  <a:gd name="T12" fmla="*/ 49 w 104"/>
                  <a:gd name="T13" fmla="*/ 78 h 83"/>
                  <a:gd name="T14" fmla="*/ 50 w 104"/>
                  <a:gd name="T15" fmla="*/ 79 h 83"/>
                  <a:gd name="T16" fmla="*/ 52 w 104"/>
                  <a:gd name="T17" fmla="*/ 78 h 83"/>
                  <a:gd name="T18" fmla="*/ 62 w 104"/>
                  <a:gd name="T19" fmla="*/ 79 h 83"/>
                  <a:gd name="T20" fmla="*/ 70 w 104"/>
                  <a:gd name="T21" fmla="*/ 79 h 83"/>
                  <a:gd name="T22" fmla="*/ 85 w 104"/>
                  <a:gd name="T23" fmla="*/ 83 h 83"/>
                  <a:gd name="T24" fmla="*/ 85 w 104"/>
                  <a:gd name="T25" fmla="*/ 83 h 83"/>
                  <a:gd name="T26" fmla="*/ 88 w 104"/>
                  <a:gd name="T27" fmla="*/ 83 h 83"/>
                  <a:gd name="T28" fmla="*/ 88 w 104"/>
                  <a:gd name="T29" fmla="*/ 81 h 83"/>
                  <a:gd name="T30" fmla="*/ 88 w 104"/>
                  <a:gd name="T31" fmla="*/ 78 h 83"/>
                  <a:gd name="T32" fmla="*/ 95 w 104"/>
                  <a:gd name="T33" fmla="*/ 70 h 83"/>
                  <a:gd name="T34" fmla="*/ 101 w 104"/>
                  <a:gd name="T35" fmla="*/ 64 h 83"/>
                  <a:gd name="T36" fmla="*/ 99 w 104"/>
                  <a:gd name="T37" fmla="*/ 54 h 83"/>
                  <a:gd name="T38" fmla="*/ 98 w 104"/>
                  <a:gd name="T39" fmla="*/ 52 h 83"/>
                  <a:gd name="T40" fmla="*/ 98 w 104"/>
                  <a:gd name="T41" fmla="*/ 51 h 83"/>
                  <a:gd name="T42" fmla="*/ 98 w 104"/>
                  <a:gd name="T43" fmla="*/ 50 h 83"/>
                  <a:gd name="T44" fmla="*/ 97 w 104"/>
                  <a:gd name="T45" fmla="*/ 47 h 83"/>
                  <a:gd name="T46" fmla="*/ 98 w 104"/>
                  <a:gd name="T47" fmla="*/ 45 h 83"/>
                  <a:gd name="T48" fmla="*/ 98 w 104"/>
                  <a:gd name="T49" fmla="*/ 44 h 83"/>
                  <a:gd name="T50" fmla="*/ 98 w 104"/>
                  <a:gd name="T51" fmla="*/ 42 h 83"/>
                  <a:gd name="T52" fmla="*/ 97 w 104"/>
                  <a:gd name="T53" fmla="*/ 41 h 83"/>
                  <a:gd name="T54" fmla="*/ 94 w 104"/>
                  <a:gd name="T55" fmla="*/ 37 h 83"/>
                  <a:gd name="T56" fmla="*/ 101 w 104"/>
                  <a:gd name="T57" fmla="*/ 23 h 83"/>
                  <a:gd name="T58" fmla="*/ 99 w 104"/>
                  <a:gd name="T59" fmla="*/ 12 h 83"/>
                  <a:gd name="T60" fmla="*/ 98 w 104"/>
                  <a:gd name="T61" fmla="*/ 11 h 83"/>
                  <a:gd name="T62" fmla="*/ 92 w 104"/>
                  <a:gd name="T63" fmla="*/ 8 h 83"/>
                  <a:gd name="T64" fmla="*/ 91 w 104"/>
                  <a:gd name="T65" fmla="*/ 8 h 83"/>
                  <a:gd name="T66" fmla="*/ 90 w 104"/>
                  <a:gd name="T67" fmla="*/ 8 h 83"/>
                  <a:gd name="T68" fmla="*/ 88 w 104"/>
                  <a:gd name="T69" fmla="*/ 8 h 83"/>
                  <a:gd name="T70" fmla="*/ 84 w 104"/>
                  <a:gd name="T71" fmla="*/ 8 h 83"/>
                  <a:gd name="T72" fmla="*/ 60 w 104"/>
                  <a:gd name="T73" fmla="*/ 6 h 83"/>
                  <a:gd name="T74" fmla="*/ 59 w 104"/>
                  <a:gd name="T75" fmla="*/ 6 h 83"/>
                  <a:gd name="T76" fmla="*/ 57 w 104"/>
                  <a:gd name="T77" fmla="*/ 5 h 83"/>
                  <a:gd name="T78" fmla="*/ 57 w 104"/>
                  <a:gd name="T79" fmla="*/ 5 h 83"/>
                  <a:gd name="T80" fmla="*/ 43 w 104"/>
                  <a:gd name="T81" fmla="*/ 0 h 83"/>
                  <a:gd name="T82" fmla="*/ 21 w 104"/>
                  <a:gd name="T83" fmla="*/ 7 h 83"/>
                  <a:gd name="T84" fmla="*/ 4 w 104"/>
                  <a:gd name="T85" fmla="*/ 12 h 83"/>
                  <a:gd name="T86" fmla="*/ 2 w 104"/>
                  <a:gd name="T87" fmla="*/ 17 h 83"/>
                  <a:gd name="T88" fmla="*/ 2 w 104"/>
                  <a:gd name="T89" fmla="*/ 19 h 83"/>
                  <a:gd name="T90" fmla="*/ 2 w 104"/>
                  <a:gd name="T91" fmla="*/ 21 h 83"/>
                  <a:gd name="T92" fmla="*/ 2 w 104"/>
                  <a:gd name="T93" fmla="*/ 23 h 83"/>
                  <a:gd name="T94" fmla="*/ 2 w 104"/>
                  <a:gd name="T95" fmla="*/ 25 h 83"/>
                  <a:gd name="T96" fmla="*/ 2 w 104"/>
                  <a:gd name="T97" fmla="*/ 26 h 83"/>
                  <a:gd name="T98" fmla="*/ 1 w 104"/>
                  <a:gd name="T99" fmla="*/ 28 h 83"/>
                  <a:gd name="T100" fmla="*/ 1 w 104"/>
                  <a:gd name="T101" fmla="*/ 30 h 83"/>
                  <a:gd name="T102" fmla="*/ 5 w 104"/>
                  <a:gd name="T103" fmla="*/ 38 h 83"/>
                  <a:gd name="T104" fmla="*/ 8 w 104"/>
                  <a:gd name="T105" fmla="*/ 51 h 83"/>
                  <a:gd name="T106" fmla="*/ 9 w 104"/>
                  <a:gd name="T107" fmla="*/ 52 h 83"/>
                  <a:gd name="T108" fmla="*/ 9 w 104"/>
                  <a:gd name="T109" fmla="*/ 54 h 83"/>
                  <a:gd name="T110" fmla="*/ 9 w 104"/>
                  <a:gd name="T111" fmla="*/ 55 h 83"/>
                  <a:gd name="T112" fmla="*/ 9 w 104"/>
                  <a:gd name="T113" fmla="*/ 57 h 8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</a:cxnLst>
                <a:rect l="0" t="0" r="r" b="b"/>
                <a:pathLst>
                  <a:path w="104" h="83">
                    <a:moveTo>
                      <a:pt x="9" y="57"/>
                    </a:moveTo>
                    <a:cubicBezTo>
                      <a:pt x="10" y="57"/>
                      <a:pt x="11" y="58"/>
                      <a:pt x="12" y="58"/>
                    </a:cubicBezTo>
                    <a:cubicBezTo>
                      <a:pt x="12" y="58"/>
                      <a:pt x="12" y="58"/>
                      <a:pt x="12" y="58"/>
                    </a:cubicBezTo>
                    <a:cubicBezTo>
                      <a:pt x="13" y="59"/>
                      <a:pt x="14" y="59"/>
                      <a:pt x="14" y="59"/>
                    </a:cubicBezTo>
                    <a:cubicBezTo>
                      <a:pt x="19" y="61"/>
                      <a:pt x="22" y="63"/>
                      <a:pt x="23" y="66"/>
                    </a:cubicBezTo>
                    <a:cubicBezTo>
                      <a:pt x="23" y="67"/>
                      <a:pt x="24" y="68"/>
                      <a:pt x="25" y="68"/>
                    </a:cubicBezTo>
                    <a:cubicBezTo>
                      <a:pt x="26" y="67"/>
                      <a:pt x="27" y="66"/>
                      <a:pt x="29" y="66"/>
                    </a:cubicBezTo>
                    <a:cubicBezTo>
                      <a:pt x="30" y="66"/>
                      <a:pt x="31" y="66"/>
                      <a:pt x="32" y="66"/>
                    </a:cubicBezTo>
                    <a:cubicBezTo>
                      <a:pt x="32" y="66"/>
                      <a:pt x="33" y="66"/>
                      <a:pt x="33" y="66"/>
                    </a:cubicBezTo>
                    <a:cubicBezTo>
                      <a:pt x="37" y="66"/>
                      <a:pt x="38" y="69"/>
                      <a:pt x="38" y="71"/>
                    </a:cubicBezTo>
                    <a:cubicBezTo>
                      <a:pt x="39" y="71"/>
                      <a:pt x="39" y="71"/>
                      <a:pt x="40" y="71"/>
                    </a:cubicBezTo>
                    <a:cubicBezTo>
                      <a:pt x="42" y="71"/>
                      <a:pt x="43" y="71"/>
                      <a:pt x="45" y="72"/>
                    </a:cubicBezTo>
                    <a:cubicBezTo>
                      <a:pt x="46" y="73"/>
                      <a:pt x="47" y="74"/>
                      <a:pt x="48" y="76"/>
                    </a:cubicBezTo>
                    <a:cubicBezTo>
                      <a:pt x="48" y="77"/>
                      <a:pt x="48" y="77"/>
                      <a:pt x="49" y="78"/>
                    </a:cubicBezTo>
                    <a:cubicBezTo>
                      <a:pt x="49" y="78"/>
                      <a:pt x="49" y="78"/>
                      <a:pt x="49" y="78"/>
                    </a:cubicBezTo>
                    <a:cubicBezTo>
                      <a:pt x="49" y="78"/>
                      <a:pt x="50" y="79"/>
                      <a:pt x="50" y="79"/>
                    </a:cubicBezTo>
                    <a:cubicBezTo>
                      <a:pt x="50" y="79"/>
                      <a:pt x="50" y="79"/>
                      <a:pt x="50" y="79"/>
                    </a:cubicBezTo>
                    <a:cubicBezTo>
                      <a:pt x="51" y="79"/>
                      <a:pt x="51" y="79"/>
                      <a:pt x="52" y="78"/>
                    </a:cubicBezTo>
                    <a:cubicBezTo>
                      <a:pt x="53" y="78"/>
                      <a:pt x="55" y="77"/>
                      <a:pt x="57" y="78"/>
                    </a:cubicBezTo>
                    <a:cubicBezTo>
                      <a:pt x="57" y="79"/>
                      <a:pt x="60" y="79"/>
                      <a:pt x="62" y="79"/>
                    </a:cubicBezTo>
                    <a:cubicBezTo>
                      <a:pt x="63" y="79"/>
                      <a:pt x="64" y="79"/>
                      <a:pt x="65" y="79"/>
                    </a:cubicBezTo>
                    <a:cubicBezTo>
                      <a:pt x="67" y="78"/>
                      <a:pt x="68" y="79"/>
                      <a:pt x="70" y="79"/>
                    </a:cubicBezTo>
                    <a:cubicBezTo>
                      <a:pt x="71" y="80"/>
                      <a:pt x="72" y="80"/>
                      <a:pt x="74" y="80"/>
                    </a:cubicBezTo>
                    <a:cubicBezTo>
                      <a:pt x="78" y="79"/>
                      <a:pt x="83" y="81"/>
                      <a:pt x="85" y="83"/>
                    </a:cubicBezTo>
                    <a:cubicBezTo>
                      <a:pt x="85" y="83"/>
                      <a:pt x="85" y="83"/>
                      <a:pt x="85" y="83"/>
                    </a:cubicBezTo>
                    <a:cubicBezTo>
                      <a:pt x="85" y="83"/>
                      <a:pt x="85" y="83"/>
                      <a:pt x="85" y="83"/>
                    </a:cubicBezTo>
                    <a:cubicBezTo>
                      <a:pt x="85" y="83"/>
                      <a:pt x="86" y="83"/>
                      <a:pt x="87" y="83"/>
                    </a:cubicBezTo>
                    <a:cubicBezTo>
                      <a:pt x="88" y="83"/>
                      <a:pt x="88" y="83"/>
                      <a:pt x="88" y="83"/>
                    </a:cubicBezTo>
                    <a:cubicBezTo>
                      <a:pt x="88" y="83"/>
                      <a:pt x="88" y="83"/>
                      <a:pt x="88" y="83"/>
                    </a:cubicBezTo>
                    <a:cubicBezTo>
                      <a:pt x="88" y="82"/>
                      <a:pt x="88" y="82"/>
                      <a:pt x="88" y="81"/>
                    </a:cubicBezTo>
                    <a:cubicBezTo>
                      <a:pt x="88" y="81"/>
                      <a:pt x="88" y="80"/>
                      <a:pt x="88" y="80"/>
                    </a:cubicBezTo>
                    <a:cubicBezTo>
                      <a:pt x="88" y="79"/>
                      <a:pt x="88" y="78"/>
                      <a:pt x="88" y="78"/>
                    </a:cubicBezTo>
                    <a:cubicBezTo>
                      <a:pt x="88" y="77"/>
                      <a:pt x="89" y="76"/>
                      <a:pt x="91" y="73"/>
                    </a:cubicBezTo>
                    <a:cubicBezTo>
                      <a:pt x="92" y="72"/>
                      <a:pt x="94" y="71"/>
                      <a:pt x="95" y="70"/>
                    </a:cubicBezTo>
                    <a:cubicBezTo>
                      <a:pt x="97" y="68"/>
                      <a:pt x="98" y="67"/>
                      <a:pt x="99" y="66"/>
                    </a:cubicBezTo>
                    <a:cubicBezTo>
                      <a:pt x="100" y="65"/>
                      <a:pt x="101" y="65"/>
                      <a:pt x="101" y="64"/>
                    </a:cubicBezTo>
                    <a:cubicBezTo>
                      <a:pt x="102" y="64"/>
                      <a:pt x="103" y="63"/>
                      <a:pt x="103" y="62"/>
                    </a:cubicBezTo>
                    <a:cubicBezTo>
                      <a:pt x="104" y="62"/>
                      <a:pt x="102" y="59"/>
                      <a:pt x="99" y="54"/>
                    </a:cubicBezTo>
                    <a:cubicBezTo>
                      <a:pt x="99" y="53"/>
                      <a:pt x="99" y="53"/>
                      <a:pt x="99" y="53"/>
                    </a:cubicBezTo>
                    <a:cubicBezTo>
                      <a:pt x="98" y="52"/>
                      <a:pt x="98" y="52"/>
                      <a:pt x="98" y="52"/>
                    </a:cubicBezTo>
                    <a:cubicBezTo>
                      <a:pt x="98" y="52"/>
                      <a:pt x="98" y="52"/>
                      <a:pt x="98" y="51"/>
                    </a:cubicBezTo>
                    <a:cubicBezTo>
                      <a:pt x="98" y="51"/>
                      <a:pt x="98" y="51"/>
                      <a:pt x="98" y="51"/>
                    </a:cubicBezTo>
                    <a:cubicBezTo>
                      <a:pt x="98" y="51"/>
                      <a:pt x="98" y="51"/>
                      <a:pt x="98" y="51"/>
                    </a:cubicBezTo>
                    <a:cubicBezTo>
                      <a:pt x="98" y="50"/>
                      <a:pt x="98" y="50"/>
                      <a:pt x="98" y="50"/>
                    </a:cubicBezTo>
                    <a:cubicBezTo>
                      <a:pt x="98" y="49"/>
                      <a:pt x="98" y="49"/>
                      <a:pt x="98" y="48"/>
                    </a:cubicBezTo>
                    <a:cubicBezTo>
                      <a:pt x="97" y="47"/>
                      <a:pt x="97" y="47"/>
                      <a:pt x="97" y="47"/>
                    </a:cubicBezTo>
                    <a:cubicBezTo>
                      <a:pt x="98" y="47"/>
                      <a:pt x="98" y="47"/>
                      <a:pt x="98" y="47"/>
                    </a:cubicBezTo>
                    <a:cubicBezTo>
                      <a:pt x="98" y="46"/>
                      <a:pt x="98" y="46"/>
                      <a:pt x="98" y="45"/>
                    </a:cubicBezTo>
                    <a:cubicBezTo>
                      <a:pt x="98" y="45"/>
                      <a:pt x="98" y="45"/>
                      <a:pt x="98" y="45"/>
                    </a:cubicBezTo>
                    <a:cubicBezTo>
                      <a:pt x="98" y="45"/>
                      <a:pt x="98" y="44"/>
                      <a:pt x="98" y="44"/>
                    </a:cubicBezTo>
                    <a:cubicBezTo>
                      <a:pt x="98" y="44"/>
                      <a:pt x="98" y="43"/>
                      <a:pt x="98" y="43"/>
                    </a:cubicBezTo>
                    <a:cubicBezTo>
                      <a:pt x="98" y="43"/>
                      <a:pt x="98" y="42"/>
                      <a:pt x="98" y="42"/>
                    </a:cubicBezTo>
                    <a:cubicBezTo>
                      <a:pt x="98" y="42"/>
                      <a:pt x="98" y="42"/>
                      <a:pt x="98" y="42"/>
                    </a:cubicBezTo>
                    <a:cubicBezTo>
                      <a:pt x="98" y="42"/>
                      <a:pt x="97" y="41"/>
                      <a:pt x="97" y="41"/>
                    </a:cubicBezTo>
                    <a:cubicBezTo>
                      <a:pt x="97" y="41"/>
                      <a:pt x="97" y="40"/>
                      <a:pt x="97" y="40"/>
                    </a:cubicBezTo>
                    <a:cubicBezTo>
                      <a:pt x="95" y="39"/>
                      <a:pt x="94" y="38"/>
                      <a:pt x="94" y="37"/>
                    </a:cubicBezTo>
                    <a:cubicBezTo>
                      <a:pt x="94" y="33"/>
                      <a:pt x="102" y="29"/>
                      <a:pt x="102" y="29"/>
                    </a:cubicBezTo>
                    <a:cubicBezTo>
                      <a:pt x="102" y="28"/>
                      <a:pt x="102" y="24"/>
                      <a:pt x="101" y="23"/>
                    </a:cubicBezTo>
                    <a:cubicBezTo>
                      <a:pt x="98" y="20"/>
                      <a:pt x="97" y="16"/>
                      <a:pt x="99" y="12"/>
                    </a:cubicBezTo>
                    <a:cubicBezTo>
                      <a:pt x="99" y="12"/>
                      <a:pt x="99" y="12"/>
                      <a:pt x="99" y="12"/>
                    </a:cubicBezTo>
                    <a:cubicBezTo>
                      <a:pt x="98" y="12"/>
                      <a:pt x="98" y="11"/>
                      <a:pt x="98" y="11"/>
                    </a:cubicBezTo>
                    <a:cubicBezTo>
                      <a:pt x="98" y="11"/>
                      <a:pt x="98" y="11"/>
                      <a:pt x="98" y="11"/>
                    </a:cubicBezTo>
                    <a:cubicBezTo>
                      <a:pt x="96" y="10"/>
                      <a:pt x="93" y="9"/>
                      <a:pt x="92" y="8"/>
                    </a:cubicBezTo>
                    <a:cubicBezTo>
                      <a:pt x="92" y="8"/>
                      <a:pt x="92" y="8"/>
                      <a:pt x="92" y="8"/>
                    </a:cubicBezTo>
                    <a:cubicBezTo>
                      <a:pt x="92" y="8"/>
                      <a:pt x="92" y="8"/>
                      <a:pt x="92" y="8"/>
                    </a:cubicBezTo>
                    <a:cubicBezTo>
                      <a:pt x="92" y="8"/>
                      <a:pt x="91" y="8"/>
                      <a:pt x="91" y="8"/>
                    </a:cubicBezTo>
                    <a:cubicBezTo>
                      <a:pt x="91" y="8"/>
                      <a:pt x="91" y="8"/>
                      <a:pt x="91" y="8"/>
                    </a:cubicBezTo>
                    <a:cubicBezTo>
                      <a:pt x="91" y="8"/>
                      <a:pt x="90" y="8"/>
                      <a:pt x="90" y="8"/>
                    </a:cubicBezTo>
                    <a:cubicBezTo>
                      <a:pt x="90" y="8"/>
                      <a:pt x="90" y="8"/>
                      <a:pt x="90" y="8"/>
                    </a:cubicBezTo>
                    <a:cubicBezTo>
                      <a:pt x="89" y="8"/>
                      <a:pt x="89" y="8"/>
                      <a:pt x="88" y="8"/>
                    </a:cubicBezTo>
                    <a:cubicBezTo>
                      <a:pt x="87" y="8"/>
                      <a:pt x="87" y="8"/>
                      <a:pt x="87" y="8"/>
                    </a:cubicBezTo>
                    <a:cubicBezTo>
                      <a:pt x="86" y="8"/>
                      <a:pt x="85" y="8"/>
                      <a:pt x="84" y="8"/>
                    </a:cubicBezTo>
                    <a:cubicBezTo>
                      <a:pt x="75" y="8"/>
                      <a:pt x="63" y="7"/>
                      <a:pt x="61" y="7"/>
                    </a:cubicBezTo>
                    <a:cubicBezTo>
                      <a:pt x="61" y="6"/>
                      <a:pt x="61" y="6"/>
                      <a:pt x="60" y="6"/>
                    </a:cubicBezTo>
                    <a:cubicBezTo>
                      <a:pt x="60" y="6"/>
                      <a:pt x="60" y="6"/>
                      <a:pt x="60" y="6"/>
                    </a:cubicBezTo>
                    <a:cubicBezTo>
                      <a:pt x="60" y="6"/>
                      <a:pt x="59" y="6"/>
                      <a:pt x="59" y="6"/>
                    </a:cubicBezTo>
                    <a:cubicBezTo>
                      <a:pt x="59" y="6"/>
                      <a:pt x="59" y="6"/>
                      <a:pt x="59" y="6"/>
                    </a:cubicBezTo>
                    <a:cubicBezTo>
                      <a:pt x="58" y="5"/>
                      <a:pt x="58" y="5"/>
                      <a:pt x="57" y="5"/>
                    </a:cubicBezTo>
                    <a:cubicBezTo>
                      <a:pt x="57" y="5"/>
                      <a:pt x="57" y="5"/>
                      <a:pt x="57" y="5"/>
                    </a:cubicBezTo>
                    <a:cubicBezTo>
                      <a:pt x="57" y="5"/>
                      <a:pt x="57" y="5"/>
                      <a:pt x="57" y="5"/>
                    </a:cubicBezTo>
                    <a:cubicBezTo>
                      <a:pt x="55" y="7"/>
                      <a:pt x="53" y="8"/>
                      <a:pt x="50" y="8"/>
                    </a:cubicBezTo>
                    <a:cubicBezTo>
                      <a:pt x="44" y="8"/>
                      <a:pt x="43" y="3"/>
                      <a:pt x="43" y="0"/>
                    </a:cubicBezTo>
                    <a:cubicBezTo>
                      <a:pt x="43" y="0"/>
                      <a:pt x="43" y="0"/>
                      <a:pt x="43" y="0"/>
                    </a:cubicBezTo>
                    <a:cubicBezTo>
                      <a:pt x="38" y="0"/>
                      <a:pt x="25" y="3"/>
                      <a:pt x="21" y="7"/>
                    </a:cubicBezTo>
                    <a:cubicBezTo>
                      <a:pt x="18" y="11"/>
                      <a:pt x="13" y="11"/>
                      <a:pt x="8" y="12"/>
                    </a:cubicBezTo>
                    <a:cubicBezTo>
                      <a:pt x="7" y="12"/>
                      <a:pt x="5" y="12"/>
                      <a:pt x="4" y="12"/>
                    </a:cubicBezTo>
                    <a:cubicBezTo>
                      <a:pt x="4" y="14"/>
                      <a:pt x="3" y="16"/>
                      <a:pt x="2" y="16"/>
                    </a:cubicBezTo>
                    <a:cubicBezTo>
                      <a:pt x="2" y="17"/>
                      <a:pt x="2" y="17"/>
                      <a:pt x="2" y="17"/>
                    </a:cubicBezTo>
                    <a:cubicBezTo>
                      <a:pt x="2" y="18"/>
                      <a:pt x="2" y="18"/>
                      <a:pt x="2" y="18"/>
                    </a:cubicBezTo>
                    <a:cubicBezTo>
                      <a:pt x="2" y="18"/>
                      <a:pt x="2" y="19"/>
                      <a:pt x="2" y="19"/>
                    </a:cubicBezTo>
                    <a:cubicBezTo>
                      <a:pt x="2" y="19"/>
                      <a:pt x="2" y="19"/>
                      <a:pt x="2" y="20"/>
                    </a:cubicBezTo>
                    <a:cubicBezTo>
                      <a:pt x="2" y="20"/>
                      <a:pt x="2" y="20"/>
                      <a:pt x="2" y="21"/>
                    </a:cubicBezTo>
                    <a:cubicBezTo>
                      <a:pt x="2" y="21"/>
                      <a:pt x="2" y="21"/>
                      <a:pt x="2" y="22"/>
                    </a:cubicBezTo>
                    <a:cubicBezTo>
                      <a:pt x="2" y="22"/>
                      <a:pt x="2" y="22"/>
                      <a:pt x="2" y="23"/>
                    </a:cubicBezTo>
                    <a:cubicBezTo>
                      <a:pt x="2" y="23"/>
                      <a:pt x="2" y="23"/>
                      <a:pt x="2" y="24"/>
                    </a:cubicBezTo>
                    <a:cubicBezTo>
                      <a:pt x="2" y="24"/>
                      <a:pt x="2" y="24"/>
                      <a:pt x="2" y="25"/>
                    </a:cubicBezTo>
                    <a:cubicBezTo>
                      <a:pt x="2" y="25"/>
                      <a:pt x="2" y="25"/>
                      <a:pt x="2" y="25"/>
                    </a:cubicBezTo>
                    <a:cubicBezTo>
                      <a:pt x="2" y="26"/>
                      <a:pt x="2" y="26"/>
                      <a:pt x="2" y="26"/>
                    </a:cubicBezTo>
                    <a:cubicBezTo>
                      <a:pt x="2" y="27"/>
                      <a:pt x="2" y="27"/>
                      <a:pt x="2" y="27"/>
                    </a:cubicBezTo>
                    <a:cubicBezTo>
                      <a:pt x="1" y="28"/>
                      <a:pt x="1" y="28"/>
                      <a:pt x="1" y="28"/>
                    </a:cubicBezTo>
                    <a:cubicBezTo>
                      <a:pt x="0" y="29"/>
                      <a:pt x="0" y="30"/>
                      <a:pt x="0" y="30"/>
                    </a:cubicBezTo>
                    <a:cubicBezTo>
                      <a:pt x="0" y="30"/>
                      <a:pt x="0" y="30"/>
                      <a:pt x="1" y="30"/>
                    </a:cubicBezTo>
                    <a:cubicBezTo>
                      <a:pt x="3" y="32"/>
                      <a:pt x="4" y="35"/>
                      <a:pt x="4" y="37"/>
                    </a:cubicBezTo>
                    <a:cubicBezTo>
                      <a:pt x="4" y="38"/>
                      <a:pt x="4" y="38"/>
                      <a:pt x="5" y="38"/>
                    </a:cubicBezTo>
                    <a:cubicBezTo>
                      <a:pt x="5" y="39"/>
                      <a:pt x="6" y="41"/>
                      <a:pt x="6" y="43"/>
                    </a:cubicBezTo>
                    <a:cubicBezTo>
                      <a:pt x="6" y="47"/>
                      <a:pt x="7" y="50"/>
                      <a:pt x="8" y="51"/>
                    </a:cubicBezTo>
                    <a:cubicBezTo>
                      <a:pt x="8" y="51"/>
                      <a:pt x="9" y="52"/>
                      <a:pt x="9" y="52"/>
                    </a:cubicBezTo>
                    <a:cubicBezTo>
                      <a:pt x="9" y="52"/>
                      <a:pt x="9" y="52"/>
                      <a:pt x="9" y="52"/>
                    </a:cubicBezTo>
                    <a:cubicBezTo>
                      <a:pt x="9" y="53"/>
                      <a:pt x="9" y="53"/>
                      <a:pt x="9" y="54"/>
                    </a:cubicBezTo>
                    <a:cubicBezTo>
                      <a:pt x="9" y="54"/>
                      <a:pt x="9" y="54"/>
                      <a:pt x="9" y="54"/>
                    </a:cubicBezTo>
                    <a:cubicBezTo>
                      <a:pt x="9" y="54"/>
                      <a:pt x="9" y="55"/>
                      <a:pt x="9" y="55"/>
                    </a:cubicBezTo>
                    <a:cubicBezTo>
                      <a:pt x="9" y="55"/>
                      <a:pt x="9" y="55"/>
                      <a:pt x="9" y="55"/>
                    </a:cubicBezTo>
                    <a:cubicBezTo>
                      <a:pt x="9" y="56"/>
                      <a:pt x="9" y="56"/>
                      <a:pt x="9" y="57"/>
                    </a:cubicBezTo>
                    <a:cubicBezTo>
                      <a:pt x="9" y="57"/>
                      <a:pt x="9" y="57"/>
                      <a:pt x="9" y="57"/>
                    </a:cubicBezTo>
                    <a:cubicBezTo>
                      <a:pt x="9" y="57"/>
                      <a:pt x="9" y="57"/>
                      <a:pt x="9" y="57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043" name="Freeform 1190">
                <a:extLst>
                  <a:ext uri="{FF2B5EF4-FFF2-40B4-BE49-F238E27FC236}">
                    <a16:creationId xmlns:a16="http://schemas.microsoft.com/office/drawing/2014/main" id="{96C4EB20-DE1D-4DAF-B745-DCB9413DC66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14" y="3292"/>
                <a:ext cx="34" cy="31"/>
              </a:xfrm>
              <a:custGeom>
                <a:avLst/>
                <a:gdLst>
                  <a:gd name="T0" fmla="*/ 29 w 36"/>
                  <a:gd name="T1" fmla="*/ 24 h 32"/>
                  <a:gd name="T2" fmla="*/ 30 w 36"/>
                  <a:gd name="T3" fmla="*/ 23 h 32"/>
                  <a:gd name="T4" fmla="*/ 30 w 36"/>
                  <a:gd name="T5" fmla="*/ 23 h 32"/>
                  <a:gd name="T6" fmla="*/ 32 w 36"/>
                  <a:gd name="T7" fmla="*/ 21 h 32"/>
                  <a:gd name="T8" fmla="*/ 32 w 36"/>
                  <a:gd name="T9" fmla="*/ 21 h 32"/>
                  <a:gd name="T10" fmla="*/ 32 w 36"/>
                  <a:gd name="T11" fmla="*/ 21 h 32"/>
                  <a:gd name="T12" fmla="*/ 32 w 36"/>
                  <a:gd name="T13" fmla="*/ 21 h 32"/>
                  <a:gd name="T14" fmla="*/ 33 w 36"/>
                  <a:gd name="T15" fmla="*/ 20 h 32"/>
                  <a:gd name="T16" fmla="*/ 33 w 36"/>
                  <a:gd name="T17" fmla="*/ 19 h 32"/>
                  <a:gd name="T18" fmla="*/ 34 w 36"/>
                  <a:gd name="T19" fmla="*/ 19 h 32"/>
                  <a:gd name="T20" fmla="*/ 34 w 36"/>
                  <a:gd name="T21" fmla="*/ 19 h 32"/>
                  <a:gd name="T22" fmla="*/ 35 w 36"/>
                  <a:gd name="T23" fmla="*/ 18 h 32"/>
                  <a:gd name="T24" fmla="*/ 35 w 36"/>
                  <a:gd name="T25" fmla="*/ 18 h 32"/>
                  <a:gd name="T26" fmla="*/ 35 w 36"/>
                  <a:gd name="T27" fmla="*/ 18 h 32"/>
                  <a:gd name="T28" fmla="*/ 35 w 36"/>
                  <a:gd name="T29" fmla="*/ 17 h 32"/>
                  <a:gd name="T30" fmla="*/ 36 w 36"/>
                  <a:gd name="T31" fmla="*/ 6 h 32"/>
                  <a:gd name="T32" fmla="*/ 35 w 36"/>
                  <a:gd name="T33" fmla="*/ 6 h 32"/>
                  <a:gd name="T34" fmla="*/ 34 w 36"/>
                  <a:gd name="T35" fmla="*/ 5 h 32"/>
                  <a:gd name="T36" fmla="*/ 34 w 36"/>
                  <a:gd name="T37" fmla="*/ 5 h 32"/>
                  <a:gd name="T38" fmla="*/ 33 w 36"/>
                  <a:gd name="T39" fmla="*/ 4 h 32"/>
                  <a:gd name="T40" fmla="*/ 32 w 36"/>
                  <a:gd name="T41" fmla="*/ 4 h 32"/>
                  <a:gd name="T42" fmla="*/ 31 w 36"/>
                  <a:gd name="T43" fmla="*/ 4 h 32"/>
                  <a:gd name="T44" fmla="*/ 31 w 36"/>
                  <a:gd name="T45" fmla="*/ 3 h 32"/>
                  <a:gd name="T46" fmla="*/ 30 w 36"/>
                  <a:gd name="T47" fmla="*/ 3 h 32"/>
                  <a:gd name="T48" fmla="*/ 30 w 36"/>
                  <a:gd name="T49" fmla="*/ 3 h 32"/>
                  <a:gd name="T50" fmla="*/ 29 w 36"/>
                  <a:gd name="T51" fmla="*/ 3 h 32"/>
                  <a:gd name="T52" fmla="*/ 29 w 36"/>
                  <a:gd name="T53" fmla="*/ 2 h 32"/>
                  <a:gd name="T54" fmla="*/ 28 w 36"/>
                  <a:gd name="T55" fmla="*/ 2 h 32"/>
                  <a:gd name="T56" fmla="*/ 28 w 36"/>
                  <a:gd name="T57" fmla="*/ 2 h 32"/>
                  <a:gd name="T58" fmla="*/ 27 w 36"/>
                  <a:gd name="T59" fmla="*/ 2 h 32"/>
                  <a:gd name="T60" fmla="*/ 27 w 36"/>
                  <a:gd name="T61" fmla="*/ 2 h 32"/>
                  <a:gd name="T62" fmla="*/ 9 w 36"/>
                  <a:gd name="T63" fmla="*/ 0 h 32"/>
                  <a:gd name="T64" fmla="*/ 7 w 36"/>
                  <a:gd name="T65" fmla="*/ 1 h 32"/>
                  <a:gd name="T66" fmla="*/ 1 w 36"/>
                  <a:gd name="T67" fmla="*/ 1 h 32"/>
                  <a:gd name="T68" fmla="*/ 0 w 36"/>
                  <a:gd name="T69" fmla="*/ 1 h 32"/>
                  <a:gd name="T70" fmla="*/ 0 w 36"/>
                  <a:gd name="T71" fmla="*/ 2 h 32"/>
                  <a:gd name="T72" fmla="*/ 1 w 36"/>
                  <a:gd name="T73" fmla="*/ 4 h 32"/>
                  <a:gd name="T74" fmla="*/ 5 w 36"/>
                  <a:gd name="T75" fmla="*/ 10 h 32"/>
                  <a:gd name="T76" fmla="*/ 10 w 36"/>
                  <a:gd name="T77" fmla="*/ 16 h 32"/>
                  <a:gd name="T78" fmla="*/ 14 w 36"/>
                  <a:gd name="T79" fmla="*/ 21 h 32"/>
                  <a:gd name="T80" fmla="*/ 16 w 36"/>
                  <a:gd name="T81" fmla="*/ 23 h 32"/>
                  <a:gd name="T82" fmla="*/ 18 w 36"/>
                  <a:gd name="T83" fmla="*/ 25 h 32"/>
                  <a:gd name="T84" fmla="*/ 18 w 36"/>
                  <a:gd name="T85" fmla="*/ 25 h 32"/>
                  <a:gd name="T86" fmla="*/ 20 w 36"/>
                  <a:gd name="T87" fmla="*/ 27 h 32"/>
                  <a:gd name="T88" fmla="*/ 20 w 36"/>
                  <a:gd name="T89" fmla="*/ 27 h 32"/>
                  <a:gd name="T90" fmla="*/ 21 w 36"/>
                  <a:gd name="T91" fmla="*/ 28 h 32"/>
                  <a:gd name="T92" fmla="*/ 22 w 36"/>
                  <a:gd name="T93" fmla="*/ 29 h 32"/>
                  <a:gd name="T94" fmla="*/ 23 w 36"/>
                  <a:gd name="T95" fmla="*/ 30 h 32"/>
                  <a:gd name="T96" fmla="*/ 26 w 36"/>
                  <a:gd name="T97" fmla="*/ 32 h 32"/>
                  <a:gd name="T98" fmla="*/ 26 w 36"/>
                  <a:gd name="T99" fmla="*/ 32 h 32"/>
                  <a:gd name="T100" fmla="*/ 26 w 36"/>
                  <a:gd name="T101" fmla="*/ 31 h 32"/>
                  <a:gd name="T102" fmla="*/ 26 w 36"/>
                  <a:gd name="T103" fmla="*/ 31 h 32"/>
                  <a:gd name="T104" fmla="*/ 27 w 36"/>
                  <a:gd name="T105" fmla="*/ 29 h 32"/>
                  <a:gd name="T106" fmla="*/ 27 w 36"/>
                  <a:gd name="T107" fmla="*/ 29 h 32"/>
                  <a:gd name="T108" fmla="*/ 27 w 36"/>
                  <a:gd name="T109" fmla="*/ 27 h 32"/>
                  <a:gd name="T110" fmla="*/ 27 w 36"/>
                  <a:gd name="T111" fmla="*/ 27 h 32"/>
                  <a:gd name="T112" fmla="*/ 29 w 36"/>
                  <a:gd name="T113" fmla="*/ 24 h 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</a:cxnLst>
                <a:rect l="0" t="0" r="r" b="b"/>
                <a:pathLst>
                  <a:path w="36" h="32">
                    <a:moveTo>
                      <a:pt x="29" y="24"/>
                    </a:moveTo>
                    <a:cubicBezTo>
                      <a:pt x="30" y="23"/>
                      <a:pt x="30" y="23"/>
                      <a:pt x="30" y="23"/>
                    </a:cubicBezTo>
                    <a:cubicBezTo>
                      <a:pt x="30" y="23"/>
                      <a:pt x="30" y="23"/>
                      <a:pt x="30" y="23"/>
                    </a:cubicBezTo>
                    <a:cubicBezTo>
                      <a:pt x="32" y="21"/>
                      <a:pt x="32" y="21"/>
                      <a:pt x="32" y="21"/>
                    </a:cubicBezTo>
                    <a:cubicBezTo>
                      <a:pt x="32" y="21"/>
                      <a:pt x="32" y="21"/>
                      <a:pt x="32" y="21"/>
                    </a:cubicBezTo>
                    <a:cubicBezTo>
                      <a:pt x="32" y="21"/>
                      <a:pt x="32" y="21"/>
                      <a:pt x="32" y="21"/>
                    </a:cubicBezTo>
                    <a:cubicBezTo>
                      <a:pt x="32" y="21"/>
                      <a:pt x="32" y="21"/>
                      <a:pt x="32" y="21"/>
                    </a:cubicBezTo>
                    <a:cubicBezTo>
                      <a:pt x="32" y="20"/>
                      <a:pt x="33" y="20"/>
                      <a:pt x="33" y="20"/>
                    </a:cubicBezTo>
                    <a:cubicBezTo>
                      <a:pt x="33" y="20"/>
                      <a:pt x="33" y="19"/>
                      <a:pt x="33" y="19"/>
                    </a:cubicBezTo>
                    <a:cubicBezTo>
                      <a:pt x="34" y="19"/>
                      <a:pt x="34" y="19"/>
                      <a:pt x="34" y="19"/>
                    </a:cubicBezTo>
                    <a:cubicBezTo>
                      <a:pt x="34" y="19"/>
                      <a:pt x="34" y="19"/>
                      <a:pt x="34" y="19"/>
                    </a:cubicBezTo>
                    <a:cubicBezTo>
                      <a:pt x="34" y="19"/>
                      <a:pt x="34" y="18"/>
                      <a:pt x="35" y="18"/>
                    </a:cubicBezTo>
                    <a:cubicBezTo>
                      <a:pt x="35" y="18"/>
                      <a:pt x="35" y="18"/>
                      <a:pt x="35" y="18"/>
                    </a:cubicBezTo>
                    <a:cubicBezTo>
                      <a:pt x="35" y="18"/>
                      <a:pt x="35" y="18"/>
                      <a:pt x="35" y="18"/>
                    </a:cubicBezTo>
                    <a:cubicBezTo>
                      <a:pt x="35" y="18"/>
                      <a:pt x="35" y="17"/>
                      <a:pt x="35" y="17"/>
                    </a:cubicBezTo>
                    <a:cubicBezTo>
                      <a:pt x="36" y="15"/>
                      <a:pt x="36" y="10"/>
                      <a:pt x="36" y="6"/>
                    </a:cubicBezTo>
                    <a:cubicBezTo>
                      <a:pt x="35" y="6"/>
                      <a:pt x="35" y="6"/>
                      <a:pt x="35" y="6"/>
                    </a:cubicBezTo>
                    <a:cubicBezTo>
                      <a:pt x="35" y="6"/>
                      <a:pt x="35" y="5"/>
                      <a:pt x="34" y="5"/>
                    </a:cubicBezTo>
                    <a:cubicBezTo>
                      <a:pt x="34" y="5"/>
                      <a:pt x="34" y="5"/>
                      <a:pt x="34" y="5"/>
                    </a:cubicBezTo>
                    <a:cubicBezTo>
                      <a:pt x="33" y="5"/>
                      <a:pt x="33" y="5"/>
                      <a:pt x="33" y="4"/>
                    </a:cubicBezTo>
                    <a:cubicBezTo>
                      <a:pt x="33" y="4"/>
                      <a:pt x="32" y="4"/>
                      <a:pt x="32" y="4"/>
                    </a:cubicBezTo>
                    <a:cubicBezTo>
                      <a:pt x="32" y="4"/>
                      <a:pt x="32" y="4"/>
                      <a:pt x="31" y="4"/>
                    </a:cubicBezTo>
                    <a:cubicBezTo>
                      <a:pt x="31" y="4"/>
                      <a:pt x="31" y="3"/>
                      <a:pt x="31" y="3"/>
                    </a:cubicBezTo>
                    <a:cubicBezTo>
                      <a:pt x="31" y="3"/>
                      <a:pt x="30" y="3"/>
                      <a:pt x="30" y="3"/>
                    </a:cubicBezTo>
                    <a:cubicBezTo>
                      <a:pt x="30" y="3"/>
                      <a:pt x="30" y="3"/>
                      <a:pt x="30" y="3"/>
                    </a:cubicBezTo>
                    <a:cubicBezTo>
                      <a:pt x="29" y="3"/>
                      <a:pt x="29" y="3"/>
                      <a:pt x="29" y="3"/>
                    </a:cubicBezTo>
                    <a:cubicBezTo>
                      <a:pt x="29" y="2"/>
                      <a:pt x="29" y="2"/>
                      <a:pt x="29" y="2"/>
                    </a:cubicBezTo>
                    <a:cubicBezTo>
                      <a:pt x="28" y="2"/>
                      <a:pt x="28" y="2"/>
                      <a:pt x="28" y="2"/>
                    </a:cubicBezTo>
                    <a:cubicBezTo>
                      <a:pt x="28" y="2"/>
                      <a:pt x="28" y="2"/>
                      <a:pt x="28" y="2"/>
                    </a:cubicBezTo>
                    <a:cubicBezTo>
                      <a:pt x="28" y="2"/>
                      <a:pt x="28" y="2"/>
                      <a:pt x="27" y="2"/>
                    </a:cubicBezTo>
                    <a:cubicBezTo>
                      <a:pt x="27" y="2"/>
                      <a:pt x="27" y="2"/>
                      <a:pt x="27" y="2"/>
                    </a:cubicBezTo>
                    <a:cubicBezTo>
                      <a:pt x="24" y="2"/>
                      <a:pt x="12" y="1"/>
                      <a:pt x="9" y="0"/>
                    </a:cubicBezTo>
                    <a:cubicBezTo>
                      <a:pt x="9" y="0"/>
                      <a:pt x="8" y="0"/>
                      <a:pt x="7" y="1"/>
                    </a:cubicBezTo>
                    <a:cubicBezTo>
                      <a:pt x="6" y="2"/>
                      <a:pt x="3" y="3"/>
                      <a:pt x="1" y="1"/>
                    </a:cubicBezTo>
                    <a:cubicBezTo>
                      <a:pt x="1" y="1"/>
                      <a:pt x="0" y="1"/>
                      <a:pt x="0" y="1"/>
                    </a:cubicBezTo>
                    <a:cubicBezTo>
                      <a:pt x="0" y="2"/>
                      <a:pt x="0" y="2"/>
                      <a:pt x="0" y="2"/>
                    </a:cubicBezTo>
                    <a:cubicBezTo>
                      <a:pt x="0" y="3"/>
                      <a:pt x="1" y="3"/>
                      <a:pt x="1" y="4"/>
                    </a:cubicBezTo>
                    <a:cubicBezTo>
                      <a:pt x="3" y="5"/>
                      <a:pt x="5" y="7"/>
                      <a:pt x="5" y="10"/>
                    </a:cubicBezTo>
                    <a:cubicBezTo>
                      <a:pt x="5" y="11"/>
                      <a:pt x="8" y="14"/>
                      <a:pt x="10" y="16"/>
                    </a:cubicBezTo>
                    <a:cubicBezTo>
                      <a:pt x="12" y="18"/>
                      <a:pt x="14" y="19"/>
                      <a:pt x="14" y="21"/>
                    </a:cubicBezTo>
                    <a:cubicBezTo>
                      <a:pt x="15" y="22"/>
                      <a:pt x="16" y="23"/>
                      <a:pt x="16" y="23"/>
                    </a:cubicBezTo>
                    <a:cubicBezTo>
                      <a:pt x="17" y="24"/>
                      <a:pt x="17" y="24"/>
                      <a:pt x="18" y="25"/>
                    </a:cubicBezTo>
                    <a:cubicBezTo>
                      <a:pt x="18" y="25"/>
                      <a:pt x="18" y="25"/>
                      <a:pt x="18" y="25"/>
                    </a:cubicBezTo>
                    <a:cubicBezTo>
                      <a:pt x="19" y="26"/>
                      <a:pt x="19" y="26"/>
                      <a:pt x="20" y="27"/>
                    </a:cubicBezTo>
                    <a:cubicBezTo>
                      <a:pt x="20" y="27"/>
                      <a:pt x="20" y="27"/>
                      <a:pt x="20" y="27"/>
                    </a:cubicBezTo>
                    <a:cubicBezTo>
                      <a:pt x="21" y="28"/>
                      <a:pt x="21" y="28"/>
                      <a:pt x="21" y="28"/>
                    </a:cubicBezTo>
                    <a:cubicBezTo>
                      <a:pt x="22" y="29"/>
                      <a:pt x="22" y="29"/>
                      <a:pt x="22" y="29"/>
                    </a:cubicBezTo>
                    <a:cubicBezTo>
                      <a:pt x="22" y="30"/>
                      <a:pt x="22" y="30"/>
                      <a:pt x="23" y="30"/>
                    </a:cubicBezTo>
                    <a:cubicBezTo>
                      <a:pt x="24" y="31"/>
                      <a:pt x="25" y="32"/>
                      <a:pt x="26" y="32"/>
                    </a:cubicBezTo>
                    <a:cubicBezTo>
                      <a:pt x="26" y="32"/>
                      <a:pt x="26" y="32"/>
                      <a:pt x="26" y="32"/>
                    </a:cubicBezTo>
                    <a:cubicBezTo>
                      <a:pt x="26" y="32"/>
                      <a:pt x="26" y="31"/>
                      <a:pt x="26" y="31"/>
                    </a:cubicBezTo>
                    <a:cubicBezTo>
                      <a:pt x="26" y="31"/>
                      <a:pt x="26" y="31"/>
                      <a:pt x="26" y="31"/>
                    </a:cubicBezTo>
                    <a:cubicBezTo>
                      <a:pt x="26" y="30"/>
                      <a:pt x="26" y="30"/>
                      <a:pt x="27" y="29"/>
                    </a:cubicBezTo>
                    <a:cubicBezTo>
                      <a:pt x="27" y="29"/>
                      <a:pt x="27" y="29"/>
                      <a:pt x="27" y="29"/>
                    </a:cubicBezTo>
                    <a:cubicBezTo>
                      <a:pt x="27" y="28"/>
                      <a:pt x="27" y="28"/>
                      <a:pt x="27" y="27"/>
                    </a:cubicBezTo>
                    <a:cubicBezTo>
                      <a:pt x="27" y="27"/>
                      <a:pt x="27" y="27"/>
                      <a:pt x="27" y="27"/>
                    </a:cubicBezTo>
                    <a:cubicBezTo>
                      <a:pt x="28" y="26"/>
                      <a:pt x="29" y="25"/>
                      <a:pt x="29" y="2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044" name="Freeform 1191">
                <a:extLst>
                  <a:ext uri="{FF2B5EF4-FFF2-40B4-BE49-F238E27FC236}">
                    <a16:creationId xmlns:a16="http://schemas.microsoft.com/office/drawing/2014/main" id="{92F4431C-0599-412A-B668-6E4C13EF9E9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93" y="3275"/>
                <a:ext cx="53" cy="44"/>
              </a:xfrm>
              <a:custGeom>
                <a:avLst/>
                <a:gdLst>
                  <a:gd name="T0" fmla="*/ 54 w 55"/>
                  <a:gd name="T1" fmla="*/ 14 h 46"/>
                  <a:gd name="T2" fmla="*/ 52 w 55"/>
                  <a:gd name="T3" fmla="*/ 13 h 46"/>
                  <a:gd name="T4" fmla="*/ 51 w 55"/>
                  <a:gd name="T5" fmla="*/ 11 h 46"/>
                  <a:gd name="T6" fmla="*/ 50 w 55"/>
                  <a:gd name="T7" fmla="*/ 9 h 46"/>
                  <a:gd name="T8" fmla="*/ 50 w 55"/>
                  <a:gd name="T9" fmla="*/ 8 h 46"/>
                  <a:gd name="T10" fmla="*/ 48 w 55"/>
                  <a:gd name="T11" fmla="*/ 9 h 46"/>
                  <a:gd name="T12" fmla="*/ 45 w 55"/>
                  <a:gd name="T13" fmla="*/ 9 h 46"/>
                  <a:gd name="T14" fmla="*/ 44 w 55"/>
                  <a:gd name="T15" fmla="*/ 9 h 46"/>
                  <a:gd name="T16" fmla="*/ 37 w 55"/>
                  <a:gd name="T17" fmla="*/ 7 h 46"/>
                  <a:gd name="T18" fmla="*/ 33 w 55"/>
                  <a:gd name="T19" fmla="*/ 4 h 46"/>
                  <a:gd name="T20" fmla="*/ 31 w 55"/>
                  <a:gd name="T21" fmla="*/ 3 h 46"/>
                  <a:gd name="T22" fmla="*/ 29 w 55"/>
                  <a:gd name="T23" fmla="*/ 1 h 46"/>
                  <a:gd name="T24" fmla="*/ 27 w 55"/>
                  <a:gd name="T25" fmla="*/ 0 h 46"/>
                  <a:gd name="T26" fmla="*/ 21 w 55"/>
                  <a:gd name="T27" fmla="*/ 4 h 46"/>
                  <a:gd name="T28" fmla="*/ 17 w 55"/>
                  <a:gd name="T29" fmla="*/ 9 h 46"/>
                  <a:gd name="T30" fmla="*/ 12 w 55"/>
                  <a:gd name="T31" fmla="*/ 15 h 46"/>
                  <a:gd name="T32" fmla="*/ 7 w 55"/>
                  <a:gd name="T33" fmla="*/ 14 h 46"/>
                  <a:gd name="T34" fmla="*/ 6 w 55"/>
                  <a:gd name="T35" fmla="*/ 14 h 46"/>
                  <a:gd name="T36" fmla="*/ 6 w 55"/>
                  <a:gd name="T37" fmla="*/ 14 h 46"/>
                  <a:gd name="T38" fmla="*/ 5 w 55"/>
                  <a:gd name="T39" fmla="*/ 14 h 46"/>
                  <a:gd name="T40" fmla="*/ 4 w 55"/>
                  <a:gd name="T41" fmla="*/ 14 h 46"/>
                  <a:gd name="T42" fmla="*/ 3 w 55"/>
                  <a:gd name="T43" fmla="*/ 15 h 46"/>
                  <a:gd name="T44" fmla="*/ 1 w 55"/>
                  <a:gd name="T45" fmla="*/ 15 h 46"/>
                  <a:gd name="T46" fmla="*/ 0 w 55"/>
                  <a:gd name="T47" fmla="*/ 15 h 46"/>
                  <a:gd name="T48" fmla="*/ 2 w 55"/>
                  <a:gd name="T49" fmla="*/ 16 h 46"/>
                  <a:gd name="T50" fmla="*/ 20 w 55"/>
                  <a:gd name="T51" fmla="*/ 36 h 46"/>
                  <a:gd name="T52" fmla="*/ 30 w 55"/>
                  <a:gd name="T53" fmla="*/ 42 h 46"/>
                  <a:gd name="T54" fmla="*/ 35 w 55"/>
                  <a:gd name="T55" fmla="*/ 44 h 46"/>
                  <a:gd name="T56" fmla="*/ 28 w 55"/>
                  <a:gd name="T57" fmla="*/ 37 h 46"/>
                  <a:gd name="T58" fmla="*/ 20 w 55"/>
                  <a:gd name="T59" fmla="*/ 25 h 46"/>
                  <a:gd name="T60" fmla="*/ 18 w 55"/>
                  <a:gd name="T61" fmla="*/ 17 h 46"/>
                  <a:gd name="T62" fmla="*/ 26 w 55"/>
                  <a:gd name="T63" fmla="*/ 15 h 46"/>
                  <a:gd name="T64" fmla="*/ 48 w 55"/>
                  <a:gd name="T65" fmla="*/ 16 h 46"/>
                  <a:gd name="T66" fmla="*/ 49 w 55"/>
                  <a:gd name="T67" fmla="*/ 16 h 46"/>
                  <a:gd name="T68" fmla="*/ 50 w 55"/>
                  <a:gd name="T69" fmla="*/ 16 h 46"/>
                  <a:gd name="T70" fmla="*/ 51 w 55"/>
                  <a:gd name="T71" fmla="*/ 17 h 46"/>
                  <a:gd name="T72" fmla="*/ 52 w 55"/>
                  <a:gd name="T73" fmla="*/ 17 h 46"/>
                  <a:gd name="T74" fmla="*/ 53 w 55"/>
                  <a:gd name="T75" fmla="*/ 18 h 46"/>
                  <a:gd name="T76" fmla="*/ 55 w 55"/>
                  <a:gd name="T77" fmla="*/ 19 h 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</a:cxnLst>
                <a:rect l="0" t="0" r="r" b="b"/>
                <a:pathLst>
                  <a:path w="55" h="46">
                    <a:moveTo>
                      <a:pt x="55" y="17"/>
                    </a:moveTo>
                    <a:cubicBezTo>
                      <a:pt x="55" y="15"/>
                      <a:pt x="55" y="15"/>
                      <a:pt x="54" y="14"/>
                    </a:cubicBezTo>
                    <a:cubicBezTo>
                      <a:pt x="53" y="14"/>
                      <a:pt x="53" y="14"/>
                      <a:pt x="52" y="13"/>
                    </a:cubicBezTo>
                    <a:cubicBezTo>
                      <a:pt x="52" y="13"/>
                      <a:pt x="52" y="13"/>
                      <a:pt x="52" y="13"/>
                    </a:cubicBezTo>
                    <a:cubicBezTo>
                      <a:pt x="52" y="13"/>
                      <a:pt x="51" y="12"/>
                      <a:pt x="51" y="12"/>
                    </a:cubicBezTo>
                    <a:cubicBezTo>
                      <a:pt x="51" y="12"/>
                      <a:pt x="51" y="11"/>
                      <a:pt x="51" y="11"/>
                    </a:cubicBezTo>
                    <a:cubicBezTo>
                      <a:pt x="51" y="11"/>
                      <a:pt x="50" y="10"/>
                      <a:pt x="50" y="10"/>
                    </a:cubicBezTo>
                    <a:cubicBezTo>
                      <a:pt x="50" y="9"/>
                      <a:pt x="50" y="9"/>
                      <a:pt x="50" y="9"/>
                    </a:cubicBezTo>
                    <a:cubicBezTo>
                      <a:pt x="50" y="8"/>
                      <a:pt x="50" y="8"/>
                      <a:pt x="50" y="8"/>
                    </a:cubicBezTo>
                    <a:cubicBezTo>
                      <a:pt x="50" y="8"/>
                      <a:pt x="50" y="8"/>
                      <a:pt x="50" y="8"/>
                    </a:cubicBezTo>
                    <a:cubicBezTo>
                      <a:pt x="50" y="8"/>
                      <a:pt x="49" y="8"/>
                      <a:pt x="49" y="8"/>
                    </a:cubicBezTo>
                    <a:cubicBezTo>
                      <a:pt x="49" y="8"/>
                      <a:pt x="48" y="9"/>
                      <a:pt x="48" y="9"/>
                    </a:cubicBezTo>
                    <a:cubicBezTo>
                      <a:pt x="48" y="9"/>
                      <a:pt x="48" y="9"/>
                      <a:pt x="48" y="9"/>
                    </a:cubicBezTo>
                    <a:cubicBezTo>
                      <a:pt x="47" y="9"/>
                      <a:pt x="46" y="9"/>
                      <a:pt x="45" y="9"/>
                    </a:cubicBezTo>
                    <a:cubicBezTo>
                      <a:pt x="45" y="9"/>
                      <a:pt x="45" y="9"/>
                      <a:pt x="44" y="9"/>
                    </a:cubicBezTo>
                    <a:cubicBezTo>
                      <a:pt x="44" y="9"/>
                      <a:pt x="44" y="9"/>
                      <a:pt x="44" y="9"/>
                    </a:cubicBezTo>
                    <a:cubicBezTo>
                      <a:pt x="44" y="9"/>
                      <a:pt x="44" y="9"/>
                      <a:pt x="44" y="9"/>
                    </a:cubicBezTo>
                    <a:cubicBezTo>
                      <a:pt x="43" y="9"/>
                      <a:pt x="40" y="9"/>
                      <a:pt x="37" y="7"/>
                    </a:cubicBezTo>
                    <a:cubicBezTo>
                      <a:pt x="36" y="7"/>
                      <a:pt x="35" y="6"/>
                      <a:pt x="34" y="5"/>
                    </a:cubicBezTo>
                    <a:cubicBezTo>
                      <a:pt x="34" y="5"/>
                      <a:pt x="34" y="5"/>
                      <a:pt x="33" y="4"/>
                    </a:cubicBezTo>
                    <a:cubicBezTo>
                      <a:pt x="33" y="4"/>
                      <a:pt x="33" y="4"/>
                      <a:pt x="33" y="4"/>
                    </a:cubicBezTo>
                    <a:cubicBezTo>
                      <a:pt x="32" y="3"/>
                      <a:pt x="32" y="3"/>
                      <a:pt x="31" y="3"/>
                    </a:cubicBezTo>
                    <a:cubicBezTo>
                      <a:pt x="31" y="3"/>
                      <a:pt x="31" y="2"/>
                      <a:pt x="31" y="2"/>
                    </a:cubicBezTo>
                    <a:cubicBezTo>
                      <a:pt x="30" y="2"/>
                      <a:pt x="30" y="1"/>
                      <a:pt x="29" y="1"/>
                    </a:cubicBezTo>
                    <a:cubicBezTo>
                      <a:pt x="29" y="1"/>
                      <a:pt x="28" y="1"/>
                      <a:pt x="28" y="0"/>
                    </a:cubicBezTo>
                    <a:cubicBezTo>
                      <a:pt x="28" y="0"/>
                      <a:pt x="27" y="0"/>
                      <a:pt x="27" y="0"/>
                    </a:cubicBezTo>
                    <a:cubicBezTo>
                      <a:pt x="26" y="0"/>
                      <a:pt x="25" y="1"/>
                      <a:pt x="25" y="1"/>
                    </a:cubicBezTo>
                    <a:cubicBezTo>
                      <a:pt x="23" y="3"/>
                      <a:pt x="21" y="3"/>
                      <a:pt x="21" y="4"/>
                    </a:cubicBezTo>
                    <a:cubicBezTo>
                      <a:pt x="21" y="4"/>
                      <a:pt x="21" y="4"/>
                      <a:pt x="21" y="5"/>
                    </a:cubicBezTo>
                    <a:cubicBezTo>
                      <a:pt x="20" y="6"/>
                      <a:pt x="20" y="9"/>
                      <a:pt x="17" y="9"/>
                    </a:cubicBezTo>
                    <a:cubicBezTo>
                      <a:pt x="17" y="9"/>
                      <a:pt x="16" y="11"/>
                      <a:pt x="15" y="13"/>
                    </a:cubicBezTo>
                    <a:cubicBezTo>
                      <a:pt x="15" y="13"/>
                      <a:pt x="14" y="15"/>
                      <a:pt x="12" y="15"/>
                    </a:cubicBezTo>
                    <a:cubicBezTo>
                      <a:pt x="11" y="15"/>
                      <a:pt x="10" y="14"/>
                      <a:pt x="9" y="14"/>
                    </a:cubicBezTo>
                    <a:cubicBezTo>
                      <a:pt x="9" y="14"/>
                      <a:pt x="8" y="14"/>
                      <a:pt x="7" y="14"/>
                    </a:cubicBezTo>
                    <a:cubicBezTo>
                      <a:pt x="7" y="14"/>
                      <a:pt x="7" y="14"/>
                      <a:pt x="7" y="14"/>
                    </a:cubicBezTo>
                    <a:cubicBezTo>
                      <a:pt x="7" y="14"/>
                      <a:pt x="7" y="14"/>
                      <a:pt x="6" y="14"/>
                    </a:cubicBezTo>
                    <a:cubicBezTo>
                      <a:pt x="6" y="14"/>
                      <a:pt x="6" y="14"/>
                      <a:pt x="6" y="14"/>
                    </a:cubicBezTo>
                    <a:cubicBezTo>
                      <a:pt x="6" y="14"/>
                      <a:pt x="6" y="14"/>
                      <a:pt x="6" y="14"/>
                    </a:cubicBezTo>
                    <a:cubicBezTo>
                      <a:pt x="6" y="14"/>
                      <a:pt x="6" y="14"/>
                      <a:pt x="6" y="14"/>
                    </a:cubicBezTo>
                    <a:cubicBezTo>
                      <a:pt x="5" y="14"/>
                      <a:pt x="5" y="14"/>
                      <a:pt x="5" y="14"/>
                    </a:cubicBezTo>
                    <a:cubicBezTo>
                      <a:pt x="5" y="14"/>
                      <a:pt x="5" y="14"/>
                      <a:pt x="5" y="14"/>
                    </a:cubicBezTo>
                    <a:cubicBezTo>
                      <a:pt x="5" y="14"/>
                      <a:pt x="4" y="14"/>
                      <a:pt x="4" y="14"/>
                    </a:cubicBezTo>
                    <a:cubicBezTo>
                      <a:pt x="4" y="15"/>
                      <a:pt x="4" y="15"/>
                      <a:pt x="4" y="15"/>
                    </a:cubicBezTo>
                    <a:cubicBezTo>
                      <a:pt x="3" y="15"/>
                      <a:pt x="3" y="15"/>
                      <a:pt x="3" y="15"/>
                    </a:cubicBezTo>
                    <a:cubicBezTo>
                      <a:pt x="3" y="15"/>
                      <a:pt x="3" y="15"/>
                      <a:pt x="2" y="15"/>
                    </a:cubicBezTo>
                    <a:cubicBezTo>
                      <a:pt x="2" y="15"/>
                      <a:pt x="2" y="15"/>
                      <a:pt x="1" y="15"/>
                    </a:cubicBezTo>
                    <a:cubicBezTo>
                      <a:pt x="1" y="15"/>
                      <a:pt x="1" y="15"/>
                      <a:pt x="1" y="15"/>
                    </a:cubicBezTo>
                    <a:cubicBezTo>
                      <a:pt x="1" y="15"/>
                      <a:pt x="0" y="15"/>
                      <a:pt x="0" y="15"/>
                    </a:cubicBezTo>
                    <a:cubicBezTo>
                      <a:pt x="0" y="16"/>
                      <a:pt x="1" y="16"/>
                      <a:pt x="1" y="16"/>
                    </a:cubicBezTo>
                    <a:cubicBezTo>
                      <a:pt x="2" y="16"/>
                      <a:pt x="2" y="16"/>
                      <a:pt x="2" y="16"/>
                    </a:cubicBezTo>
                    <a:cubicBezTo>
                      <a:pt x="4" y="16"/>
                      <a:pt x="11" y="16"/>
                      <a:pt x="11" y="22"/>
                    </a:cubicBezTo>
                    <a:cubicBezTo>
                      <a:pt x="11" y="24"/>
                      <a:pt x="16" y="31"/>
                      <a:pt x="20" y="36"/>
                    </a:cubicBezTo>
                    <a:cubicBezTo>
                      <a:pt x="21" y="37"/>
                      <a:pt x="23" y="38"/>
                      <a:pt x="25" y="38"/>
                    </a:cubicBezTo>
                    <a:cubicBezTo>
                      <a:pt x="27" y="39"/>
                      <a:pt x="30" y="40"/>
                      <a:pt x="30" y="42"/>
                    </a:cubicBezTo>
                    <a:cubicBezTo>
                      <a:pt x="30" y="43"/>
                      <a:pt x="32" y="45"/>
                      <a:pt x="36" y="46"/>
                    </a:cubicBezTo>
                    <a:cubicBezTo>
                      <a:pt x="36" y="45"/>
                      <a:pt x="35" y="45"/>
                      <a:pt x="35" y="44"/>
                    </a:cubicBezTo>
                    <a:cubicBezTo>
                      <a:pt x="33" y="42"/>
                      <a:pt x="31" y="41"/>
                      <a:pt x="31" y="40"/>
                    </a:cubicBezTo>
                    <a:cubicBezTo>
                      <a:pt x="31" y="39"/>
                      <a:pt x="29" y="38"/>
                      <a:pt x="28" y="37"/>
                    </a:cubicBezTo>
                    <a:cubicBezTo>
                      <a:pt x="25" y="34"/>
                      <a:pt x="22" y="31"/>
                      <a:pt x="22" y="28"/>
                    </a:cubicBezTo>
                    <a:cubicBezTo>
                      <a:pt x="22" y="27"/>
                      <a:pt x="21" y="26"/>
                      <a:pt x="20" y="25"/>
                    </a:cubicBezTo>
                    <a:cubicBezTo>
                      <a:pt x="18" y="24"/>
                      <a:pt x="17" y="23"/>
                      <a:pt x="17" y="21"/>
                    </a:cubicBezTo>
                    <a:cubicBezTo>
                      <a:pt x="16" y="20"/>
                      <a:pt x="17" y="18"/>
                      <a:pt x="18" y="17"/>
                    </a:cubicBezTo>
                    <a:cubicBezTo>
                      <a:pt x="20" y="15"/>
                      <a:pt x="23" y="14"/>
                      <a:pt x="25" y="16"/>
                    </a:cubicBezTo>
                    <a:cubicBezTo>
                      <a:pt x="25" y="16"/>
                      <a:pt x="26" y="15"/>
                      <a:pt x="26" y="15"/>
                    </a:cubicBezTo>
                    <a:cubicBezTo>
                      <a:pt x="28" y="14"/>
                      <a:pt x="30" y="13"/>
                      <a:pt x="32" y="14"/>
                    </a:cubicBezTo>
                    <a:cubicBezTo>
                      <a:pt x="33" y="15"/>
                      <a:pt x="41" y="15"/>
                      <a:pt x="48" y="16"/>
                    </a:cubicBezTo>
                    <a:cubicBezTo>
                      <a:pt x="49" y="16"/>
                      <a:pt x="49" y="16"/>
                      <a:pt x="49" y="16"/>
                    </a:cubicBezTo>
                    <a:cubicBezTo>
                      <a:pt x="49" y="16"/>
                      <a:pt x="49" y="16"/>
                      <a:pt x="49" y="16"/>
                    </a:cubicBezTo>
                    <a:cubicBezTo>
                      <a:pt x="49" y="16"/>
                      <a:pt x="49" y="16"/>
                      <a:pt x="49" y="16"/>
                    </a:cubicBezTo>
                    <a:cubicBezTo>
                      <a:pt x="49" y="16"/>
                      <a:pt x="50" y="16"/>
                      <a:pt x="50" y="16"/>
                    </a:cubicBezTo>
                    <a:cubicBezTo>
                      <a:pt x="50" y="16"/>
                      <a:pt x="50" y="16"/>
                      <a:pt x="50" y="16"/>
                    </a:cubicBezTo>
                    <a:cubicBezTo>
                      <a:pt x="50" y="16"/>
                      <a:pt x="50" y="16"/>
                      <a:pt x="51" y="17"/>
                    </a:cubicBezTo>
                    <a:cubicBezTo>
                      <a:pt x="51" y="17"/>
                      <a:pt x="51" y="17"/>
                      <a:pt x="51" y="17"/>
                    </a:cubicBezTo>
                    <a:cubicBezTo>
                      <a:pt x="51" y="17"/>
                      <a:pt x="52" y="17"/>
                      <a:pt x="52" y="17"/>
                    </a:cubicBezTo>
                    <a:cubicBezTo>
                      <a:pt x="52" y="17"/>
                      <a:pt x="52" y="17"/>
                      <a:pt x="52" y="17"/>
                    </a:cubicBezTo>
                    <a:cubicBezTo>
                      <a:pt x="53" y="17"/>
                      <a:pt x="53" y="17"/>
                      <a:pt x="53" y="18"/>
                    </a:cubicBezTo>
                    <a:cubicBezTo>
                      <a:pt x="54" y="18"/>
                      <a:pt x="54" y="18"/>
                      <a:pt x="54" y="18"/>
                    </a:cubicBezTo>
                    <a:cubicBezTo>
                      <a:pt x="54" y="18"/>
                      <a:pt x="55" y="18"/>
                      <a:pt x="55" y="19"/>
                    </a:cubicBezTo>
                    <a:cubicBezTo>
                      <a:pt x="55" y="18"/>
                      <a:pt x="55" y="18"/>
                      <a:pt x="55" y="17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045" name="Freeform 1192">
                <a:extLst>
                  <a:ext uri="{FF2B5EF4-FFF2-40B4-BE49-F238E27FC236}">
                    <a16:creationId xmlns:a16="http://schemas.microsoft.com/office/drawing/2014/main" id="{2E611878-3691-4538-B324-77109DFE3F3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50" y="3327"/>
                <a:ext cx="15" cy="34"/>
              </a:xfrm>
              <a:custGeom>
                <a:avLst/>
                <a:gdLst>
                  <a:gd name="T0" fmla="*/ 14 w 16"/>
                  <a:gd name="T1" fmla="*/ 22 h 36"/>
                  <a:gd name="T2" fmla="*/ 13 w 16"/>
                  <a:gd name="T3" fmla="*/ 21 h 36"/>
                  <a:gd name="T4" fmla="*/ 12 w 16"/>
                  <a:gd name="T5" fmla="*/ 20 h 36"/>
                  <a:gd name="T6" fmla="*/ 11 w 16"/>
                  <a:gd name="T7" fmla="*/ 19 h 36"/>
                  <a:gd name="T8" fmla="*/ 11 w 16"/>
                  <a:gd name="T9" fmla="*/ 18 h 36"/>
                  <a:gd name="T10" fmla="*/ 10 w 16"/>
                  <a:gd name="T11" fmla="*/ 16 h 36"/>
                  <a:gd name="T12" fmla="*/ 9 w 16"/>
                  <a:gd name="T13" fmla="*/ 13 h 36"/>
                  <a:gd name="T14" fmla="*/ 9 w 16"/>
                  <a:gd name="T15" fmla="*/ 12 h 36"/>
                  <a:gd name="T16" fmla="*/ 9 w 16"/>
                  <a:gd name="T17" fmla="*/ 10 h 36"/>
                  <a:gd name="T18" fmla="*/ 10 w 16"/>
                  <a:gd name="T19" fmla="*/ 9 h 36"/>
                  <a:gd name="T20" fmla="*/ 10 w 16"/>
                  <a:gd name="T21" fmla="*/ 7 h 36"/>
                  <a:gd name="T22" fmla="*/ 10 w 16"/>
                  <a:gd name="T23" fmla="*/ 6 h 36"/>
                  <a:gd name="T24" fmla="*/ 11 w 16"/>
                  <a:gd name="T25" fmla="*/ 4 h 36"/>
                  <a:gd name="T26" fmla="*/ 8 w 16"/>
                  <a:gd name="T27" fmla="*/ 3 h 36"/>
                  <a:gd name="T28" fmla="*/ 7 w 16"/>
                  <a:gd name="T29" fmla="*/ 2 h 36"/>
                  <a:gd name="T30" fmla="*/ 5 w 16"/>
                  <a:gd name="T31" fmla="*/ 1 h 36"/>
                  <a:gd name="T32" fmla="*/ 5 w 16"/>
                  <a:gd name="T33" fmla="*/ 1 h 36"/>
                  <a:gd name="T34" fmla="*/ 3 w 16"/>
                  <a:gd name="T35" fmla="*/ 0 h 36"/>
                  <a:gd name="T36" fmla="*/ 3 w 16"/>
                  <a:gd name="T37" fmla="*/ 0 h 36"/>
                  <a:gd name="T38" fmla="*/ 1 w 16"/>
                  <a:gd name="T39" fmla="*/ 2 h 36"/>
                  <a:gd name="T40" fmla="*/ 1 w 16"/>
                  <a:gd name="T41" fmla="*/ 3 h 36"/>
                  <a:gd name="T42" fmla="*/ 1 w 16"/>
                  <a:gd name="T43" fmla="*/ 3 h 36"/>
                  <a:gd name="T44" fmla="*/ 0 w 16"/>
                  <a:gd name="T45" fmla="*/ 5 h 36"/>
                  <a:gd name="T46" fmla="*/ 0 w 16"/>
                  <a:gd name="T47" fmla="*/ 5 h 36"/>
                  <a:gd name="T48" fmla="*/ 4 w 16"/>
                  <a:gd name="T49" fmla="*/ 10 h 36"/>
                  <a:gd name="T50" fmla="*/ 2 w 16"/>
                  <a:gd name="T51" fmla="*/ 15 h 36"/>
                  <a:gd name="T52" fmla="*/ 0 w 16"/>
                  <a:gd name="T53" fmla="*/ 23 h 36"/>
                  <a:gd name="T54" fmla="*/ 2 w 16"/>
                  <a:gd name="T55" fmla="*/ 28 h 36"/>
                  <a:gd name="T56" fmla="*/ 6 w 16"/>
                  <a:gd name="T57" fmla="*/ 34 h 36"/>
                  <a:gd name="T58" fmla="*/ 7 w 16"/>
                  <a:gd name="T59" fmla="*/ 36 h 36"/>
                  <a:gd name="T60" fmla="*/ 7 w 16"/>
                  <a:gd name="T61" fmla="*/ 36 h 36"/>
                  <a:gd name="T62" fmla="*/ 7 w 16"/>
                  <a:gd name="T63" fmla="*/ 35 h 36"/>
                  <a:gd name="T64" fmla="*/ 8 w 16"/>
                  <a:gd name="T65" fmla="*/ 34 h 36"/>
                  <a:gd name="T66" fmla="*/ 8 w 16"/>
                  <a:gd name="T67" fmla="*/ 33 h 36"/>
                  <a:gd name="T68" fmla="*/ 9 w 16"/>
                  <a:gd name="T69" fmla="*/ 33 h 36"/>
                  <a:gd name="T70" fmla="*/ 9 w 16"/>
                  <a:gd name="T71" fmla="*/ 32 h 36"/>
                  <a:gd name="T72" fmla="*/ 11 w 16"/>
                  <a:gd name="T73" fmla="*/ 31 h 36"/>
                  <a:gd name="T74" fmla="*/ 11 w 16"/>
                  <a:gd name="T75" fmla="*/ 31 h 36"/>
                  <a:gd name="T76" fmla="*/ 12 w 16"/>
                  <a:gd name="T77" fmla="*/ 28 h 36"/>
                  <a:gd name="T78" fmla="*/ 13 w 16"/>
                  <a:gd name="T79" fmla="*/ 27 h 36"/>
                  <a:gd name="T80" fmla="*/ 14 w 16"/>
                  <a:gd name="T81" fmla="*/ 27 h 36"/>
                  <a:gd name="T82" fmla="*/ 14 w 16"/>
                  <a:gd name="T83" fmla="*/ 25 h 36"/>
                  <a:gd name="T84" fmla="*/ 14 w 16"/>
                  <a:gd name="T85" fmla="*/ 25 h 36"/>
                  <a:gd name="T86" fmla="*/ 15 w 16"/>
                  <a:gd name="T87" fmla="*/ 24 h 36"/>
                  <a:gd name="T88" fmla="*/ 15 w 16"/>
                  <a:gd name="T89" fmla="*/ 24 h 36"/>
                  <a:gd name="T90" fmla="*/ 16 w 16"/>
                  <a:gd name="T91" fmla="*/ 23 h 36"/>
                  <a:gd name="T92" fmla="*/ 16 w 16"/>
                  <a:gd name="T93" fmla="*/ 23 h 36"/>
                  <a:gd name="T94" fmla="*/ 15 w 16"/>
                  <a:gd name="T95" fmla="*/ 23 h 36"/>
                  <a:gd name="T96" fmla="*/ 14 w 16"/>
                  <a:gd name="T97" fmla="*/ 22 h 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</a:cxnLst>
                <a:rect l="0" t="0" r="r" b="b"/>
                <a:pathLst>
                  <a:path w="16" h="36">
                    <a:moveTo>
                      <a:pt x="14" y="22"/>
                    </a:moveTo>
                    <a:cubicBezTo>
                      <a:pt x="14" y="21"/>
                      <a:pt x="13" y="21"/>
                      <a:pt x="13" y="21"/>
                    </a:cubicBezTo>
                    <a:cubicBezTo>
                      <a:pt x="13" y="21"/>
                      <a:pt x="12" y="20"/>
                      <a:pt x="12" y="20"/>
                    </a:cubicBezTo>
                    <a:cubicBezTo>
                      <a:pt x="12" y="20"/>
                      <a:pt x="12" y="19"/>
                      <a:pt x="11" y="19"/>
                    </a:cubicBezTo>
                    <a:cubicBezTo>
                      <a:pt x="11" y="19"/>
                      <a:pt x="11" y="18"/>
                      <a:pt x="11" y="18"/>
                    </a:cubicBezTo>
                    <a:cubicBezTo>
                      <a:pt x="10" y="17"/>
                      <a:pt x="10" y="17"/>
                      <a:pt x="10" y="16"/>
                    </a:cubicBezTo>
                    <a:cubicBezTo>
                      <a:pt x="9" y="15"/>
                      <a:pt x="9" y="14"/>
                      <a:pt x="9" y="13"/>
                    </a:cubicBezTo>
                    <a:cubicBezTo>
                      <a:pt x="9" y="13"/>
                      <a:pt x="9" y="13"/>
                      <a:pt x="9" y="12"/>
                    </a:cubicBezTo>
                    <a:cubicBezTo>
                      <a:pt x="9" y="12"/>
                      <a:pt x="9" y="11"/>
                      <a:pt x="9" y="10"/>
                    </a:cubicBezTo>
                    <a:cubicBezTo>
                      <a:pt x="10" y="10"/>
                      <a:pt x="10" y="9"/>
                      <a:pt x="10" y="9"/>
                    </a:cubicBezTo>
                    <a:cubicBezTo>
                      <a:pt x="10" y="8"/>
                      <a:pt x="10" y="8"/>
                      <a:pt x="10" y="7"/>
                    </a:cubicBezTo>
                    <a:cubicBezTo>
                      <a:pt x="10" y="6"/>
                      <a:pt x="10" y="6"/>
                      <a:pt x="10" y="6"/>
                    </a:cubicBezTo>
                    <a:cubicBezTo>
                      <a:pt x="10" y="5"/>
                      <a:pt x="10" y="5"/>
                      <a:pt x="11" y="4"/>
                    </a:cubicBezTo>
                    <a:cubicBezTo>
                      <a:pt x="10" y="4"/>
                      <a:pt x="9" y="3"/>
                      <a:pt x="8" y="3"/>
                    </a:cubicBezTo>
                    <a:cubicBezTo>
                      <a:pt x="8" y="3"/>
                      <a:pt x="8" y="3"/>
                      <a:pt x="7" y="2"/>
                    </a:cubicBezTo>
                    <a:cubicBezTo>
                      <a:pt x="7" y="2"/>
                      <a:pt x="6" y="2"/>
                      <a:pt x="5" y="1"/>
                    </a:cubicBezTo>
                    <a:cubicBezTo>
                      <a:pt x="5" y="1"/>
                      <a:pt x="5" y="1"/>
                      <a:pt x="5" y="1"/>
                    </a:cubicBezTo>
                    <a:cubicBezTo>
                      <a:pt x="4" y="1"/>
                      <a:pt x="4" y="0"/>
                      <a:pt x="3" y="0"/>
                    </a:cubicBezTo>
                    <a:cubicBezTo>
                      <a:pt x="3" y="0"/>
                      <a:pt x="3" y="0"/>
                      <a:pt x="3" y="0"/>
                    </a:cubicBezTo>
                    <a:cubicBezTo>
                      <a:pt x="3" y="0"/>
                      <a:pt x="2" y="1"/>
                      <a:pt x="1" y="2"/>
                    </a:cubicBezTo>
                    <a:cubicBezTo>
                      <a:pt x="1" y="2"/>
                      <a:pt x="1" y="3"/>
                      <a:pt x="1" y="3"/>
                    </a:cubicBezTo>
                    <a:cubicBezTo>
                      <a:pt x="1" y="3"/>
                      <a:pt x="1" y="3"/>
                      <a:pt x="1" y="3"/>
                    </a:cubicBezTo>
                    <a:cubicBezTo>
                      <a:pt x="0" y="4"/>
                      <a:pt x="0" y="5"/>
                      <a:pt x="0" y="5"/>
                    </a:cubicBezTo>
                    <a:cubicBezTo>
                      <a:pt x="0" y="5"/>
                      <a:pt x="0" y="5"/>
                      <a:pt x="0" y="5"/>
                    </a:cubicBezTo>
                    <a:cubicBezTo>
                      <a:pt x="2" y="6"/>
                      <a:pt x="4" y="8"/>
                      <a:pt x="4" y="10"/>
                    </a:cubicBezTo>
                    <a:cubicBezTo>
                      <a:pt x="5" y="12"/>
                      <a:pt x="3" y="14"/>
                      <a:pt x="2" y="15"/>
                    </a:cubicBezTo>
                    <a:cubicBezTo>
                      <a:pt x="1" y="16"/>
                      <a:pt x="0" y="19"/>
                      <a:pt x="0" y="23"/>
                    </a:cubicBezTo>
                    <a:cubicBezTo>
                      <a:pt x="0" y="26"/>
                      <a:pt x="1" y="28"/>
                      <a:pt x="2" y="28"/>
                    </a:cubicBezTo>
                    <a:cubicBezTo>
                      <a:pt x="4" y="30"/>
                      <a:pt x="5" y="32"/>
                      <a:pt x="6" y="34"/>
                    </a:cubicBezTo>
                    <a:cubicBezTo>
                      <a:pt x="6" y="35"/>
                      <a:pt x="7" y="35"/>
                      <a:pt x="7" y="36"/>
                    </a:cubicBezTo>
                    <a:cubicBezTo>
                      <a:pt x="7" y="36"/>
                      <a:pt x="7" y="36"/>
                      <a:pt x="7" y="36"/>
                    </a:cubicBezTo>
                    <a:cubicBezTo>
                      <a:pt x="7" y="36"/>
                      <a:pt x="7" y="35"/>
                      <a:pt x="7" y="35"/>
                    </a:cubicBezTo>
                    <a:cubicBezTo>
                      <a:pt x="7" y="35"/>
                      <a:pt x="8" y="34"/>
                      <a:pt x="8" y="34"/>
                    </a:cubicBezTo>
                    <a:cubicBezTo>
                      <a:pt x="8" y="34"/>
                      <a:pt x="8" y="34"/>
                      <a:pt x="8" y="33"/>
                    </a:cubicBezTo>
                    <a:cubicBezTo>
                      <a:pt x="8" y="33"/>
                      <a:pt x="9" y="33"/>
                      <a:pt x="9" y="33"/>
                    </a:cubicBezTo>
                    <a:cubicBezTo>
                      <a:pt x="9" y="32"/>
                      <a:pt x="9" y="32"/>
                      <a:pt x="9" y="32"/>
                    </a:cubicBezTo>
                    <a:cubicBezTo>
                      <a:pt x="10" y="32"/>
                      <a:pt x="10" y="32"/>
                      <a:pt x="11" y="31"/>
                    </a:cubicBezTo>
                    <a:cubicBezTo>
                      <a:pt x="11" y="32"/>
                      <a:pt x="11" y="31"/>
                      <a:pt x="11" y="31"/>
                    </a:cubicBezTo>
                    <a:cubicBezTo>
                      <a:pt x="11" y="30"/>
                      <a:pt x="11" y="29"/>
                      <a:pt x="12" y="28"/>
                    </a:cubicBezTo>
                    <a:cubicBezTo>
                      <a:pt x="13" y="27"/>
                      <a:pt x="13" y="27"/>
                      <a:pt x="13" y="27"/>
                    </a:cubicBezTo>
                    <a:cubicBezTo>
                      <a:pt x="13" y="27"/>
                      <a:pt x="13" y="27"/>
                      <a:pt x="14" y="27"/>
                    </a:cubicBezTo>
                    <a:cubicBezTo>
                      <a:pt x="14" y="26"/>
                      <a:pt x="14" y="26"/>
                      <a:pt x="14" y="25"/>
                    </a:cubicBezTo>
                    <a:cubicBezTo>
                      <a:pt x="14" y="25"/>
                      <a:pt x="14" y="25"/>
                      <a:pt x="14" y="25"/>
                    </a:cubicBezTo>
                    <a:cubicBezTo>
                      <a:pt x="15" y="25"/>
                      <a:pt x="15" y="25"/>
                      <a:pt x="15" y="24"/>
                    </a:cubicBezTo>
                    <a:cubicBezTo>
                      <a:pt x="15" y="24"/>
                      <a:pt x="15" y="24"/>
                      <a:pt x="15" y="24"/>
                    </a:cubicBezTo>
                    <a:cubicBezTo>
                      <a:pt x="15" y="24"/>
                      <a:pt x="15" y="23"/>
                      <a:pt x="16" y="23"/>
                    </a:cubicBezTo>
                    <a:cubicBezTo>
                      <a:pt x="16" y="23"/>
                      <a:pt x="16" y="23"/>
                      <a:pt x="16" y="23"/>
                    </a:cubicBezTo>
                    <a:cubicBezTo>
                      <a:pt x="16" y="23"/>
                      <a:pt x="15" y="23"/>
                      <a:pt x="15" y="23"/>
                    </a:cubicBezTo>
                    <a:cubicBezTo>
                      <a:pt x="15" y="22"/>
                      <a:pt x="15" y="22"/>
                      <a:pt x="14" y="22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046" name="Freeform 1193">
                <a:extLst>
                  <a:ext uri="{FF2B5EF4-FFF2-40B4-BE49-F238E27FC236}">
                    <a16:creationId xmlns:a16="http://schemas.microsoft.com/office/drawing/2014/main" id="{6914A357-7687-4C7B-A048-5FEFE86490C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50" y="3239"/>
                <a:ext cx="75" cy="33"/>
              </a:xfrm>
              <a:custGeom>
                <a:avLst/>
                <a:gdLst>
                  <a:gd name="T0" fmla="*/ 0 w 78"/>
                  <a:gd name="T1" fmla="*/ 25 h 34"/>
                  <a:gd name="T2" fmla="*/ 0 w 78"/>
                  <a:gd name="T3" fmla="*/ 26 h 34"/>
                  <a:gd name="T4" fmla="*/ 5 w 78"/>
                  <a:gd name="T5" fmla="*/ 27 h 34"/>
                  <a:gd name="T6" fmla="*/ 7 w 78"/>
                  <a:gd name="T7" fmla="*/ 27 h 34"/>
                  <a:gd name="T8" fmla="*/ 8 w 78"/>
                  <a:gd name="T9" fmla="*/ 27 h 34"/>
                  <a:gd name="T10" fmla="*/ 9 w 78"/>
                  <a:gd name="T11" fmla="*/ 27 h 34"/>
                  <a:gd name="T12" fmla="*/ 10 w 78"/>
                  <a:gd name="T13" fmla="*/ 28 h 34"/>
                  <a:gd name="T14" fmla="*/ 10 w 78"/>
                  <a:gd name="T15" fmla="*/ 28 h 34"/>
                  <a:gd name="T16" fmla="*/ 12 w 78"/>
                  <a:gd name="T17" fmla="*/ 29 h 34"/>
                  <a:gd name="T18" fmla="*/ 16 w 78"/>
                  <a:gd name="T19" fmla="*/ 27 h 34"/>
                  <a:gd name="T20" fmla="*/ 29 w 78"/>
                  <a:gd name="T21" fmla="*/ 28 h 34"/>
                  <a:gd name="T22" fmla="*/ 30 w 78"/>
                  <a:gd name="T23" fmla="*/ 29 h 34"/>
                  <a:gd name="T24" fmla="*/ 30 w 78"/>
                  <a:gd name="T25" fmla="*/ 30 h 34"/>
                  <a:gd name="T26" fmla="*/ 30 w 78"/>
                  <a:gd name="T27" fmla="*/ 30 h 34"/>
                  <a:gd name="T28" fmla="*/ 35 w 78"/>
                  <a:gd name="T29" fmla="*/ 31 h 34"/>
                  <a:gd name="T30" fmla="*/ 39 w 78"/>
                  <a:gd name="T31" fmla="*/ 31 h 34"/>
                  <a:gd name="T32" fmla="*/ 51 w 78"/>
                  <a:gd name="T33" fmla="*/ 34 h 34"/>
                  <a:gd name="T34" fmla="*/ 51 w 78"/>
                  <a:gd name="T35" fmla="*/ 34 h 34"/>
                  <a:gd name="T36" fmla="*/ 54 w 78"/>
                  <a:gd name="T37" fmla="*/ 33 h 34"/>
                  <a:gd name="T38" fmla="*/ 66 w 78"/>
                  <a:gd name="T39" fmla="*/ 29 h 34"/>
                  <a:gd name="T40" fmla="*/ 68 w 78"/>
                  <a:gd name="T41" fmla="*/ 28 h 34"/>
                  <a:gd name="T42" fmla="*/ 69 w 78"/>
                  <a:gd name="T43" fmla="*/ 26 h 34"/>
                  <a:gd name="T44" fmla="*/ 70 w 78"/>
                  <a:gd name="T45" fmla="*/ 25 h 34"/>
                  <a:gd name="T46" fmla="*/ 71 w 78"/>
                  <a:gd name="T47" fmla="*/ 21 h 34"/>
                  <a:gd name="T48" fmla="*/ 72 w 78"/>
                  <a:gd name="T49" fmla="*/ 17 h 34"/>
                  <a:gd name="T50" fmla="*/ 74 w 78"/>
                  <a:gd name="T51" fmla="*/ 16 h 34"/>
                  <a:gd name="T52" fmla="*/ 77 w 78"/>
                  <a:gd name="T53" fmla="*/ 15 h 34"/>
                  <a:gd name="T54" fmla="*/ 77 w 78"/>
                  <a:gd name="T55" fmla="*/ 13 h 34"/>
                  <a:gd name="T56" fmla="*/ 78 w 78"/>
                  <a:gd name="T57" fmla="*/ 12 h 34"/>
                  <a:gd name="T58" fmla="*/ 77 w 78"/>
                  <a:gd name="T59" fmla="*/ 10 h 34"/>
                  <a:gd name="T60" fmla="*/ 75 w 78"/>
                  <a:gd name="T61" fmla="*/ 5 h 34"/>
                  <a:gd name="T62" fmla="*/ 75 w 78"/>
                  <a:gd name="T63" fmla="*/ 5 h 34"/>
                  <a:gd name="T64" fmla="*/ 66 w 78"/>
                  <a:gd name="T65" fmla="*/ 3 h 34"/>
                  <a:gd name="T66" fmla="*/ 57 w 78"/>
                  <a:gd name="T67" fmla="*/ 4 h 34"/>
                  <a:gd name="T68" fmla="*/ 48 w 78"/>
                  <a:gd name="T69" fmla="*/ 6 h 34"/>
                  <a:gd name="T70" fmla="*/ 46 w 78"/>
                  <a:gd name="T71" fmla="*/ 6 h 34"/>
                  <a:gd name="T72" fmla="*/ 41 w 78"/>
                  <a:gd name="T73" fmla="*/ 9 h 34"/>
                  <a:gd name="T74" fmla="*/ 38 w 78"/>
                  <a:gd name="T75" fmla="*/ 11 h 34"/>
                  <a:gd name="T76" fmla="*/ 37 w 78"/>
                  <a:gd name="T77" fmla="*/ 17 h 34"/>
                  <a:gd name="T78" fmla="*/ 34 w 78"/>
                  <a:gd name="T79" fmla="*/ 21 h 34"/>
                  <a:gd name="T80" fmla="*/ 28 w 78"/>
                  <a:gd name="T81" fmla="*/ 20 h 34"/>
                  <a:gd name="T82" fmla="*/ 11 w 78"/>
                  <a:gd name="T83" fmla="*/ 23 h 34"/>
                  <a:gd name="T84" fmla="*/ 7 w 78"/>
                  <a:gd name="T85" fmla="*/ 23 h 34"/>
                  <a:gd name="T86" fmla="*/ 1 w 78"/>
                  <a:gd name="T87" fmla="*/ 23 h 34"/>
                  <a:gd name="T88" fmla="*/ 0 w 78"/>
                  <a:gd name="T89" fmla="*/ 23 h 34"/>
                  <a:gd name="T90" fmla="*/ 0 w 78"/>
                  <a:gd name="T91" fmla="*/ 24 h 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</a:cxnLst>
                <a:rect l="0" t="0" r="r" b="b"/>
                <a:pathLst>
                  <a:path w="78" h="34">
                    <a:moveTo>
                      <a:pt x="0" y="24"/>
                    </a:moveTo>
                    <a:cubicBezTo>
                      <a:pt x="0" y="24"/>
                      <a:pt x="0" y="25"/>
                      <a:pt x="0" y="25"/>
                    </a:cubicBezTo>
                    <a:cubicBezTo>
                      <a:pt x="0" y="25"/>
                      <a:pt x="0" y="25"/>
                      <a:pt x="0" y="25"/>
                    </a:cubicBezTo>
                    <a:cubicBezTo>
                      <a:pt x="0" y="25"/>
                      <a:pt x="0" y="26"/>
                      <a:pt x="0" y="26"/>
                    </a:cubicBezTo>
                    <a:cubicBezTo>
                      <a:pt x="0" y="26"/>
                      <a:pt x="2" y="27"/>
                      <a:pt x="3" y="27"/>
                    </a:cubicBezTo>
                    <a:cubicBezTo>
                      <a:pt x="3" y="27"/>
                      <a:pt x="4" y="27"/>
                      <a:pt x="5" y="27"/>
                    </a:cubicBezTo>
                    <a:cubicBezTo>
                      <a:pt x="5" y="27"/>
                      <a:pt x="5" y="27"/>
                      <a:pt x="6" y="27"/>
                    </a:cubicBezTo>
                    <a:cubicBezTo>
                      <a:pt x="6" y="27"/>
                      <a:pt x="6" y="27"/>
                      <a:pt x="7" y="27"/>
                    </a:cubicBezTo>
                    <a:cubicBezTo>
                      <a:pt x="7" y="27"/>
                      <a:pt x="7" y="27"/>
                      <a:pt x="8" y="27"/>
                    </a:cubicBezTo>
                    <a:cubicBezTo>
                      <a:pt x="8" y="27"/>
                      <a:pt x="8" y="27"/>
                      <a:pt x="8" y="27"/>
                    </a:cubicBezTo>
                    <a:cubicBezTo>
                      <a:pt x="9" y="27"/>
                      <a:pt x="9" y="27"/>
                      <a:pt x="9" y="28"/>
                    </a:cubicBezTo>
                    <a:cubicBezTo>
                      <a:pt x="9" y="27"/>
                      <a:pt x="9" y="27"/>
                      <a:pt x="9" y="27"/>
                    </a:cubicBezTo>
                    <a:cubicBezTo>
                      <a:pt x="9" y="28"/>
                      <a:pt x="9" y="28"/>
                      <a:pt x="9" y="28"/>
                    </a:cubicBezTo>
                    <a:cubicBezTo>
                      <a:pt x="9" y="28"/>
                      <a:pt x="10" y="28"/>
                      <a:pt x="10" y="28"/>
                    </a:cubicBezTo>
                    <a:cubicBezTo>
                      <a:pt x="10" y="28"/>
                      <a:pt x="10" y="28"/>
                      <a:pt x="10" y="28"/>
                    </a:cubicBezTo>
                    <a:cubicBezTo>
                      <a:pt x="10" y="28"/>
                      <a:pt x="10" y="28"/>
                      <a:pt x="10" y="28"/>
                    </a:cubicBezTo>
                    <a:cubicBezTo>
                      <a:pt x="10" y="28"/>
                      <a:pt x="10" y="28"/>
                      <a:pt x="10" y="28"/>
                    </a:cubicBezTo>
                    <a:cubicBezTo>
                      <a:pt x="12" y="29"/>
                      <a:pt x="12" y="29"/>
                      <a:pt x="12" y="29"/>
                    </a:cubicBezTo>
                    <a:cubicBezTo>
                      <a:pt x="12" y="29"/>
                      <a:pt x="12" y="29"/>
                      <a:pt x="12" y="29"/>
                    </a:cubicBezTo>
                    <a:cubicBezTo>
                      <a:pt x="14" y="29"/>
                      <a:pt x="15" y="28"/>
                      <a:pt x="16" y="27"/>
                    </a:cubicBezTo>
                    <a:cubicBezTo>
                      <a:pt x="17" y="26"/>
                      <a:pt x="18" y="25"/>
                      <a:pt x="27" y="25"/>
                    </a:cubicBezTo>
                    <a:cubicBezTo>
                      <a:pt x="29" y="25"/>
                      <a:pt x="29" y="27"/>
                      <a:pt x="29" y="28"/>
                    </a:cubicBezTo>
                    <a:cubicBezTo>
                      <a:pt x="30" y="29"/>
                      <a:pt x="30" y="29"/>
                      <a:pt x="30" y="29"/>
                    </a:cubicBezTo>
                    <a:cubicBezTo>
                      <a:pt x="30" y="29"/>
                      <a:pt x="30" y="29"/>
                      <a:pt x="30" y="29"/>
                    </a:cubicBezTo>
                    <a:cubicBezTo>
                      <a:pt x="30" y="30"/>
                      <a:pt x="30" y="30"/>
                      <a:pt x="30" y="30"/>
                    </a:cubicBezTo>
                    <a:cubicBezTo>
                      <a:pt x="30" y="30"/>
                      <a:pt x="30" y="30"/>
                      <a:pt x="30" y="30"/>
                    </a:cubicBezTo>
                    <a:cubicBezTo>
                      <a:pt x="30" y="30"/>
                      <a:pt x="30" y="30"/>
                      <a:pt x="30" y="30"/>
                    </a:cubicBezTo>
                    <a:cubicBezTo>
                      <a:pt x="30" y="30"/>
                      <a:pt x="30" y="30"/>
                      <a:pt x="30" y="30"/>
                    </a:cubicBezTo>
                    <a:cubicBezTo>
                      <a:pt x="30" y="30"/>
                      <a:pt x="31" y="31"/>
                      <a:pt x="35" y="31"/>
                    </a:cubicBezTo>
                    <a:cubicBezTo>
                      <a:pt x="35" y="31"/>
                      <a:pt x="35" y="31"/>
                      <a:pt x="35" y="31"/>
                    </a:cubicBezTo>
                    <a:cubicBezTo>
                      <a:pt x="36" y="31"/>
                      <a:pt x="38" y="31"/>
                      <a:pt x="39" y="31"/>
                    </a:cubicBezTo>
                    <a:cubicBezTo>
                      <a:pt x="39" y="31"/>
                      <a:pt x="39" y="31"/>
                      <a:pt x="39" y="31"/>
                    </a:cubicBezTo>
                    <a:cubicBezTo>
                      <a:pt x="42" y="32"/>
                      <a:pt x="45" y="32"/>
                      <a:pt x="47" y="33"/>
                    </a:cubicBezTo>
                    <a:cubicBezTo>
                      <a:pt x="49" y="33"/>
                      <a:pt x="50" y="33"/>
                      <a:pt x="51" y="34"/>
                    </a:cubicBezTo>
                    <a:cubicBezTo>
                      <a:pt x="51" y="34"/>
                      <a:pt x="51" y="34"/>
                      <a:pt x="51" y="34"/>
                    </a:cubicBezTo>
                    <a:cubicBezTo>
                      <a:pt x="51" y="34"/>
                      <a:pt x="51" y="34"/>
                      <a:pt x="51" y="34"/>
                    </a:cubicBezTo>
                    <a:cubicBezTo>
                      <a:pt x="51" y="34"/>
                      <a:pt x="52" y="34"/>
                      <a:pt x="52" y="34"/>
                    </a:cubicBezTo>
                    <a:cubicBezTo>
                      <a:pt x="52" y="34"/>
                      <a:pt x="53" y="33"/>
                      <a:pt x="54" y="33"/>
                    </a:cubicBezTo>
                    <a:cubicBezTo>
                      <a:pt x="56" y="32"/>
                      <a:pt x="58" y="30"/>
                      <a:pt x="61" y="30"/>
                    </a:cubicBezTo>
                    <a:cubicBezTo>
                      <a:pt x="63" y="30"/>
                      <a:pt x="65" y="30"/>
                      <a:pt x="66" y="29"/>
                    </a:cubicBezTo>
                    <a:cubicBezTo>
                      <a:pt x="66" y="29"/>
                      <a:pt x="66" y="29"/>
                      <a:pt x="67" y="28"/>
                    </a:cubicBezTo>
                    <a:cubicBezTo>
                      <a:pt x="67" y="28"/>
                      <a:pt x="67" y="28"/>
                      <a:pt x="68" y="28"/>
                    </a:cubicBezTo>
                    <a:cubicBezTo>
                      <a:pt x="68" y="28"/>
                      <a:pt x="68" y="28"/>
                      <a:pt x="68" y="28"/>
                    </a:cubicBezTo>
                    <a:cubicBezTo>
                      <a:pt x="68" y="27"/>
                      <a:pt x="68" y="27"/>
                      <a:pt x="69" y="26"/>
                    </a:cubicBezTo>
                    <a:cubicBezTo>
                      <a:pt x="69" y="26"/>
                      <a:pt x="69" y="26"/>
                      <a:pt x="69" y="26"/>
                    </a:cubicBezTo>
                    <a:cubicBezTo>
                      <a:pt x="69" y="26"/>
                      <a:pt x="70" y="25"/>
                      <a:pt x="70" y="25"/>
                    </a:cubicBezTo>
                    <a:cubicBezTo>
                      <a:pt x="70" y="25"/>
                      <a:pt x="70" y="25"/>
                      <a:pt x="70" y="25"/>
                    </a:cubicBezTo>
                    <a:cubicBezTo>
                      <a:pt x="70" y="24"/>
                      <a:pt x="70" y="22"/>
                      <a:pt x="71" y="21"/>
                    </a:cubicBezTo>
                    <a:cubicBezTo>
                      <a:pt x="71" y="21"/>
                      <a:pt x="71" y="20"/>
                      <a:pt x="71" y="20"/>
                    </a:cubicBezTo>
                    <a:cubicBezTo>
                      <a:pt x="71" y="19"/>
                      <a:pt x="71" y="18"/>
                      <a:pt x="72" y="17"/>
                    </a:cubicBezTo>
                    <a:cubicBezTo>
                      <a:pt x="72" y="16"/>
                      <a:pt x="73" y="16"/>
                      <a:pt x="74" y="16"/>
                    </a:cubicBezTo>
                    <a:cubicBezTo>
                      <a:pt x="74" y="16"/>
                      <a:pt x="74" y="16"/>
                      <a:pt x="74" y="16"/>
                    </a:cubicBezTo>
                    <a:cubicBezTo>
                      <a:pt x="75" y="16"/>
                      <a:pt x="76" y="16"/>
                      <a:pt x="76" y="16"/>
                    </a:cubicBezTo>
                    <a:cubicBezTo>
                      <a:pt x="77" y="16"/>
                      <a:pt x="77" y="16"/>
                      <a:pt x="77" y="15"/>
                    </a:cubicBezTo>
                    <a:cubicBezTo>
                      <a:pt x="77" y="14"/>
                      <a:pt x="77" y="14"/>
                      <a:pt x="77" y="13"/>
                    </a:cubicBezTo>
                    <a:cubicBezTo>
                      <a:pt x="77" y="13"/>
                      <a:pt x="77" y="13"/>
                      <a:pt x="77" y="13"/>
                    </a:cubicBezTo>
                    <a:cubicBezTo>
                      <a:pt x="78" y="13"/>
                      <a:pt x="78" y="12"/>
                      <a:pt x="78" y="12"/>
                    </a:cubicBezTo>
                    <a:cubicBezTo>
                      <a:pt x="78" y="12"/>
                      <a:pt x="78" y="12"/>
                      <a:pt x="78" y="12"/>
                    </a:cubicBezTo>
                    <a:cubicBezTo>
                      <a:pt x="78" y="11"/>
                      <a:pt x="78" y="11"/>
                      <a:pt x="77" y="10"/>
                    </a:cubicBezTo>
                    <a:cubicBezTo>
                      <a:pt x="77" y="10"/>
                      <a:pt x="77" y="10"/>
                      <a:pt x="77" y="10"/>
                    </a:cubicBezTo>
                    <a:cubicBezTo>
                      <a:pt x="77" y="10"/>
                      <a:pt x="77" y="10"/>
                      <a:pt x="77" y="10"/>
                    </a:cubicBezTo>
                    <a:cubicBezTo>
                      <a:pt x="75" y="5"/>
                      <a:pt x="75" y="5"/>
                      <a:pt x="75" y="5"/>
                    </a:cubicBezTo>
                    <a:cubicBezTo>
                      <a:pt x="75" y="5"/>
                      <a:pt x="75" y="5"/>
                      <a:pt x="75" y="5"/>
                    </a:cubicBezTo>
                    <a:cubicBezTo>
                      <a:pt x="75" y="5"/>
                      <a:pt x="75" y="5"/>
                      <a:pt x="75" y="5"/>
                    </a:cubicBezTo>
                    <a:cubicBezTo>
                      <a:pt x="74" y="5"/>
                      <a:pt x="73" y="5"/>
                      <a:pt x="72" y="5"/>
                    </a:cubicBezTo>
                    <a:cubicBezTo>
                      <a:pt x="70" y="5"/>
                      <a:pt x="68" y="4"/>
                      <a:pt x="66" y="3"/>
                    </a:cubicBezTo>
                    <a:cubicBezTo>
                      <a:pt x="65" y="1"/>
                      <a:pt x="61" y="0"/>
                      <a:pt x="59" y="0"/>
                    </a:cubicBezTo>
                    <a:cubicBezTo>
                      <a:pt x="58" y="1"/>
                      <a:pt x="58" y="3"/>
                      <a:pt x="57" y="4"/>
                    </a:cubicBezTo>
                    <a:cubicBezTo>
                      <a:pt x="56" y="6"/>
                      <a:pt x="54" y="6"/>
                      <a:pt x="51" y="6"/>
                    </a:cubicBezTo>
                    <a:cubicBezTo>
                      <a:pt x="50" y="6"/>
                      <a:pt x="49" y="6"/>
                      <a:pt x="48" y="6"/>
                    </a:cubicBezTo>
                    <a:cubicBezTo>
                      <a:pt x="48" y="6"/>
                      <a:pt x="47" y="6"/>
                      <a:pt x="47" y="6"/>
                    </a:cubicBezTo>
                    <a:cubicBezTo>
                      <a:pt x="47" y="6"/>
                      <a:pt x="46" y="6"/>
                      <a:pt x="46" y="6"/>
                    </a:cubicBezTo>
                    <a:cubicBezTo>
                      <a:pt x="45" y="6"/>
                      <a:pt x="45" y="7"/>
                      <a:pt x="44" y="7"/>
                    </a:cubicBezTo>
                    <a:cubicBezTo>
                      <a:pt x="43" y="8"/>
                      <a:pt x="42" y="8"/>
                      <a:pt x="41" y="9"/>
                    </a:cubicBezTo>
                    <a:cubicBezTo>
                      <a:pt x="41" y="10"/>
                      <a:pt x="40" y="10"/>
                      <a:pt x="39" y="11"/>
                    </a:cubicBezTo>
                    <a:cubicBezTo>
                      <a:pt x="39" y="11"/>
                      <a:pt x="38" y="11"/>
                      <a:pt x="38" y="11"/>
                    </a:cubicBezTo>
                    <a:cubicBezTo>
                      <a:pt x="37" y="12"/>
                      <a:pt x="36" y="12"/>
                      <a:pt x="37" y="14"/>
                    </a:cubicBezTo>
                    <a:cubicBezTo>
                      <a:pt x="37" y="15"/>
                      <a:pt x="37" y="16"/>
                      <a:pt x="37" y="17"/>
                    </a:cubicBezTo>
                    <a:cubicBezTo>
                      <a:pt x="37" y="18"/>
                      <a:pt x="37" y="19"/>
                      <a:pt x="37" y="20"/>
                    </a:cubicBezTo>
                    <a:cubicBezTo>
                      <a:pt x="36" y="21"/>
                      <a:pt x="35" y="21"/>
                      <a:pt x="34" y="21"/>
                    </a:cubicBezTo>
                    <a:cubicBezTo>
                      <a:pt x="32" y="21"/>
                      <a:pt x="31" y="20"/>
                      <a:pt x="30" y="20"/>
                    </a:cubicBezTo>
                    <a:cubicBezTo>
                      <a:pt x="30" y="20"/>
                      <a:pt x="29" y="20"/>
                      <a:pt x="28" y="20"/>
                    </a:cubicBezTo>
                    <a:cubicBezTo>
                      <a:pt x="25" y="20"/>
                      <a:pt x="21" y="21"/>
                      <a:pt x="20" y="22"/>
                    </a:cubicBezTo>
                    <a:cubicBezTo>
                      <a:pt x="18" y="24"/>
                      <a:pt x="14" y="24"/>
                      <a:pt x="11" y="23"/>
                    </a:cubicBezTo>
                    <a:cubicBezTo>
                      <a:pt x="11" y="22"/>
                      <a:pt x="10" y="22"/>
                      <a:pt x="9" y="22"/>
                    </a:cubicBezTo>
                    <a:cubicBezTo>
                      <a:pt x="8" y="22"/>
                      <a:pt x="7" y="23"/>
                      <a:pt x="7" y="23"/>
                    </a:cubicBezTo>
                    <a:cubicBezTo>
                      <a:pt x="6" y="24"/>
                      <a:pt x="5" y="25"/>
                      <a:pt x="5" y="25"/>
                    </a:cubicBezTo>
                    <a:cubicBezTo>
                      <a:pt x="3" y="25"/>
                      <a:pt x="2" y="24"/>
                      <a:pt x="1" y="23"/>
                    </a:cubicBezTo>
                    <a:cubicBezTo>
                      <a:pt x="1" y="23"/>
                      <a:pt x="1" y="23"/>
                      <a:pt x="0" y="23"/>
                    </a:cubicBezTo>
                    <a:cubicBezTo>
                      <a:pt x="0" y="23"/>
                      <a:pt x="0" y="23"/>
                      <a:pt x="0" y="23"/>
                    </a:cubicBezTo>
                    <a:cubicBezTo>
                      <a:pt x="0" y="23"/>
                      <a:pt x="0" y="22"/>
                      <a:pt x="0" y="22"/>
                    </a:cubicBezTo>
                    <a:cubicBezTo>
                      <a:pt x="0" y="23"/>
                      <a:pt x="0" y="23"/>
                      <a:pt x="0" y="2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047" name="Freeform 1194">
                <a:extLst>
                  <a:ext uri="{FF2B5EF4-FFF2-40B4-BE49-F238E27FC236}">
                    <a16:creationId xmlns:a16="http://schemas.microsoft.com/office/drawing/2014/main" id="{4FFFCCD3-BBBB-4EC0-AB17-6EAF5138BB9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18" y="3244"/>
                <a:ext cx="66" cy="36"/>
              </a:xfrm>
              <a:custGeom>
                <a:avLst/>
                <a:gdLst>
                  <a:gd name="T0" fmla="*/ 37 w 69"/>
                  <a:gd name="T1" fmla="*/ 32 h 37"/>
                  <a:gd name="T2" fmla="*/ 38 w 69"/>
                  <a:gd name="T3" fmla="*/ 32 h 37"/>
                  <a:gd name="T4" fmla="*/ 43 w 69"/>
                  <a:gd name="T5" fmla="*/ 34 h 37"/>
                  <a:gd name="T6" fmla="*/ 45 w 69"/>
                  <a:gd name="T7" fmla="*/ 34 h 37"/>
                  <a:gd name="T8" fmla="*/ 45 w 69"/>
                  <a:gd name="T9" fmla="*/ 34 h 37"/>
                  <a:gd name="T10" fmla="*/ 50 w 69"/>
                  <a:gd name="T11" fmla="*/ 30 h 37"/>
                  <a:gd name="T12" fmla="*/ 55 w 69"/>
                  <a:gd name="T13" fmla="*/ 22 h 37"/>
                  <a:gd name="T14" fmla="*/ 61 w 69"/>
                  <a:gd name="T15" fmla="*/ 12 h 37"/>
                  <a:gd name="T16" fmla="*/ 68 w 69"/>
                  <a:gd name="T17" fmla="*/ 8 h 37"/>
                  <a:gd name="T18" fmla="*/ 68 w 69"/>
                  <a:gd name="T19" fmla="*/ 8 h 37"/>
                  <a:gd name="T20" fmla="*/ 67 w 69"/>
                  <a:gd name="T21" fmla="*/ 7 h 37"/>
                  <a:gd name="T22" fmla="*/ 65 w 69"/>
                  <a:gd name="T23" fmla="*/ 6 h 37"/>
                  <a:gd name="T24" fmla="*/ 63 w 69"/>
                  <a:gd name="T25" fmla="*/ 5 h 37"/>
                  <a:gd name="T26" fmla="*/ 62 w 69"/>
                  <a:gd name="T27" fmla="*/ 5 h 37"/>
                  <a:gd name="T28" fmla="*/ 60 w 69"/>
                  <a:gd name="T29" fmla="*/ 4 h 37"/>
                  <a:gd name="T30" fmla="*/ 59 w 69"/>
                  <a:gd name="T31" fmla="*/ 4 h 37"/>
                  <a:gd name="T32" fmla="*/ 59 w 69"/>
                  <a:gd name="T33" fmla="*/ 4 h 37"/>
                  <a:gd name="T34" fmla="*/ 58 w 69"/>
                  <a:gd name="T35" fmla="*/ 3 h 37"/>
                  <a:gd name="T36" fmla="*/ 58 w 69"/>
                  <a:gd name="T37" fmla="*/ 3 h 37"/>
                  <a:gd name="T38" fmla="*/ 50 w 69"/>
                  <a:gd name="T39" fmla="*/ 1 h 37"/>
                  <a:gd name="T40" fmla="*/ 46 w 69"/>
                  <a:gd name="T41" fmla="*/ 3 h 37"/>
                  <a:gd name="T42" fmla="*/ 28 w 69"/>
                  <a:gd name="T43" fmla="*/ 9 h 37"/>
                  <a:gd name="T44" fmla="*/ 19 w 69"/>
                  <a:gd name="T45" fmla="*/ 13 h 37"/>
                  <a:gd name="T46" fmla="*/ 18 w 69"/>
                  <a:gd name="T47" fmla="*/ 13 h 37"/>
                  <a:gd name="T48" fmla="*/ 17 w 69"/>
                  <a:gd name="T49" fmla="*/ 12 h 37"/>
                  <a:gd name="T50" fmla="*/ 15 w 69"/>
                  <a:gd name="T51" fmla="*/ 12 h 37"/>
                  <a:gd name="T52" fmla="*/ 14 w 69"/>
                  <a:gd name="T53" fmla="*/ 12 h 37"/>
                  <a:gd name="T54" fmla="*/ 12 w 69"/>
                  <a:gd name="T55" fmla="*/ 12 h 37"/>
                  <a:gd name="T56" fmla="*/ 11 w 69"/>
                  <a:gd name="T57" fmla="*/ 11 h 37"/>
                  <a:gd name="T58" fmla="*/ 10 w 69"/>
                  <a:gd name="T59" fmla="*/ 10 h 37"/>
                  <a:gd name="T60" fmla="*/ 10 w 69"/>
                  <a:gd name="T61" fmla="*/ 12 h 37"/>
                  <a:gd name="T62" fmla="*/ 8 w 69"/>
                  <a:gd name="T63" fmla="*/ 14 h 37"/>
                  <a:gd name="T64" fmla="*/ 7 w 69"/>
                  <a:gd name="T65" fmla="*/ 15 h 37"/>
                  <a:gd name="T66" fmla="*/ 3 w 69"/>
                  <a:gd name="T67" fmla="*/ 18 h 37"/>
                  <a:gd name="T68" fmla="*/ 0 w 69"/>
                  <a:gd name="T69" fmla="*/ 24 h 37"/>
                  <a:gd name="T70" fmla="*/ 0 w 69"/>
                  <a:gd name="T71" fmla="*/ 24 h 37"/>
                  <a:gd name="T72" fmla="*/ 1 w 69"/>
                  <a:gd name="T73" fmla="*/ 25 h 37"/>
                  <a:gd name="T74" fmla="*/ 2 w 69"/>
                  <a:gd name="T75" fmla="*/ 26 h 37"/>
                  <a:gd name="T76" fmla="*/ 3 w 69"/>
                  <a:gd name="T77" fmla="*/ 28 h 37"/>
                  <a:gd name="T78" fmla="*/ 3 w 69"/>
                  <a:gd name="T79" fmla="*/ 28 h 37"/>
                  <a:gd name="T80" fmla="*/ 4 w 69"/>
                  <a:gd name="T81" fmla="*/ 29 h 37"/>
                  <a:gd name="T82" fmla="*/ 5 w 69"/>
                  <a:gd name="T83" fmla="*/ 30 h 37"/>
                  <a:gd name="T84" fmla="*/ 7 w 69"/>
                  <a:gd name="T85" fmla="*/ 31 h 37"/>
                  <a:gd name="T86" fmla="*/ 8 w 69"/>
                  <a:gd name="T87" fmla="*/ 32 h 37"/>
                  <a:gd name="T88" fmla="*/ 9 w 69"/>
                  <a:gd name="T89" fmla="*/ 33 h 37"/>
                  <a:gd name="T90" fmla="*/ 11 w 69"/>
                  <a:gd name="T91" fmla="*/ 34 h 37"/>
                  <a:gd name="T92" fmla="*/ 12 w 69"/>
                  <a:gd name="T93" fmla="*/ 35 h 37"/>
                  <a:gd name="T94" fmla="*/ 21 w 69"/>
                  <a:gd name="T95" fmla="*/ 37 h 3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</a:cxnLst>
                <a:rect l="0" t="0" r="r" b="b"/>
                <a:pathLst>
                  <a:path w="69" h="37">
                    <a:moveTo>
                      <a:pt x="25" y="36"/>
                    </a:moveTo>
                    <a:cubicBezTo>
                      <a:pt x="30" y="34"/>
                      <a:pt x="37" y="32"/>
                      <a:pt x="37" y="32"/>
                    </a:cubicBezTo>
                    <a:cubicBezTo>
                      <a:pt x="37" y="32"/>
                      <a:pt x="37" y="32"/>
                      <a:pt x="37" y="32"/>
                    </a:cubicBezTo>
                    <a:cubicBezTo>
                      <a:pt x="38" y="32"/>
                      <a:pt x="38" y="32"/>
                      <a:pt x="38" y="32"/>
                    </a:cubicBezTo>
                    <a:cubicBezTo>
                      <a:pt x="38" y="32"/>
                      <a:pt x="41" y="33"/>
                      <a:pt x="42" y="33"/>
                    </a:cubicBezTo>
                    <a:cubicBezTo>
                      <a:pt x="43" y="33"/>
                      <a:pt x="43" y="34"/>
                      <a:pt x="43" y="34"/>
                    </a:cubicBezTo>
                    <a:cubicBezTo>
                      <a:pt x="43" y="34"/>
                      <a:pt x="43" y="34"/>
                      <a:pt x="43" y="34"/>
                    </a:cubicBezTo>
                    <a:cubicBezTo>
                      <a:pt x="44" y="34"/>
                      <a:pt x="44" y="34"/>
                      <a:pt x="45" y="34"/>
                    </a:cubicBezTo>
                    <a:cubicBezTo>
                      <a:pt x="45" y="34"/>
                      <a:pt x="45" y="34"/>
                      <a:pt x="45" y="34"/>
                    </a:cubicBezTo>
                    <a:cubicBezTo>
                      <a:pt x="45" y="34"/>
                      <a:pt x="45" y="34"/>
                      <a:pt x="45" y="34"/>
                    </a:cubicBezTo>
                    <a:cubicBezTo>
                      <a:pt x="45" y="34"/>
                      <a:pt x="45" y="33"/>
                      <a:pt x="46" y="33"/>
                    </a:cubicBezTo>
                    <a:cubicBezTo>
                      <a:pt x="47" y="32"/>
                      <a:pt x="49" y="32"/>
                      <a:pt x="50" y="30"/>
                    </a:cubicBezTo>
                    <a:cubicBezTo>
                      <a:pt x="50" y="30"/>
                      <a:pt x="50" y="30"/>
                      <a:pt x="50" y="30"/>
                    </a:cubicBezTo>
                    <a:cubicBezTo>
                      <a:pt x="52" y="28"/>
                      <a:pt x="54" y="25"/>
                      <a:pt x="55" y="22"/>
                    </a:cubicBezTo>
                    <a:cubicBezTo>
                      <a:pt x="56" y="21"/>
                      <a:pt x="56" y="20"/>
                      <a:pt x="57" y="19"/>
                    </a:cubicBezTo>
                    <a:cubicBezTo>
                      <a:pt x="59" y="15"/>
                      <a:pt x="60" y="13"/>
                      <a:pt x="61" y="12"/>
                    </a:cubicBezTo>
                    <a:cubicBezTo>
                      <a:pt x="62" y="12"/>
                      <a:pt x="63" y="12"/>
                      <a:pt x="64" y="11"/>
                    </a:cubicBezTo>
                    <a:cubicBezTo>
                      <a:pt x="65" y="10"/>
                      <a:pt x="67" y="9"/>
                      <a:pt x="68" y="8"/>
                    </a:cubicBezTo>
                    <a:cubicBezTo>
                      <a:pt x="69" y="8"/>
                      <a:pt x="69" y="8"/>
                      <a:pt x="69" y="8"/>
                    </a:cubicBezTo>
                    <a:cubicBezTo>
                      <a:pt x="68" y="8"/>
                      <a:pt x="68" y="8"/>
                      <a:pt x="68" y="8"/>
                    </a:cubicBezTo>
                    <a:cubicBezTo>
                      <a:pt x="68" y="7"/>
                      <a:pt x="67" y="7"/>
                      <a:pt x="67" y="7"/>
                    </a:cubicBezTo>
                    <a:cubicBezTo>
                      <a:pt x="67" y="7"/>
                      <a:pt x="67" y="7"/>
                      <a:pt x="67" y="7"/>
                    </a:cubicBezTo>
                    <a:cubicBezTo>
                      <a:pt x="66" y="7"/>
                      <a:pt x="66" y="6"/>
                      <a:pt x="66" y="6"/>
                    </a:cubicBezTo>
                    <a:cubicBezTo>
                      <a:pt x="65" y="6"/>
                      <a:pt x="65" y="6"/>
                      <a:pt x="65" y="6"/>
                    </a:cubicBezTo>
                    <a:cubicBezTo>
                      <a:pt x="65" y="6"/>
                      <a:pt x="65" y="6"/>
                      <a:pt x="65" y="6"/>
                    </a:cubicBezTo>
                    <a:cubicBezTo>
                      <a:pt x="64" y="6"/>
                      <a:pt x="64" y="6"/>
                      <a:pt x="63" y="5"/>
                    </a:cubicBezTo>
                    <a:cubicBezTo>
                      <a:pt x="63" y="5"/>
                      <a:pt x="63" y="5"/>
                      <a:pt x="63" y="5"/>
                    </a:cubicBezTo>
                    <a:cubicBezTo>
                      <a:pt x="62" y="5"/>
                      <a:pt x="62" y="5"/>
                      <a:pt x="62" y="5"/>
                    </a:cubicBezTo>
                    <a:cubicBezTo>
                      <a:pt x="62" y="5"/>
                      <a:pt x="61" y="5"/>
                      <a:pt x="61" y="5"/>
                    </a:cubicBezTo>
                    <a:cubicBezTo>
                      <a:pt x="61" y="5"/>
                      <a:pt x="61" y="5"/>
                      <a:pt x="60" y="4"/>
                    </a:cubicBezTo>
                    <a:cubicBezTo>
                      <a:pt x="60" y="4"/>
                      <a:pt x="60" y="4"/>
                      <a:pt x="60" y="4"/>
                    </a:cubicBezTo>
                    <a:cubicBezTo>
                      <a:pt x="60" y="4"/>
                      <a:pt x="60" y="4"/>
                      <a:pt x="59" y="4"/>
                    </a:cubicBezTo>
                    <a:cubicBezTo>
                      <a:pt x="59" y="4"/>
                      <a:pt x="59" y="4"/>
                      <a:pt x="59" y="4"/>
                    </a:cubicBezTo>
                    <a:cubicBezTo>
                      <a:pt x="59" y="4"/>
                      <a:pt x="59" y="4"/>
                      <a:pt x="59" y="4"/>
                    </a:cubicBezTo>
                    <a:cubicBezTo>
                      <a:pt x="59" y="4"/>
                      <a:pt x="59" y="4"/>
                      <a:pt x="58" y="4"/>
                    </a:cubicBezTo>
                    <a:cubicBezTo>
                      <a:pt x="58" y="3"/>
                      <a:pt x="58" y="3"/>
                      <a:pt x="58" y="3"/>
                    </a:cubicBezTo>
                    <a:cubicBezTo>
                      <a:pt x="58" y="3"/>
                      <a:pt x="58" y="3"/>
                      <a:pt x="58" y="3"/>
                    </a:cubicBezTo>
                    <a:cubicBezTo>
                      <a:pt x="58" y="3"/>
                      <a:pt x="58" y="3"/>
                      <a:pt x="58" y="3"/>
                    </a:cubicBezTo>
                    <a:cubicBezTo>
                      <a:pt x="58" y="3"/>
                      <a:pt x="58" y="3"/>
                      <a:pt x="58" y="3"/>
                    </a:cubicBezTo>
                    <a:cubicBezTo>
                      <a:pt x="57" y="2"/>
                      <a:pt x="52" y="1"/>
                      <a:pt x="50" y="1"/>
                    </a:cubicBezTo>
                    <a:cubicBezTo>
                      <a:pt x="50" y="0"/>
                      <a:pt x="49" y="0"/>
                      <a:pt x="49" y="0"/>
                    </a:cubicBezTo>
                    <a:cubicBezTo>
                      <a:pt x="48" y="1"/>
                      <a:pt x="47" y="2"/>
                      <a:pt x="46" y="3"/>
                    </a:cubicBezTo>
                    <a:cubicBezTo>
                      <a:pt x="42" y="5"/>
                      <a:pt x="40" y="7"/>
                      <a:pt x="38" y="7"/>
                    </a:cubicBezTo>
                    <a:cubicBezTo>
                      <a:pt x="36" y="7"/>
                      <a:pt x="30" y="8"/>
                      <a:pt x="28" y="9"/>
                    </a:cubicBezTo>
                    <a:cubicBezTo>
                      <a:pt x="28" y="11"/>
                      <a:pt x="25" y="13"/>
                      <a:pt x="20" y="13"/>
                    </a:cubicBezTo>
                    <a:cubicBezTo>
                      <a:pt x="19" y="13"/>
                      <a:pt x="19" y="13"/>
                      <a:pt x="19" y="13"/>
                    </a:cubicBezTo>
                    <a:cubicBezTo>
                      <a:pt x="19" y="13"/>
                      <a:pt x="19" y="13"/>
                      <a:pt x="19" y="13"/>
                    </a:cubicBezTo>
                    <a:cubicBezTo>
                      <a:pt x="18" y="13"/>
                      <a:pt x="18" y="13"/>
                      <a:pt x="18" y="13"/>
                    </a:cubicBezTo>
                    <a:cubicBezTo>
                      <a:pt x="18" y="13"/>
                      <a:pt x="18" y="13"/>
                      <a:pt x="17" y="13"/>
                    </a:cubicBezTo>
                    <a:cubicBezTo>
                      <a:pt x="17" y="13"/>
                      <a:pt x="17" y="13"/>
                      <a:pt x="17" y="12"/>
                    </a:cubicBezTo>
                    <a:cubicBezTo>
                      <a:pt x="16" y="12"/>
                      <a:pt x="16" y="12"/>
                      <a:pt x="16" y="12"/>
                    </a:cubicBezTo>
                    <a:cubicBezTo>
                      <a:pt x="16" y="12"/>
                      <a:pt x="16" y="12"/>
                      <a:pt x="15" y="12"/>
                    </a:cubicBezTo>
                    <a:cubicBezTo>
                      <a:pt x="15" y="12"/>
                      <a:pt x="15" y="12"/>
                      <a:pt x="15" y="12"/>
                    </a:cubicBezTo>
                    <a:cubicBezTo>
                      <a:pt x="14" y="12"/>
                      <a:pt x="14" y="12"/>
                      <a:pt x="14" y="12"/>
                    </a:cubicBezTo>
                    <a:cubicBezTo>
                      <a:pt x="14" y="12"/>
                      <a:pt x="13" y="12"/>
                      <a:pt x="13" y="12"/>
                    </a:cubicBezTo>
                    <a:cubicBezTo>
                      <a:pt x="13" y="12"/>
                      <a:pt x="13" y="12"/>
                      <a:pt x="12" y="12"/>
                    </a:cubicBezTo>
                    <a:cubicBezTo>
                      <a:pt x="12" y="11"/>
                      <a:pt x="12" y="11"/>
                      <a:pt x="12" y="11"/>
                    </a:cubicBezTo>
                    <a:cubicBezTo>
                      <a:pt x="12" y="11"/>
                      <a:pt x="11" y="11"/>
                      <a:pt x="11" y="11"/>
                    </a:cubicBezTo>
                    <a:cubicBezTo>
                      <a:pt x="11" y="11"/>
                      <a:pt x="11" y="11"/>
                      <a:pt x="11" y="11"/>
                    </a:cubicBezTo>
                    <a:cubicBezTo>
                      <a:pt x="10" y="11"/>
                      <a:pt x="10" y="10"/>
                      <a:pt x="10" y="10"/>
                    </a:cubicBezTo>
                    <a:cubicBezTo>
                      <a:pt x="10" y="11"/>
                      <a:pt x="10" y="11"/>
                      <a:pt x="10" y="11"/>
                    </a:cubicBezTo>
                    <a:cubicBezTo>
                      <a:pt x="10" y="12"/>
                      <a:pt x="10" y="12"/>
                      <a:pt x="10" y="12"/>
                    </a:cubicBezTo>
                    <a:cubicBezTo>
                      <a:pt x="9" y="13"/>
                      <a:pt x="9" y="13"/>
                      <a:pt x="9" y="13"/>
                    </a:cubicBezTo>
                    <a:cubicBezTo>
                      <a:pt x="9" y="13"/>
                      <a:pt x="9" y="14"/>
                      <a:pt x="8" y="14"/>
                    </a:cubicBezTo>
                    <a:cubicBezTo>
                      <a:pt x="8" y="14"/>
                      <a:pt x="7" y="14"/>
                      <a:pt x="7" y="14"/>
                    </a:cubicBezTo>
                    <a:cubicBezTo>
                      <a:pt x="7" y="14"/>
                      <a:pt x="7" y="15"/>
                      <a:pt x="7" y="15"/>
                    </a:cubicBezTo>
                    <a:cubicBezTo>
                      <a:pt x="6" y="15"/>
                      <a:pt x="5" y="15"/>
                      <a:pt x="4" y="15"/>
                    </a:cubicBezTo>
                    <a:cubicBezTo>
                      <a:pt x="4" y="16"/>
                      <a:pt x="4" y="17"/>
                      <a:pt x="3" y="18"/>
                    </a:cubicBezTo>
                    <a:cubicBezTo>
                      <a:pt x="3" y="19"/>
                      <a:pt x="3" y="19"/>
                      <a:pt x="3" y="20"/>
                    </a:cubicBezTo>
                    <a:cubicBezTo>
                      <a:pt x="3" y="21"/>
                      <a:pt x="3" y="24"/>
                      <a:pt x="0" y="24"/>
                    </a:cubicBezTo>
                    <a:cubicBezTo>
                      <a:pt x="0" y="24"/>
                      <a:pt x="0" y="24"/>
                      <a:pt x="0" y="24"/>
                    </a:cubicBezTo>
                    <a:cubicBezTo>
                      <a:pt x="0" y="24"/>
                      <a:pt x="0" y="24"/>
                      <a:pt x="0" y="24"/>
                    </a:cubicBezTo>
                    <a:cubicBezTo>
                      <a:pt x="1" y="24"/>
                      <a:pt x="1" y="24"/>
                      <a:pt x="1" y="25"/>
                    </a:cubicBezTo>
                    <a:cubicBezTo>
                      <a:pt x="1" y="25"/>
                      <a:pt x="1" y="25"/>
                      <a:pt x="1" y="25"/>
                    </a:cubicBezTo>
                    <a:cubicBezTo>
                      <a:pt x="1" y="25"/>
                      <a:pt x="1" y="25"/>
                      <a:pt x="1" y="25"/>
                    </a:cubicBezTo>
                    <a:cubicBezTo>
                      <a:pt x="1" y="26"/>
                      <a:pt x="2" y="26"/>
                      <a:pt x="2" y="26"/>
                    </a:cubicBezTo>
                    <a:cubicBezTo>
                      <a:pt x="2" y="26"/>
                      <a:pt x="2" y="26"/>
                      <a:pt x="2" y="27"/>
                    </a:cubicBezTo>
                    <a:cubicBezTo>
                      <a:pt x="2" y="27"/>
                      <a:pt x="2" y="27"/>
                      <a:pt x="3" y="28"/>
                    </a:cubicBezTo>
                    <a:cubicBezTo>
                      <a:pt x="3" y="28"/>
                      <a:pt x="3" y="28"/>
                      <a:pt x="3" y="28"/>
                    </a:cubicBezTo>
                    <a:cubicBezTo>
                      <a:pt x="3" y="28"/>
                      <a:pt x="3" y="28"/>
                      <a:pt x="3" y="28"/>
                    </a:cubicBezTo>
                    <a:cubicBezTo>
                      <a:pt x="3" y="28"/>
                      <a:pt x="3" y="28"/>
                      <a:pt x="3" y="28"/>
                    </a:cubicBezTo>
                    <a:cubicBezTo>
                      <a:pt x="3" y="29"/>
                      <a:pt x="4" y="29"/>
                      <a:pt x="4" y="29"/>
                    </a:cubicBezTo>
                    <a:cubicBezTo>
                      <a:pt x="4" y="29"/>
                      <a:pt x="4" y="29"/>
                      <a:pt x="4" y="29"/>
                    </a:cubicBezTo>
                    <a:cubicBezTo>
                      <a:pt x="5" y="29"/>
                      <a:pt x="5" y="30"/>
                      <a:pt x="5" y="30"/>
                    </a:cubicBezTo>
                    <a:cubicBezTo>
                      <a:pt x="6" y="30"/>
                      <a:pt x="6" y="30"/>
                      <a:pt x="6" y="30"/>
                    </a:cubicBezTo>
                    <a:cubicBezTo>
                      <a:pt x="6" y="30"/>
                      <a:pt x="6" y="31"/>
                      <a:pt x="7" y="31"/>
                    </a:cubicBezTo>
                    <a:cubicBezTo>
                      <a:pt x="7" y="31"/>
                      <a:pt x="7" y="31"/>
                      <a:pt x="7" y="31"/>
                    </a:cubicBezTo>
                    <a:cubicBezTo>
                      <a:pt x="8" y="31"/>
                      <a:pt x="8" y="31"/>
                      <a:pt x="8" y="32"/>
                    </a:cubicBezTo>
                    <a:cubicBezTo>
                      <a:pt x="8" y="32"/>
                      <a:pt x="8" y="32"/>
                      <a:pt x="9" y="32"/>
                    </a:cubicBezTo>
                    <a:cubicBezTo>
                      <a:pt x="9" y="32"/>
                      <a:pt x="9" y="32"/>
                      <a:pt x="9" y="33"/>
                    </a:cubicBezTo>
                    <a:cubicBezTo>
                      <a:pt x="10" y="33"/>
                      <a:pt x="10" y="33"/>
                      <a:pt x="10" y="33"/>
                    </a:cubicBezTo>
                    <a:cubicBezTo>
                      <a:pt x="10" y="33"/>
                      <a:pt x="10" y="33"/>
                      <a:pt x="11" y="34"/>
                    </a:cubicBezTo>
                    <a:cubicBezTo>
                      <a:pt x="11" y="34"/>
                      <a:pt x="11" y="34"/>
                      <a:pt x="11" y="34"/>
                    </a:cubicBezTo>
                    <a:cubicBezTo>
                      <a:pt x="11" y="34"/>
                      <a:pt x="11" y="35"/>
                      <a:pt x="12" y="35"/>
                    </a:cubicBezTo>
                    <a:cubicBezTo>
                      <a:pt x="13" y="36"/>
                      <a:pt x="15" y="37"/>
                      <a:pt x="18" y="37"/>
                    </a:cubicBezTo>
                    <a:cubicBezTo>
                      <a:pt x="19" y="37"/>
                      <a:pt x="20" y="37"/>
                      <a:pt x="21" y="37"/>
                    </a:cubicBezTo>
                    <a:cubicBezTo>
                      <a:pt x="22" y="37"/>
                      <a:pt x="23" y="36"/>
                      <a:pt x="25" y="36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048" name="Freeform 1195">
                <a:extLst>
                  <a:ext uri="{FF2B5EF4-FFF2-40B4-BE49-F238E27FC236}">
                    <a16:creationId xmlns:a16="http://schemas.microsoft.com/office/drawing/2014/main" id="{B19283D7-5EFE-47AA-8E0F-708C2507839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79" y="3211"/>
                <a:ext cx="62" cy="30"/>
              </a:xfrm>
              <a:custGeom>
                <a:avLst/>
                <a:gdLst>
                  <a:gd name="T0" fmla="*/ 18 w 65"/>
                  <a:gd name="T1" fmla="*/ 31 h 31"/>
                  <a:gd name="T2" fmla="*/ 21 w 65"/>
                  <a:gd name="T3" fmla="*/ 31 h 31"/>
                  <a:gd name="T4" fmla="*/ 24 w 65"/>
                  <a:gd name="T5" fmla="*/ 31 h 31"/>
                  <a:gd name="T6" fmla="*/ 25 w 65"/>
                  <a:gd name="T7" fmla="*/ 27 h 31"/>
                  <a:gd name="T8" fmla="*/ 26 w 65"/>
                  <a:gd name="T9" fmla="*/ 25 h 31"/>
                  <a:gd name="T10" fmla="*/ 27 w 65"/>
                  <a:gd name="T11" fmla="*/ 25 h 31"/>
                  <a:gd name="T12" fmla="*/ 39 w 65"/>
                  <a:gd name="T13" fmla="*/ 29 h 31"/>
                  <a:gd name="T14" fmla="*/ 42 w 65"/>
                  <a:gd name="T15" fmla="*/ 30 h 31"/>
                  <a:gd name="T16" fmla="*/ 45 w 65"/>
                  <a:gd name="T17" fmla="*/ 30 h 31"/>
                  <a:gd name="T18" fmla="*/ 47 w 65"/>
                  <a:gd name="T19" fmla="*/ 29 h 31"/>
                  <a:gd name="T20" fmla="*/ 48 w 65"/>
                  <a:gd name="T21" fmla="*/ 29 h 31"/>
                  <a:gd name="T22" fmla="*/ 48 w 65"/>
                  <a:gd name="T23" fmla="*/ 29 h 31"/>
                  <a:gd name="T24" fmla="*/ 49 w 65"/>
                  <a:gd name="T25" fmla="*/ 28 h 31"/>
                  <a:gd name="T26" fmla="*/ 50 w 65"/>
                  <a:gd name="T27" fmla="*/ 28 h 31"/>
                  <a:gd name="T28" fmla="*/ 50 w 65"/>
                  <a:gd name="T29" fmla="*/ 28 h 31"/>
                  <a:gd name="T30" fmla="*/ 59 w 65"/>
                  <a:gd name="T31" fmla="*/ 24 h 31"/>
                  <a:gd name="T32" fmla="*/ 61 w 65"/>
                  <a:gd name="T33" fmla="*/ 21 h 31"/>
                  <a:gd name="T34" fmla="*/ 62 w 65"/>
                  <a:gd name="T35" fmla="*/ 21 h 31"/>
                  <a:gd name="T36" fmla="*/ 64 w 65"/>
                  <a:gd name="T37" fmla="*/ 19 h 31"/>
                  <a:gd name="T38" fmla="*/ 65 w 65"/>
                  <a:gd name="T39" fmla="*/ 19 h 31"/>
                  <a:gd name="T40" fmla="*/ 64 w 65"/>
                  <a:gd name="T41" fmla="*/ 18 h 31"/>
                  <a:gd name="T42" fmla="*/ 63 w 65"/>
                  <a:gd name="T43" fmla="*/ 16 h 31"/>
                  <a:gd name="T44" fmla="*/ 61 w 65"/>
                  <a:gd name="T45" fmla="*/ 15 h 31"/>
                  <a:gd name="T46" fmla="*/ 60 w 65"/>
                  <a:gd name="T47" fmla="*/ 15 h 31"/>
                  <a:gd name="T48" fmla="*/ 54 w 65"/>
                  <a:gd name="T49" fmla="*/ 13 h 31"/>
                  <a:gd name="T50" fmla="*/ 54 w 65"/>
                  <a:gd name="T51" fmla="*/ 12 h 31"/>
                  <a:gd name="T52" fmla="*/ 53 w 65"/>
                  <a:gd name="T53" fmla="*/ 10 h 31"/>
                  <a:gd name="T54" fmla="*/ 51 w 65"/>
                  <a:gd name="T55" fmla="*/ 10 h 31"/>
                  <a:gd name="T56" fmla="*/ 49 w 65"/>
                  <a:gd name="T57" fmla="*/ 10 h 31"/>
                  <a:gd name="T58" fmla="*/ 49 w 65"/>
                  <a:gd name="T59" fmla="*/ 10 h 31"/>
                  <a:gd name="T60" fmla="*/ 45 w 65"/>
                  <a:gd name="T61" fmla="*/ 12 h 31"/>
                  <a:gd name="T62" fmla="*/ 45 w 65"/>
                  <a:gd name="T63" fmla="*/ 12 h 31"/>
                  <a:gd name="T64" fmla="*/ 42 w 65"/>
                  <a:gd name="T65" fmla="*/ 11 h 31"/>
                  <a:gd name="T66" fmla="*/ 39 w 65"/>
                  <a:gd name="T67" fmla="*/ 7 h 31"/>
                  <a:gd name="T68" fmla="*/ 33 w 65"/>
                  <a:gd name="T69" fmla="*/ 3 h 31"/>
                  <a:gd name="T70" fmla="*/ 31 w 65"/>
                  <a:gd name="T71" fmla="*/ 2 h 31"/>
                  <a:gd name="T72" fmla="*/ 30 w 65"/>
                  <a:gd name="T73" fmla="*/ 2 h 31"/>
                  <a:gd name="T74" fmla="*/ 28 w 65"/>
                  <a:gd name="T75" fmla="*/ 0 h 31"/>
                  <a:gd name="T76" fmla="*/ 28 w 65"/>
                  <a:gd name="T77" fmla="*/ 0 h 31"/>
                  <a:gd name="T78" fmla="*/ 27 w 65"/>
                  <a:gd name="T79" fmla="*/ 0 h 31"/>
                  <a:gd name="T80" fmla="*/ 27 w 65"/>
                  <a:gd name="T81" fmla="*/ 1 h 31"/>
                  <a:gd name="T82" fmla="*/ 27 w 65"/>
                  <a:gd name="T83" fmla="*/ 1 h 31"/>
                  <a:gd name="T84" fmla="*/ 25 w 65"/>
                  <a:gd name="T85" fmla="*/ 1 h 31"/>
                  <a:gd name="T86" fmla="*/ 23 w 65"/>
                  <a:gd name="T87" fmla="*/ 1 h 31"/>
                  <a:gd name="T88" fmla="*/ 22 w 65"/>
                  <a:gd name="T89" fmla="*/ 0 h 31"/>
                  <a:gd name="T90" fmla="*/ 17 w 65"/>
                  <a:gd name="T91" fmla="*/ 2 h 31"/>
                  <a:gd name="T92" fmla="*/ 13 w 65"/>
                  <a:gd name="T93" fmla="*/ 5 h 31"/>
                  <a:gd name="T94" fmla="*/ 0 w 65"/>
                  <a:gd name="T95" fmla="*/ 10 h 31"/>
                  <a:gd name="T96" fmla="*/ 0 w 65"/>
                  <a:gd name="T97" fmla="*/ 10 h 31"/>
                  <a:gd name="T98" fmla="*/ 1 w 65"/>
                  <a:gd name="T99" fmla="*/ 11 h 31"/>
                  <a:gd name="T100" fmla="*/ 2 w 65"/>
                  <a:gd name="T101" fmla="*/ 13 h 31"/>
                  <a:gd name="T102" fmla="*/ 3 w 65"/>
                  <a:gd name="T103" fmla="*/ 17 h 31"/>
                  <a:gd name="T104" fmla="*/ 5 w 65"/>
                  <a:gd name="T105" fmla="*/ 22 h 31"/>
                  <a:gd name="T106" fmla="*/ 7 w 65"/>
                  <a:gd name="T107" fmla="*/ 23 h 31"/>
                  <a:gd name="T108" fmla="*/ 17 w 65"/>
                  <a:gd name="T109" fmla="*/ 31 h 31"/>
                  <a:gd name="T110" fmla="*/ 17 w 65"/>
                  <a:gd name="T111" fmla="*/ 31 h 31"/>
                  <a:gd name="T112" fmla="*/ 18 w 65"/>
                  <a:gd name="T113" fmla="*/ 31 h 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</a:cxnLst>
                <a:rect l="0" t="0" r="r" b="b"/>
                <a:pathLst>
                  <a:path w="65" h="31">
                    <a:moveTo>
                      <a:pt x="18" y="31"/>
                    </a:moveTo>
                    <a:cubicBezTo>
                      <a:pt x="19" y="31"/>
                      <a:pt x="20" y="31"/>
                      <a:pt x="21" y="31"/>
                    </a:cubicBezTo>
                    <a:cubicBezTo>
                      <a:pt x="23" y="31"/>
                      <a:pt x="24" y="31"/>
                      <a:pt x="24" y="31"/>
                    </a:cubicBezTo>
                    <a:cubicBezTo>
                      <a:pt x="24" y="30"/>
                      <a:pt x="25" y="27"/>
                      <a:pt x="25" y="27"/>
                    </a:cubicBezTo>
                    <a:cubicBezTo>
                      <a:pt x="26" y="25"/>
                      <a:pt x="26" y="25"/>
                      <a:pt x="26" y="25"/>
                    </a:cubicBezTo>
                    <a:cubicBezTo>
                      <a:pt x="27" y="25"/>
                      <a:pt x="27" y="25"/>
                      <a:pt x="27" y="25"/>
                    </a:cubicBezTo>
                    <a:cubicBezTo>
                      <a:pt x="28" y="25"/>
                      <a:pt x="36" y="25"/>
                      <a:pt x="39" y="29"/>
                    </a:cubicBezTo>
                    <a:cubicBezTo>
                      <a:pt x="40" y="30"/>
                      <a:pt x="41" y="30"/>
                      <a:pt x="42" y="30"/>
                    </a:cubicBezTo>
                    <a:cubicBezTo>
                      <a:pt x="44" y="30"/>
                      <a:pt x="45" y="30"/>
                      <a:pt x="45" y="30"/>
                    </a:cubicBezTo>
                    <a:cubicBezTo>
                      <a:pt x="47" y="29"/>
                      <a:pt x="47" y="29"/>
                      <a:pt x="47" y="29"/>
                    </a:cubicBezTo>
                    <a:cubicBezTo>
                      <a:pt x="48" y="29"/>
                      <a:pt x="48" y="29"/>
                      <a:pt x="48" y="29"/>
                    </a:cubicBezTo>
                    <a:cubicBezTo>
                      <a:pt x="48" y="29"/>
                      <a:pt x="48" y="29"/>
                      <a:pt x="48" y="29"/>
                    </a:cubicBezTo>
                    <a:cubicBezTo>
                      <a:pt x="48" y="29"/>
                      <a:pt x="48" y="29"/>
                      <a:pt x="49" y="28"/>
                    </a:cubicBezTo>
                    <a:cubicBezTo>
                      <a:pt x="49" y="28"/>
                      <a:pt x="49" y="28"/>
                      <a:pt x="50" y="28"/>
                    </a:cubicBezTo>
                    <a:cubicBezTo>
                      <a:pt x="50" y="28"/>
                      <a:pt x="50" y="28"/>
                      <a:pt x="50" y="28"/>
                    </a:cubicBezTo>
                    <a:cubicBezTo>
                      <a:pt x="53" y="28"/>
                      <a:pt x="57" y="27"/>
                      <a:pt x="59" y="24"/>
                    </a:cubicBezTo>
                    <a:cubicBezTo>
                      <a:pt x="60" y="23"/>
                      <a:pt x="60" y="22"/>
                      <a:pt x="61" y="21"/>
                    </a:cubicBezTo>
                    <a:cubicBezTo>
                      <a:pt x="61" y="21"/>
                      <a:pt x="62" y="21"/>
                      <a:pt x="62" y="21"/>
                    </a:cubicBezTo>
                    <a:cubicBezTo>
                      <a:pt x="63" y="20"/>
                      <a:pt x="63" y="19"/>
                      <a:pt x="64" y="19"/>
                    </a:cubicBezTo>
                    <a:cubicBezTo>
                      <a:pt x="65" y="19"/>
                      <a:pt x="65" y="19"/>
                      <a:pt x="65" y="19"/>
                    </a:cubicBezTo>
                    <a:cubicBezTo>
                      <a:pt x="64" y="18"/>
                      <a:pt x="64" y="18"/>
                      <a:pt x="64" y="18"/>
                    </a:cubicBezTo>
                    <a:cubicBezTo>
                      <a:pt x="64" y="17"/>
                      <a:pt x="63" y="16"/>
                      <a:pt x="63" y="16"/>
                    </a:cubicBezTo>
                    <a:cubicBezTo>
                      <a:pt x="62" y="15"/>
                      <a:pt x="61" y="15"/>
                      <a:pt x="61" y="15"/>
                    </a:cubicBezTo>
                    <a:cubicBezTo>
                      <a:pt x="60" y="15"/>
                      <a:pt x="60" y="15"/>
                      <a:pt x="60" y="15"/>
                    </a:cubicBezTo>
                    <a:cubicBezTo>
                      <a:pt x="57" y="15"/>
                      <a:pt x="55" y="15"/>
                      <a:pt x="54" y="13"/>
                    </a:cubicBezTo>
                    <a:cubicBezTo>
                      <a:pt x="54" y="12"/>
                      <a:pt x="54" y="12"/>
                      <a:pt x="54" y="12"/>
                    </a:cubicBezTo>
                    <a:cubicBezTo>
                      <a:pt x="54" y="11"/>
                      <a:pt x="54" y="10"/>
                      <a:pt x="53" y="10"/>
                    </a:cubicBezTo>
                    <a:cubicBezTo>
                      <a:pt x="53" y="10"/>
                      <a:pt x="52" y="10"/>
                      <a:pt x="51" y="10"/>
                    </a:cubicBezTo>
                    <a:cubicBezTo>
                      <a:pt x="51" y="10"/>
                      <a:pt x="50" y="10"/>
                      <a:pt x="49" y="10"/>
                    </a:cubicBezTo>
                    <a:cubicBezTo>
                      <a:pt x="49" y="10"/>
                      <a:pt x="49" y="10"/>
                      <a:pt x="49" y="10"/>
                    </a:cubicBezTo>
                    <a:cubicBezTo>
                      <a:pt x="48" y="11"/>
                      <a:pt x="47" y="12"/>
                      <a:pt x="45" y="12"/>
                    </a:cubicBezTo>
                    <a:cubicBezTo>
                      <a:pt x="45" y="12"/>
                      <a:pt x="45" y="12"/>
                      <a:pt x="45" y="12"/>
                    </a:cubicBezTo>
                    <a:cubicBezTo>
                      <a:pt x="44" y="12"/>
                      <a:pt x="43" y="11"/>
                      <a:pt x="42" y="11"/>
                    </a:cubicBezTo>
                    <a:cubicBezTo>
                      <a:pt x="40" y="10"/>
                      <a:pt x="39" y="8"/>
                      <a:pt x="39" y="7"/>
                    </a:cubicBezTo>
                    <a:cubicBezTo>
                      <a:pt x="39" y="6"/>
                      <a:pt x="37" y="5"/>
                      <a:pt x="33" y="3"/>
                    </a:cubicBezTo>
                    <a:cubicBezTo>
                      <a:pt x="32" y="3"/>
                      <a:pt x="31" y="3"/>
                      <a:pt x="31" y="2"/>
                    </a:cubicBezTo>
                    <a:cubicBezTo>
                      <a:pt x="30" y="2"/>
                      <a:pt x="30" y="2"/>
                      <a:pt x="30" y="2"/>
                    </a:cubicBezTo>
                    <a:cubicBezTo>
                      <a:pt x="29" y="1"/>
                      <a:pt x="29" y="1"/>
                      <a:pt x="28" y="0"/>
                    </a:cubicBezTo>
                    <a:cubicBezTo>
                      <a:pt x="28" y="0"/>
                      <a:pt x="28" y="0"/>
                      <a:pt x="28" y="0"/>
                    </a:cubicBezTo>
                    <a:cubicBezTo>
                      <a:pt x="28" y="0"/>
                      <a:pt x="28" y="0"/>
                      <a:pt x="27" y="0"/>
                    </a:cubicBezTo>
                    <a:cubicBezTo>
                      <a:pt x="27" y="1"/>
                      <a:pt x="27" y="1"/>
                      <a:pt x="27" y="1"/>
                    </a:cubicBezTo>
                    <a:cubicBezTo>
                      <a:pt x="27" y="1"/>
                      <a:pt x="27" y="1"/>
                      <a:pt x="27" y="1"/>
                    </a:cubicBezTo>
                    <a:cubicBezTo>
                      <a:pt x="26" y="1"/>
                      <a:pt x="26" y="1"/>
                      <a:pt x="25" y="1"/>
                    </a:cubicBezTo>
                    <a:cubicBezTo>
                      <a:pt x="25" y="1"/>
                      <a:pt x="24" y="1"/>
                      <a:pt x="23" y="1"/>
                    </a:cubicBezTo>
                    <a:cubicBezTo>
                      <a:pt x="23" y="1"/>
                      <a:pt x="22" y="0"/>
                      <a:pt x="22" y="0"/>
                    </a:cubicBezTo>
                    <a:cubicBezTo>
                      <a:pt x="21" y="1"/>
                      <a:pt x="19" y="2"/>
                      <a:pt x="17" y="2"/>
                    </a:cubicBezTo>
                    <a:cubicBezTo>
                      <a:pt x="16" y="3"/>
                      <a:pt x="14" y="4"/>
                      <a:pt x="13" y="5"/>
                    </a:cubicBezTo>
                    <a:cubicBezTo>
                      <a:pt x="9" y="7"/>
                      <a:pt x="4" y="9"/>
                      <a:pt x="0" y="10"/>
                    </a:cubicBezTo>
                    <a:cubicBezTo>
                      <a:pt x="0" y="10"/>
                      <a:pt x="0" y="10"/>
                      <a:pt x="0" y="10"/>
                    </a:cubicBezTo>
                    <a:cubicBezTo>
                      <a:pt x="0" y="10"/>
                      <a:pt x="1" y="11"/>
                      <a:pt x="1" y="11"/>
                    </a:cubicBezTo>
                    <a:cubicBezTo>
                      <a:pt x="1" y="12"/>
                      <a:pt x="2" y="12"/>
                      <a:pt x="2" y="13"/>
                    </a:cubicBezTo>
                    <a:cubicBezTo>
                      <a:pt x="3" y="14"/>
                      <a:pt x="3" y="15"/>
                      <a:pt x="3" y="17"/>
                    </a:cubicBezTo>
                    <a:cubicBezTo>
                      <a:pt x="4" y="18"/>
                      <a:pt x="4" y="21"/>
                      <a:pt x="5" y="22"/>
                    </a:cubicBezTo>
                    <a:cubicBezTo>
                      <a:pt x="6" y="22"/>
                      <a:pt x="6" y="22"/>
                      <a:pt x="7" y="23"/>
                    </a:cubicBezTo>
                    <a:cubicBezTo>
                      <a:pt x="13" y="27"/>
                      <a:pt x="17" y="29"/>
                      <a:pt x="17" y="31"/>
                    </a:cubicBezTo>
                    <a:cubicBezTo>
                      <a:pt x="17" y="31"/>
                      <a:pt x="17" y="31"/>
                      <a:pt x="17" y="31"/>
                    </a:cubicBezTo>
                    <a:cubicBezTo>
                      <a:pt x="18" y="31"/>
                      <a:pt x="18" y="31"/>
                      <a:pt x="18" y="31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049" name="Freeform 1196">
                <a:extLst>
                  <a:ext uri="{FF2B5EF4-FFF2-40B4-BE49-F238E27FC236}">
                    <a16:creationId xmlns:a16="http://schemas.microsoft.com/office/drawing/2014/main" id="{EA938827-EAFA-47FB-8F7B-638B5DBF27D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26" y="3233"/>
                <a:ext cx="55" cy="20"/>
              </a:xfrm>
              <a:custGeom>
                <a:avLst/>
                <a:gdLst>
                  <a:gd name="T0" fmla="*/ 18 w 57"/>
                  <a:gd name="T1" fmla="*/ 0 h 21"/>
                  <a:gd name="T2" fmla="*/ 17 w 57"/>
                  <a:gd name="T3" fmla="*/ 0 h 21"/>
                  <a:gd name="T4" fmla="*/ 16 w 57"/>
                  <a:gd name="T5" fmla="*/ 1 h 21"/>
                  <a:gd name="T6" fmla="*/ 16 w 57"/>
                  <a:gd name="T7" fmla="*/ 2 h 21"/>
                  <a:gd name="T8" fmla="*/ 15 w 57"/>
                  <a:gd name="T9" fmla="*/ 2 h 21"/>
                  <a:gd name="T10" fmla="*/ 14 w 57"/>
                  <a:gd name="T11" fmla="*/ 3 h 21"/>
                  <a:gd name="T12" fmla="*/ 14 w 57"/>
                  <a:gd name="T13" fmla="*/ 4 h 21"/>
                  <a:gd name="T14" fmla="*/ 2 w 57"/>
                  <a:gd name="T15" fmla="*/ 10 h 21"/>
                  <a:gd name="T16" fmla="*/ 1 w 57"/>
                  <a:gd name="T17" fmla="*/ 10 h 21"/>
                  <a:gd name="T18" fmla="*/ 1 w 57"/>
                  <a:gd name="T19" fmla="*/ 10 h 21"/>
                  <a:gd name="T20" fmla="*/ 1 w 57"/>
                  <a:gd name="T21" fmla="*/ 10 h 21"/>
                  <a:gd name="T22" fmla="*/ 1 w 57"/>
                  <a:gd name="T23" fmla="*/ 10 h 21"/>
                  <a:gd name="T24" fmla="*/ 1 w 57"/>
                  <a:gd name="T25" fmla="*/ 11 h 21"/>
                  <a:gd name="T26" fmla="*/ 1 w 57"/>
                  <a:gd name="T27" fmla="*/ 11 h 21"/>
                  <a:gd name="T28" fmla="*/ 0 w 57"/>
                  <a:gd name="T29" fmla="*/ 11 h 21"/>
                  <a:gd name="T30" fmla="*/ 0 w 57"/>
                  <a:gd name="T31" fmla="*/ 12 h 21"/>
                  <a:gd name="T32" fmla="*/ 1 w 57"/>
                  <a:gd name="T33" fmla="*/ 13 h 21"/>
                  <a:gd name="T34" fmla="*/ 1 w 57"/>
                  <a:gd name="T35" fmla="*/ 14 h 21"/>
                  <a:gd name="T36" fmla="*/ 2 w 57"/>
                  <a:gd name="T37" fmla="*/ 15 h 21"/>
                  <a:gd name="T38" fmla="*/ 2 w 57"/>
                  <a:gd name="T39" fmla="*/ 15 h 21"/>
                  <a:gd name="T40" fmla="*/ 3 w 57"/>
                  <a:gd name="T41" fmla="*/ 18 h 21"/>
                  <a:gd name="T42" fmla="*/ 3 w 57"/>
                  <a:gd name="T43" fmla="*/ 18 h 21"/>
                  <a:gd name="T44" fmla="*/ 4 w 57"/>
                  <a:gd name="T45" fmla="*/ 18 h 21"/>
                  <a:gd name="T46" fmla="*/ 4 w 57"/>
                  <a:gd name="T47" fmla="*/ 19 h 21"/>
                  <a:gd name="T48" fmla="*/ 9 w 57"/>
                  <a:gd name="T49" fmla="*/ 21 h 21"/>
                  <a:gd name="T50" fmla="*/ 12 w 57"/>
                  <a:gd name="T51" fmla="*/ 21 h 21"/>
                  <a:gd name="T52" fmla="*/ 16 w 57"/>
                  <a:gd name="T53" fmla="*/ 20 h 21"/>
                  <a:gd name="T54" fmla="*/ 30 w 57"/>
                  <a:gd name="T55" fmla="*/ 15 h 21"/>
                  <a:gd name="T56" fmla="*/ 35 w 57"/>
                  <a:gd name="T57" fmla="*/ 11 h 21"/>
                  <a:gd name="T58" fmla="*/ 41 w 57"/>
                  <a:gd name="T59" fmla="*/ 8 h 21"/>
                  <a:gd name="T60" fmla="*/ 41 w 57"/>
                  <a:gd name="T61" fmla="*/ 8 h 21"/>
                  <a:gd name="T62" fmla="*/ 43 w 57"/>
                  <a:gd name="T63" fmla="*/ 9 h 21"/>
                  <a:gd name="T64" fmla="*/ 53 w 57"/>
                  <a:gd name="T65" fmla="*/ 12 h 21"/>
                  <a:gd name="T66" fmla="*/ 53 w 57"/>
                  <a:gd name="T67" fmla="*/ 12 h 21"/>
                  <a:gd name="T68" fmla="*/ 53 w 57"/>
                  <a:gd name="T69" fmla="*/ 12 h 21"/>
                  <a:gd name="T70" fmla="*/ 54 w 57"/>
                  <a:gd name="T71" fmla="*/ 13 h 21"/>
                  <a:gd name="T72" fmla="*/ 54 w 57"/>
                  <a:gd name="T73" fmla="*/ 12 h 21"/>
                  <a:gd name="T74" fmla="*/ 54 w 57"/>
                  <a:gd name="T75" fmla="*/ 11 h 21"/>
                  <a:gd name="T76" fmla="*/ 54 w 57"/>
                  <a:gd name="T77" fmla="*/ 10 h 21"/>
                  <a:gd name="T78" fmla="*/ 55 w 57"/>
                  <a:gd name="T79" fmla="*/ 9 h 21"/>
                  <a:gd name="T80" fmla="*/ 55 w 57"/>
                  <a:gd name="T81" fmla="*/ 9 h 21"/>
                  <a:gd name="T82" fmla="*/ 56 w 57"/>
                  <a:gd name="T83" fmla="*/ 7 h 21"/>
                  <a:gd name="T84" fmla="*/ 56 w 57"/>
                  <a:gd name="T85" fmla="*/ 6 h 21"/>
                  <a:gd name="T86" fmla="*/ 57 w 57"/>
                  <a:gd name="T87" fmla="*/ 5 h 21"/>
                  <a:gd name="T88" fmla="*/ 57 w 57"/>
                  <a:gd name="T89" fmla="*/ 5 h 21"/>
                  <a:gd name="T90" fmla="*/ 57 w 57"/>
                  <a:gd name="T91" fmla="*/ 5 h 21"/>
                  <a:gd name="T92" fmla="*/ 56 w 57"/>
                  <a:gd name="T93" fmla="*/ 5 h 21"/>
                  <a:gd name="T94" fmla="*/ 55 w 57"/>
                  <a:gd name="T95" fmla="*/ 4 h 21"/>
                  <a:gd name="T96" fmla="*/ 54 w 57"/>
                  <a:gd name="T97" fmla="*/ 4 h 21"/>
                  <a:gd name="T98" fmla="*/ 54 w 57"/>
                  <a:gd name="T99" fmla="*/ 4 h 21"/>
                  <a:gd name="T100" fmla="*/ 54 w 57"/>
                  <a:gd name="T101" fmla="*/ 4 h 21"/>
                  <a:gd name="T102" fmla="*/ 53 w 57"/>
                  <a:gd name="T103" fmla="*/ 4 h 21"/>
                  <a:gd name="T104" fmla="*/ 53 w 57"/>
                  <a:gd name="T105" fmla="*/ 3 h 21"/>
                  <a:gd name="T106" fmla="*/ 45 w 57"/>
                  <a:gd name="T107" fmla="*/ 2 h 21"/>
                  <a:gd name="T108" fmla="*/ 40 w 57"/>
                  <a:gd name="T109" fmla="*/ 1 h 21"/>
                  <a:gd name="T110" fmla="*/ 37 w 57"/>
                  <a:gd name="T111" fmla="*/ 1 h 21"/>
                  <a:gd name="T112" fmla="*/ 33 w 57"/>
                  <a:gd name="T113" fmla="*/ 1 h 21"/>
                  <a:gd name="T114" fmla="*/ 26 w 57"/>
                  <a:gd name="T115" fmla="*/ 0 h 21"/>
                  <a:gd name="T116" fmla="*/ 25 w 57"/>
                  <a:gd name="T117" fmla="*/ 0 h 21"/>
                  <a:gd name="T118" fmla="*/ 19 w 57"/>
                  <a:gd name="T119" fmla="*/ 0 h 21"/>
                  <a:gd name="T120" fmla="*/ 18 w 57"/>
                  <a:gd name="T121" fmla="*/ 0 h 21"/>
                  <a:gd name="T122" fmla="*/ 18 w 57"/>
                  <a:gd name="T123" fmla="*/ 0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</a:cxnLst>
                <a:rect l="0" t="0" r="r" b="b"/>
                <a:pathLst>
                  <a:path w="57" h="21">
                    <a:moveTo>
                      <a:pt x="18" y="0"/>
                    </a:moveTo>
                    <a:cubicBezTo>
                      <a:pt x="18" y="0"/>
                      <a:pt x="17" y="0"/>
                      <a:pt x="17" y="0"/>
                    </a:cubicBezTo>
                    <a:cubicBezTo>
                      <a:pt x="17" y="1"/>
                      <a:pt x="17" y="1"/>
                      <a:pt x="16" y="1"/>
                    </a:cubicBezTo>
                    <a:cubicBezTo>
                      <a:pt x="16" y="1"/>
                      <a:pt x="16" y="1"/>
                      <a:pt x="16" y="2"/>
                    </a:cubicBezTo>
                    <a:cubicBezTo>
                      <a:pt x="15" y="2"/>
                      <a:pt x="15" y="2"/>
                      <a:pt x="15" y="2"/>
                    </a:cubicBezTo>
                    <a:cubicBezTo>
                      <a:pt x="15" y="2"/>
                      <a:pt x="15" y="3"/>
                      <a:pt x="14" y="3"/>
                    </a:cubicBezTo>
                    <a:cubicBezTo>
                      <a:pt x="14" y="3"/>
                      <a:pt x="14" y="3"/>
                      <a:pt x="14" y="4"/>
                    </a:cubicBezTo>
                    <a:cubicBezTo>
                      <a:pt x="10" y="9"/>
                      <a:pt x="5" y="10"/>
                      <a:pt x="2" y="10"/>
                    </a:cubicBezTo>
                    <a:cubicBezTo>
                      <a:pt x="1" y="10"/>
                      <a:pt x="1" y="10"/>
                      <a:pt x="1" y="10"/>
                    </a:cubicBezTo>
                    <a:cubicBezTo>
                      <a:pt x="1" y="10"/>
                      <a:pt x="1" y="10"/>
                      <a:pt x="1" y="10"/>
                    </a:cubicBezTo>
                    <a:cubicBezTo>
                      <a:pt x="1" y="10"/>
                      <a:pt x="1" y="10"/>
                      <a:pt x="1" y="10"/>
                    </a:cubicBezTo>
                    <a:cubicBezTo>
                      <a:pt x="1" y="10"/>
                      <a:pt x="1" y="10"/>
                      <a:pt x="1" y="10"/>
                    </a:cubicBezTo>
                    <a:cubicBezTo>
                      <a:pt x="1" y="10"/>
                      <a:pt x="1" y="11"/>
                      <a:pt x="1" y="11"/>
                    </a:cubicBezTo>
                    <a:cubicBezTo>
                      <a:pt x="1" y="11"/>
                      <a:pt x="1" y="11"/>
                      <a:pt x="1" y="11"/>
                    </a:cubicBezTo>
                    <a:cubicBezTo>
                      <a:pt x="1" y="11"/>
                      <a:pt x="0" y="11"/>
                      <a:pt x="0" y="11"/>
                    </a:cubicBezTo>
                    <a:cubicBezTo>
                      <a:pt x="0" y="11"/>
                      <a:pt x="0" y="12"/>
                      <a:pt x="0" y="12"/>
                    </a:cubicBezTo>
                    <a:cubicBezTo>
                      <a:pt x="0" y="12"/>
                      <a:pt x="0" y="12"/>
                      <a:pt x="1" y="13"/>
                    </a:cubicBezTo>
                    <a:cubicBezTo>
                      <a:pt x="1" y="13"/>
                      <a:pt x="1" y="13"/>
                      <a:pt x="1" y="14"/>
                    </a:cubicBezTo>
                    <a:cubicBezTo>
                      <a:pt x="1" y="14"/>
                      <a:pt x="1" y="14"/>
                      <a:pt x="2" y="15"/>
                    </a:cubicBezTo>
                    <a:cubicBezTo>
                      <a:pt x="2" y="15"/>
                      <a:pt x="2" y="15"/>
                      <a:pt x="2" y="15"/>
                    </a:cubicBezTo>
                    <a:cubicBezTo>
                      <a:pt x="2" y="16"/>
                      <a:pt x="3" y="17"/>
                      <a:pt x="3" y="18"/>
                    </a:cubicBezTo>
                    <a:cubicBezTo>
                      <a:pt x="3" y="18"/>
                      <a:pt x="3" y="18"/>
                      <a:pt x="3" y="18"/>
                    </a:cubicBezTo>
                    <a:cubicBezTo>
                      <a:pt x="3" y="18"/>
                      <a:pt x="4" y="18"/>
                      <a:pt x="4" y="18"/>
                    </a:cubicBezTo>
                    <a:cubicBezTo>
                      <a:pt x="4" y="19"/>
                      <a:pt x="4" y="19"/>
                      <a:pt x="4" y="19"/>
                    </a:cubicBezTo>
                    <a:cubicBezTo>
                      <a:pt x="5" y="20"/>
                      <a:pt x="7" y="20"/>
                      <a:pt x="9" y="21"/>
                    </a:cubicBezTo>
                    <a:cubicBezTo>
                      <a:pt x="10" y="21"/>
                      <a:pt x="11" y="21"/>
                      <a:pt x="12" y="21"/>
                    </a:cubicBezTo>
                    <a:cubicBezTo>
                      <a:pt x="14" y="21"/>
                      <a:pt x="16" y="20"/>
                      <a:pt x="16" y="20"/>
                    </a:cubicBezTo>
                    <a:cubicBezTo>
                      <a:pt x="17" y="15"/>
                      <a:pt x="30" y="15"/>
                      <a:pt x="30" y="15"/>
                    </a:cubicBezTo>
                    <a:cubicBezTo>
                      <a:pt x="31" y="15"/>
                      <a:pt x="34" y="13"/>
                      <a:pt x="35" y="11"/>
                    </a:cubicBezTo>
                    <a:cubicBezTo>
                      <a:pt x="38" y="9"/>
                      <a:pt x="39" y="8"/>
                      <a:pt x="41" y="8"/>
                    </a:cubicBezTo>
                    <a:cubicBezTo>
                      <a:pt x="41" y="8"/>
                      <a:pt x="41" y="8"/>
                      <a:pt x="41" y="8"/>
                    </a:cubicBezTo>
                    <a:cubicBezTo>
                      <a:pt x="42" y="8"/>
                      <a:pt x="42" y="8"/>
                      <a:pt x="43" y="9"/>
                    </a:cubicBezTo>
                    <a:cubicBezTo>
                      <a:pt x="47" y="9"/>
                      <a:pt x="51" y="10"/>
                      <a:pt x="53" y="12"/>
                    </a:cubicBezTo>
                    <a:cubicBezTo>
                      <a:pt x="53" y="12"/>
                      <a:pt x="53" y="12"/>
                      <a:pt x="53" y="12"/>
                    </a:cubicBezTo>
                    <a:cubicBezTo>
                      <a:pt x="53" y="12"/>
                      <a:pt x="53" y="12"/>
                      <a:pt x="53" y="12"/>
                    </a:cubicBezTo>
                    <a:cubicBezTo>
                      <a:pt x="54" y="13"/>
                      <a:pt x="54" y="13"/>
                      <a:pt x="54" y="13"/>
                    </a:cubicBezTo>
                    <a:cubicBezTo>
                      <a:pt x="54" y="13"/>
                      <a:pt x="54" y="12"/>
                      <a:pt x="54" y="12"/>
                    </a:cubicBezTo>
                    <a:cubicBezTo>
                      <a:pt x="54" y="12"/>
                      <a:pt x="54" y="11"/>
                      <a:pt x="54" y="11"/>
                    </a:cubicBezTo>
                    <a:cubicBezTo>
                      <a:pt x="54" y="11"/>
                      <a:pt x="54" y="10"/>
                      <a:pt x="54" y="10"/>
                    </a:cubicBezTo>
                    <a:cubicBezTo>
                      <a:pt x="55" y="10"/>
                      <a:pt x="55" y="9"/>
                      <a:pt x="55" y="9"/>
                    </a:cubicBezTo>
                    <a:cubicBezTo>
                      <a:pt x="55" y="9"/>
                      <a:pt x="55" y="9"/>
                      <a:pt x="55" y="9"/>
                    </a:cubicBezTo>
                    <a:cubicBezTo>
                      <a:pt x="55" y="8"/>
                      <a:pt x="56" y="7"/>
                      <a:pt x="56" y="7"/>
                    </a:cubicBezTo>
                    <a:cubicBezTo>
                      <a:pt x="56" y="7"/>
                      <a:pt x="56" y="7"/>
                      <a:pt x="56" y="6"/>
                    </a:cubicBezTo>
                    <a:cubicBezTo>
                      <a:pt x="57" y="6"/>
                      <a:pt x="57" y="6"/>
                      <a:pt x="57" y="5"/>
                    </a:cubicBezTo>
                    <a:cubicBezTo>
                      <a:pt x="57" y="5"/>
                      <a:pt x="57" y="5"/>
                      <a:pt x="57" y="5"/>
                    </a:cubicBezTo>
                    <a:cubicBezTo>
                      <a:pt x="57" y="5"/>
                      <a:pt x="57" y="5"/>
                      <a:pt x="57" y="5"/>
                    </a:cubicBezTo>
                    <a:cubicBezTo>
                      <a:pt x="57" y="5"/>
                      <a:pt x="56" y="5"/>
                      <a:pt x="56" y="5"/>
                    </a:cubicBezTo>
                    <a:cubicBezTo>
                      <a:pt x="56" y="5"/>
                      <a:pt x="55" y="4"/>
                      <a:pt x="55" y="4"/>
                    </a:cubicBezTo>
                    <a:cubicBezTo>
                      <a:pt x="55" y="4"/>
                      <a:pt x="55" y="4"/>
                      <a:pt x="54" y="4"/>
                    </a:cubicBezTo>
                    <a:cubicBezTo>
                      <a:pt x="54" y="4"/>
                      <a:pt x="54" y="4"/>
                      <a:pt x="54" y="4"/>
                    </a:cubicBezTo>
                    <a:cubicBezTo>
                      <a:pt x="54" y="4"/>
                      <a:pt x="54" y="4"/>
                      <a:pt x="54" y="4"/>
                    </a:cubicBezTo>
                    <a:cubicBezTo>
                      <a:pt x="54" y="4"/>
                      <a:pt x="54" y="4"/>
                      <a:pt x="53" y="4"/>
                    </a:cubicBezTo>
                    <a:cubicBezTo>
                      <a:pt x="53" y="4"/>
                      <a:pt x="53" y="3"/>
                      <a:pt x="53" y="3"/>
                    </a:cubicBezTo>
                    <a:cubicBezTo>
                      <a:pt x="52" y="3"/>
                      <a:pt x="48" y="1"/>
                      <a:pt x="45" y="2"/>
                    </a:cubicBezTo>
                    <a:cubicBezTo>
                      <a:pt x="43" y="2"/>
                      <a:pt x="41" y="1"/>
                      <a:pt x="40" y="1"/>
                    </a:cubicBezTo>
                    <a:cubicBezTo>
                      <a:pt x="39" y="1"/>
                      <a:pt x="38" y="0"/>
                      <a:pt x="37" y="1"/>
                    </a:cubicBezTo>
                    <a:cubicBezTo>
                      <a:pt x="36" y="1"/>
                      <a:pt x="35" y="1"/>
                      <a:pt x="33" y="1"/>
                    </a:cubicBezTo>
                    <a:cubicBezTo>
                      <a:pt x="31" y="1"/>
                      <a:pt x="27" y="1"/>
                      <a:pt x="26" y="0"/>
                    </a:cubicBezTo>
                    <a:cubicBezTo>
                      <a:pt x="26" y="0"/>
                      <a:pt x="25" y="0"/>
                      <a:pt x="25" y="0"/>
                    </a:cubicBezTo>
                    <a:cubicBezTo>
                      <a:pt x="23" y="1"/>
                      <a:pt x="21" y="1"/>
                      <a:pt x="19" y="0"/>
                    </a:cubicBezTo>
                    <a:cubicBezTo>
                      <a:pt x="19" y="0"/>
                      <a:pt x="18" y="0"/>
                      <a:pt x="18" y="0"/>
                    </a:cubicBezTo>
                    <a:cubicBezTo>
                      <a:pt x="18" y="0"/>
                      <a:pt x="18" y="0"/>
                      <a:pt x="18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050" name="Freeform 1197">
                <a:extLst>
                  <a:ext uri="{FF2B5EF4-FFF2-40B4-BE49-F238E27FC236}">
                    <a16:creationId xmlns:a16="http://schemas.microsoft.com/office/drawing/2014/main" id="{3326B07C-10AB-4290-BCAF-E7A0EE128BC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42" y="3334"/>
                <a:ext cx="31" cy="62"/>
              </a:xfrm>
              <a:custGeom>
                <a:avLst/>
                <a:gdLst>
                  <a:gd name="T0" fmla="*/ 9 w 33"/>
                  <a:gd name="T1" fmla="*/ 7 h 64"/>
                  <a:gd name="T2" fmla="*/ 1 w 33"/>
                  <a:gd name="T3" fmla="*/ 36 h 64"/>
                  <a:gd name="T4" fmla="*/ 0 w 33"/>
                  <a:gd name="T5" fmla="*/ 38 h 64"/>
                  <a:gd name="T6" fmla="*/ 3 w 33"/>
                  <a:gd name="T7" fmla="*/ 41 h 64"/>
                  <a:gd name="T8" fmla="*/ 5 w 33"/>
                  <a:gd name="T9" fmla="*/ 43 h 64"/>
                  <a:gd name="T10" fmla="*/ 8 w 33"/>
                  <a:gd name="T11" fmla="*/ 61 h 64"/>
                  <a:gd name="T12" fmla="*/ 8 w 33"/>
                  <a:gd name="T13" fmla="*/ 64 h 64"/>
                  <a:gd name="T14" fmla="*/ 10 w 33"/>
                  <a:gd name="T15" fmla="*/ 64 h 64"/>
                  <a:gd name="T16" fmla="*/ 10 w 33"/>
                  <a:gd name="T17" fmla="*/ 64 h 64"/>
                  <a:gd name="T18" fmla="*/ 12 w 33"/>
                  <a:gd name="T19" fmla="*/ 64 h 64"/>
                  <a:gd name="T20" fmla="*/ 14 w 33"/>
                  <a:gd name="T21" fmla="*/ 64 h 64"/>
                  <a:gd name="T22" fmla="*/ 20 w 33"/>
                  <a:gd name="T23" fmla="*/ 63 h 64"/>
                  <a:gd name="T24" fmla="*/ 20 w 33"/>
                  <a:gd name="T25" fmla="*/ 63 h 64"/>
                  <a:gd name="T26" fmla="*/ 20 w 33"/>
                  <a:gd name="T27" fmla="*/ 63 h 64"/>
                  <a:gd name="T28" fmla="*/ 20 w 33"/>
                  <a:gd name="T29" fmla="*/ 62 h 64"/>
                  <a:gd name="T30" fmla="*/ 20 w 33"/>
                  <a:gd name="T31" fmla="*/ 62 h 64"/>
                  <a:gd name="T32" fmla="*/ 20 w 33"/>
                  <a:gd name="T33" fmla="*/ 60 h 64"/>
                  <a:gd name="T34" fmla="*/ 25 w 33"/>
                  <a:gd name="T35" fmla="*/ 52 h 64"/>
                  <a:gd name="T36" fmla="*/ 24 w 33"/>
                  <a:gd name="T37" fmla="*/ 50 h 64"/>
                  <a:gd name="T38" fmla="*/ 22 w 33"/>
                  <a:gd name="T39" fmla="*/ 49 h 64"/>
                  <a:gd name="T40" fmla="*/ 22 w 33"/>
                  <a:gd name="T41" fmla="*/ 44 h 64"/>
                  <a:gd name="T42" fmla="*/ 25 w 33"/>
                  <a:gd name="T43" fmla="*/ 40 h 64"/>
                  <a:gd name="T44" fmla="*/ 22 w 33"/>
                  <a:gd name="T45" fmla="*/ 37 h 64"/>
                  <a:gd name="T46" fmla="*/ 20 w 33"/>
                  <a:gd name="T47" fmla="*/ 32 h 64"/>
                  <a:gd name="T48" fmla="*/ 25 w 33"/>
                  <a:gd name="T49" fmla="*/ 29 h 64"/>
                  <a:gd name="T50" fmla="*/ 25 w 33"/>
                  <a:gd name="T51" fmla="*/ 29 h 64"/>
                  <a:gd name="T52" fmla="*/ 27 w 33"/>
                  <a:gd name="T53" fmla="*/ 22 h 64"/>
                  <a:gd name="T54" fmla="*/ 26 w 33"/>
                  <a:gd name="T55" fmla="*/ 17 h 64"/>
                  <a:gd name="T56" fmla="*/ 25 w 33"/>
                  <a:gd name="T57" fmla="*/ 13 h 64"/>
                  <a:gd name="T58" fmla="*/ 30 w 33"/>
                  <a:gd name="T59" fmla="*/ 8 h 64"/>
                  <a:gd name="T60" fmla="*/ 33 w 33"/>
                  <a:gd name="T61" fmla="*/ 6 h 64"/>
                  <a:gd name="T62" fmla="*/ 30 w 33"/>
                  <a:gd name="T63" fmla="*/ 2 h 64"/>
                  <a:gd name="T64" fmla="*/ 26 w 33"/>
                  <a:gd name="T65" fmla="*/ 2 h 64"/>
                  <a:gd name="T66" fmla="*/ 25 w 33"/>
                  <a:gd name="T67" fmla="*/ 3 h 64"/>
                  <a:gd name="T68" fmla="*/ 23 w 33"/>
                  <a:gd name="T69" fmla="*/ 4 h 64"/>
                  <a:gd name="T70" fmla="*/ 21 w 33"/>
                  <a:gd name="T71" fmla="*/ 3 h 64"/>
                  <a:gd name="T72" fmla="*/ 21 w 33"/>
                  <a:gd name="T73" fmla="*/ 3 h 64"/>
                  <a:gd name="T74" fmla="*/ 19 w 33"/>
                  <a:gd name="T75" fmla="*/ 3 h 64"/>
                  <a:gd name="T76" fmla="*/ 17 w 33"/>
                  <a:gd name="T77" fmla="*/ 3 h 64"/>
                  <a:gd name="T78" fmla="*/ 16 w 33"/>
                  <a:gd name="T79" fmla="*/ 3 h 64"/>
                  <a:gd name="T80" fmla="*/ 16 w 33"/>
                  <a:gd name="T81" fmla="*/ 3 h 64"/>
                  <a:gd name="T82" fmla="*/ 15 w 33"/>
                  <a:gd name="T83" fmla="*/ 3 h 64"/>
                  <a:gd name="T84" fmla="*/ 15 w 33"/>
                  <a:gd name="T85" fmla="*/ 3 h 64"/>
                  <a:gd name="T86" fmla="*/ 14 w 33"/>
                  <a:gd name="T87" fmla="*/ 3 h 64"/>
                  <a:gd name="T88" fmla="*/ 14 w 33"/>
                  <a:gd name="T89" fmla="*/ 3 h 64"/>
                  <a:gd name="T90" fmla="*/ 14 w 33"/>
                  <a:gd name="T91" fmla="*/ 2 h 64"/>
                  <a:gd name="T92" fmla="*/ 13 w 33"/>
                  <a:gd name="T93" fmla="*/ 2 h 64"/>
                  <a:gd name="T94" fmla="*/ 13 w 33"/>
                  <a:gd name="T95" fmla="*/ 2 h 64"/>
                  <a:gd name="T96" fmla="*/ 12 w 33"/>
                  <a:gd name="T97" fmla="*/ 1 h 64"/>
                  <a:gd name="T98" fmla="*/ 12 w 33"/>
                  <a:gd name="T99" fmla="*/ 1 h 64"/>
                  <a:gd name="T100" fmla="*/ 12 w 33"/>
                  <a:gd name="T101" fmla="*/ 1 h 64"/>
                  <a:gd name="T102" fmla="*/ 12 w 33"/>
                  <a:gd name="T103" fmla="*/ 0 h 64"/>
                  <a:gd name="T104" fmla="*/ 12 w 33"/>
                  <a:gd name="T105" fmla="*/ 0 h 64"/>
                  <a:gd name="T106" fmla="*/ 11 w 33"/>
                  <a:gd name="T107" fmla="*/ 0 h 64"/>
                  <a:gd name="T108" fmla="*/ 10 w 33"/>
                  <a:gd name="T109" fmla="*/ 1 h 64"/>
                  <a:gd name="T110" fmla="*/ 9 w 33"/>
                  <a:gd name="T111" fmla="*/ 2 h 64"/>
                  <a:gd name="T112" fmla="*/ 8 w 33"/>
                  <a:gd name="T113" fmla="*/ 2 h 64"/>
                  <a:gd name="T114" fmla="*/ 9 w 33"/>
                  <a:gd name="T115" fmla="*/ 7 h 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</a:cxnLst>
                <a:rect l="0" t="0" r="r" b="b"/>
                <a:pathLst>
                  <a:path w="33" h="64">
                    <a:moveTo>
                      <a:pt x="9" y="7"/>
                    </a:moveTo>
                    <a:cubicBezTo>
                      <a:pt x="11" y="11"/>
                      <a:pt x="6" y="31"/>
                      <a:pt x="1" y="36"/>
                    </a:cubicBezTo>
                    <a:cubicBezTo>
                      <a:pt x="0" y="38"/>
                      <a:pt x="0" y="38"/>
                      <a:pt x="0" y="38"/>
                    </a:cubicBezTo>
                    <a:cubicBezTo>
                      <a:pt x="0" y="39"/>
                      <a:pt x="2" y="40"/>
                      <a:pt x="3" y="41"/>
                    </a:cubicBezTo>
                    <a:cubicBezTo>
                      <a:pt x="4" y="42"/>
                      <a:pt x="5" y="42"/>
                      <a:pt x="5" y="43"/>
                    </a:cubicBezTo>
                    <a:cubicBezTo>
                      <a:pt x="10" y="46"/>
                      <a:pt x="9" y="55"/>
                      <a:pt x="8" y="61"/>
                    </a:cubicBezTo>
                    <a:cubicBezTo>
                      <a:pt x="8" y="62"/>
                      <a:pt x="8" y="63"/>
                      <a:pt x="8" y="64"/>
                    </a:cubicBezTo>
                    <a:cubicBezTo>
                      <a:pt x="8" y="64"/>
                      <a:pt x="8" y="64"/>
                      <a:pt x="10" y="64"/>
                    </a:cubicBezTo>
                    <a:cubicBezTo>
                      <a:pt x="10" y="64"/>
                      <a:pt x="10" y="64"/>
                      <a:pt x="10" y="64"/>
                    </a:cubicBezTo>
                    <a:cubicBezTo>
                      <a:pt x="10" y="64"/>
                      <a:pt x="11" y="64"/>
                      <a:pt x="12" y="64"/>
                    </a:cubicBezTo>
                    <a:cubicBezTo>
                      <a:pt x="13" y="64"/>
                      <a:pt x="14" y="64"/>
                      <a:pt x="14" y="64"/>
                    </a:cubicBezTo>
                    <a:cubicBezTo>
                      <a:pt x="16" y="64"/>
                      <a:pt x="18" y="63"/>
                      <a:pt x="20" y="63"/>
                    </a:cubicBezTo>
                    <a:cubicBezTo>
                      <a:pt x="20" y="63"/>
                      <a:pt x="20" y="63"/>
                      <a:pt x="20" y="63"/>
                    </a:cubicBezTo>
                    <a:cubicBezTo>
                      <a:pt x="20" y="63"/>
                      <a:pt x="20" y="63"/>
                      <a:pt x="20" y="63"/>
                    </a:cubicBezTo>
                    <a:cubicBezTo>
                      <a:pt x="20" y="62"/>
                      <a:pt x="20" y="62"/>
                      <a:pt x="20" y="62"/>
                    </a:cubicBezTo>
                    <a:cubicBezTo>
                      <a:pt x="20" y="62"/>
                      <a:pt x="20" y="62"/>
                      <a:pt x="20" y="62"/>
                    </a:cubicBezTo>
                    <a:cubicBezTo>
                      <a:pt x="20" y="61"/>
                      <a:pt x="20" y="61"/>
                      <a:pt x="20" y="60"/>
                    </a:cubicBezTo>
                    <a:cubicBezTo>
                      <a:pt x="20" y="58"/>
                      <a:pt x="20" y="53"/>
                      <a:pt x="25" y="52"/>
                    </a:cubicBezTo>
                    <a:cubicBezTo>
                      <a:pt x="25" y="51"/>
                      <a:pt x="24" y="51"/>
                      <a:pt x="24" y="50"/>
                    </a:cubicBezTo>
                    <a:cubicBezTo>
                      <a:pt x="23" y="50"/>
                      <a:pt x="23" y="50"/>
                      <a:pt x="22" y="49"/>
                    </a:cubicBezTo>
                    <a:cubicBezTo>
                      <a:pt x="21" y="48"/>
                      <a:pt x="21" y="45"/>
                      <a:pt x="22" y="44"/>
                    </a:cubicBezTo>
                    <a:cubicBezTo>
                      <a:pt x="23" y="42"/>
                      <a:pt x="24" y="41"/>
                      <a:pt x="25" y="40"/>
                    </a:cubicBezTo>
                    <a:cubicBezTo>
                      <a:pt x="24" y="40"/>
                      <a:pt x="23" y="39"/>
                      <a:pt x="22" y="37"/>
                    </a:cubicBezTo>
                    <a:cubicBezTo>
                      <a:pt x="20" y="35"/>
                      <a:pt x="20" y="33"/>
                      <a:pt x="20" y="32"/>
                    </a:cubicBezTo>
                    <a:cubicBezTo>
                      <a:pt x="21" y="30"/>
                      <a:pt x="24" y="29"/>
                      <a:pt x="25" y="29"/>
                    </a:cubicBezTo>
                    <a:cubicBezTo>
                      <a:pt x="25" y="29"/>
                      <a:pt x="25" y="29"/>
                      <a:pt x="25" y="29"/>
                    </a:cubicBezTo>
                    <a:cubicBezTo>
                      <a:pt x="25" y="27"/>
                      <a:pt x="25" y="24"/>
                      <a:pt x="27" y="22"/>
                    </a:cubicBezTo>
                    <a:cubicBezTo>
                      <a:pt x="28" y="21"/>
                      <a:pt x="27" y="19"/>
                      <a:pt x="26" y="17"/>
                    </a:cubicBezTo>
                    <a:cubicBezTo>
                      <a:pt x="26" y="15"/>
                      <a:pt x="25" y="14"/>
                      <a:pt x="25" y="13"/>
                    </a:cubicBezTo>
                    <a:cubicBezTo>
                      <a:pt x="25" y="10"/>
                      <a:pt x="28" y="9"/>
                      <a:pt x="30" y="8"/>
                    </a:cubicBezTo>
                    <a:cubicBezTo>
                      <a:pt x="31" y="7"/>
                      <a:pt x="32" y="7"/>
                      <a:pt x="33" y="6"/>
                    </a:cubicBezTo>
                    <a:cubicBezTo>
                      <a:pt x="32" y="5"/>
                      <a:pt x="30" y="4"/>
                      <a:pt x="30" y="2"/>
                    </a:cubicBezTo>
                    <a:cubicBezTo>
                      <a:pt x="30" y="2"/>
                      <a:pt x="28" y="1"/>
                      <a:pt x="26" y="2"/>
                    </a:cubicBezTo>
                    <a:cubicBezTo>
                      <a:pt x="26" y="3"/>
                      <a:pt x="26" y="3"/>
                      <a:pt x="25" y="3"/>
                    </a:cubicBezTo>
                    <a:cubicBezTo>
                      <a:pt x="24" y="4"/>
                      <a:pt x="24" y="4"/>
                      <a:pt x="23" y="4"/>
                    </a:cubicBezTo>
                    <a:cubicBezTo>
                      <a:pt x="22" y="4"/>
                      <a:pt x="22" y="3"/>
                      <a:pt x="21" y="3"/>
                    </a:cubicBezTo>
                    <a:cubicBezTo>
                      <a:pt x="21" y="3"/>
                      <a:pt x="21" y="3"/>
                      <a:pt x="21" y="3"/>
                    </a:cubicBezTo>
                    <a:cubicBezTo>
                      <a:pt x="20" y="3"/>
                      <a:pt x="20" y="3"/>
                      <a:pt x="19" y="3"/>
                    </a:cubicBezTo>
                    <a:cubicBezTo>
                      <a:pt x="18" y="3"/>
                      <a:pt x="18" y="3"/>
                      <a:pt x="17" y="3"/>
                    </a:cubicBezTo>
                    <a:cubicBezTo>
                      <a:pt x="17" y="3"/>
                      <a:pt x="17" y="3"/>
                      <a:pt x="16" y="3"/>
                    </a:cubicBezTo>
                    <a:cubicBezTo>
                      <a:pt x="16" y="3"/>
                      <a:pt x="16" y="3"/>
                      <a:pt x="16" y="3"/>
                    </a:cubicBezTo>
                    <a:cubicBezTo>
                      <a:pt x="16" y="3"/>
                      <a:pt x="16" y="3"/>
                      <a:pt x="15" y="3"/>
                    </a:cubicBezTo>
                    <a:cubicBezTo>
                      <a:pt x="15" y="3"/>
                      <a:pt x="15" y="3"/>
                      <a:pt x="15" y="3"/>
                    </a:cubicBezTo>
                    <a:cubicBezTo>
                      <a:pt x="14" y="3"/>
                      <a:pt x="14" y="3"/>
                      <a:pt x="14" y="3"/>
                    </a:cubicBezTo>
                    <a:cubicBezTo>
                      <a:pt x="14" y="3"/>
                      <a:pt x="14" y="3"/>
                      <a:pt x="14" y="3"/>
                    </a:cubicBezTo>
                    <a:cubicBezTo>
                      <a:pt x="14" y="2"/>
                      <a:pt x="14" y="2"/>
                      <a:pt x="14" y="2"/>
                    </a:cubicBezTo>
                    <a:cubicBezTo>
                      <a:pt x="13" y="2"/>
                      <a:pt x="13" y="2"/>
                      <a:pt x="13" y="2"/>
                    </a:cubicBezTo>
                    <a:cubicBezTo>
                      <a:pt x="13" y="2"/>
                      <a:pt x="13" y="2"/>
                      <a:pt x="13" y="2"/>
                    </a:cubicBezTo>
                    <a:cubicBezTo>
                      <a:pt x="13" y="2"/>
                      <a:pt x="13" y="2"/>
                      <a:pt x="12" y="1"/>
                    </a:cubicBezTo>
                    <a:cubicBezTo>
                      <a:pt x="12" y="1"/>
                      <a:pt x="12" y="1"/>
                      <a:pt x="12" y="1"/>
                    </a:cubicBezTo>
                    <a:cubicBezTo>
                      <a:pt x="12" y="1"/>
                      <a:pt x="12" y="1"/>
                      <a:pt x="12" y="1"/>
                    </a:cubicBezTo>
                    <a:cubicBezTo>
                      <a:pt x="12" y="1"/>
                      <a:pt x="12" y="0"/>
                      <a:pt x="12" y="0"/>
                    </a:cubicBezTo>
                    <a:cubicBezTo>
                      <a:pt x="12" y="0"/>
                      <a:pt x="12" y="0"/>
                      <a:pt x="12" y="0"/>
                    </a:cubicBezTo>
                    <a:cubicBezTo>
                      <a:pt x="12" y="0"/>
                      <a:pt x="11" y="0"/>
                      <a:pt x="11" y="0"/>
                    </a:cubicBezTo>
                    <a:cubicBezTo>
                      <a:pt x="11" y="1"/>
                      <a:pt x="10" y="1"/>
                      <a:pt x="10" y="1"/>
                    </a:cubicBezTo>
                    <a:cubicBezTo>
                      <a:pt x="9" y="1"/>
                      <a:pt x="9" y="1"/>
                      <a:pt x="9" y="2"/>
                    </a:cubicBezTo>
                    <a:cubicBezTo>
                      <a:pt x="9" y="2"/>
                      <a:pt x="9" y="2"/>
                      <a:pt x="8" y="2"/>
                    </a:cubicBezTo>
                    <a:cubicBezTo>
                      <a:pt x="8" y="4"/>
                      <a:pt x="8" y="6"/>
                      <a:pt x="9" y="7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051" name="Freeform 1198">
                <a:extLst>
                  <a:ext uri="{FF2B5EF4-FFF2-40B4-BE49-F238E27FC236}">
                    <a16:creationId xmlns:a16="http://schemas.microsoft.com/office/drawing/2014/main" id="{FC00F9E8-8A32-4020-BB27-30FA069957B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82" y="3176"/>
                <a:ext cx="39" cy="32"/>
              </a:xfrm>
              <a:custGeom>
                <a:avLst/>
                <a:gdLst>
                  <a:gd name="T0" fmla="*/ 27 w 40"/>
                  <a:gd name="T1" fmla="*/ 31 h 33"/>
                  <a:gd name="T2" fmla="*/ 28 w 40"/>
                  <a:gd name="T3" fmla="*/ 28 h 33"/>
                  <a:gd name="T4" fmla="*/ 28 w 40"/>
                  <a:gd name="T5" fmla="*/ 26 h 33"/>
                  <a:gd name="T6" fmla="*/ 30 w 40"/>
                  <a:gd name="T7" fmla="*/ 22 h 33"/>
                  <a:gd name="T8" fmla="*/ 37 w 40"/>
                  <a:gd name="T9" fmla="*/ 16 h 33"/>
                  <a:gd name="T10" fmla="*/ 35 w 40"/>
                  <a:gd name="T11" fmla="*/ 13 h 33"/>
                  <a:gd name="T12" fmla="*/ 33 w 40"/>
                  <a:gd name="T13" fmla="*/ 11 h 33"/>
                  <a:gd name="T14" fmla="*/ 36 w 40"/>
                  <a:gd name="T15" fmla="*/ 8 h 33"/>
                  <a:gd name="T16" fmla="*/ 39 w 40"/>
                  <a:gd name="T17" fmla="*/ 4 h 33"/>
                  <a:gd name="T18" fmla="*/ 40 w 40"/>
                  <a:gd name="T19" fmla="*/ 4 h 33"/>
                  <a:gd name="T20" fmla="*/ 40 w 40"/>
                  <a:gd name="T21" fmla="*/ 3 h 33"/>
                  <a:gd name="T22" fmla="*/ 39 w 40"/>
                  <a:gd name="T23" fmla="*/ 2 h 33"/>
                  <a:gd name="T24" fmla="*/ 37 w 40"/>
                  <a:gd name="T25" fmla="*/ 1 h 33"/>
                  <a:gd name="T26" fmla="*/ 27 w 40"/>
                  <a:gd name="T27" fmla="*/ 1 h 33"/>
                  <a:gd name="T28" fmla="*/ 23 w 40"/>
                  <a:gd name="T29" fmla="*/ 6 h 33"/>
                  <a:gd name="T30" fmla="*/ 19 w 40"/>
                  <a:gd name="T31" fmla="*/ 11 h 33"/>
                  <a:gd name="T32" fmla="*/ 14 w 40"/>
                  <a:gd name="T33" fmla="*/ 9 h 33"/>
                  <a:gd name="T34" fmla="*/ 10 w 40"/>
                  <a:gd name="T35" fmla="*/ 16 h 33"/>
                  <a:gd name="T36" fmla="*/ 0 w 40"/>
                  <a:gd name="T37" fmla="*/ 30 h 33"/>
                  <a:gd name="T38" fmla="*/ 1 w 40"/>
                  <a:gd name="T39" fmla="*/ 30 h 33"/>
                  <a:gd name="T40" fmla="*/ 2 w 40"/>
                  <a:gd name="T41" fmla="*/ 30 h 33"/>
                  <a:gd name="T42" fmla="*/ 4 w 40"/>
                  <a:gd name="T43" fmla="*/ 30 h 33"/>
                  <a:gd name="T44" fmla="*/ 5 w 40"/>
                  <a:gd name="T45" fmla="*/ 29 h 33"/>
                  <a:gd name="T46" fmla="*/ 6 w 40"/>
                  <a:gd name="T47" fmla="*/ 29 h 33"/>
                  <a:gd name="T48" fmla="*/ 7 w 40"/>
                  <a:gd name="T49" fmla="*/ 28 h 33"/>
                  <a:gd name="T50" fmla="*/ 8 w 40"/>
                  <a:gd name="T51" fmla="*/ 28 h 33"/>
                  <a:gd name="T52" fmla="*/ 10 w 40"/>
                  <a:gd name="T53" fmla="*/ 26 h 33"/>
                  <a:gd name="T54" fmla="*/ 17 w 40"/>
                  <a:gd name="T55" fmla="*/ 27 h 33"/>
                  <a:gd name="T56" fmla="*/ 18 w 40"/>
                  <a:gd name="T57" fmla="*/ 27 h 33"/>
                  <a:gd name="T58" fmla="*/ 22 w 40"/>
                  <a:gd name="T59" fmla="*/ 30 h 33"/>
                  <a:gd name="T60" fmla="*/ 24 w 40"/>
                  <a:gd name="T61" fmla="*/ 31 h 33"/>
                  <a:gd name="T62" fmla="*/ 25 w 40"/>
                  <a:gd name="T63" fmla="*/ 32 h 33"/>
                  <a:gd name="T64" fmla="*/ 26 w 40"/>
                  <a:gd name="T65" fmla="*/ 33 h 33"/>
                  <a:gd name="T66" fmla="*/ 27 w 40"/>
                  <a:gd name="T67" fmla="*/ 33 h 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40" h="33">
                    <a:moveTo>
                      <a:pt x="27" y="33"/>
                    </a:moveTo>
                    <a:cubicBezTo>
                      <a:pt x="27" y="33"/>
                      <a:pt x="27" y="32"/>
                      <a:pt x="27" y="31"/>
                    </a:cubicBezTo>
                    <a:cubicBezTo>
                      <a:pt x="27" y="31"/>
                      <a:pt x="27" y="31"/>
                      <a:pt x="27" y="30"/>
                    </a:cubicBezTo>
                    <a:cubicBezTo>
                      <a:pt x="27" y="30"/>
                      <a:pt x="28" y="29"/>
                      <a:pt x="28" y="28"/>
                    </a:cubicBezTo>
                    <a:cubicBezTo>
                      <a:pt x="28" y="28"/>
                      <a:pt x="28" y="28"/>
                      <a:pt x="28" y="28"/>
                    </a:cubicBezTo>
                    <a:cubicBezTo>
                      <a:pt x="28" y="28"/>
                      <a:pt x="28" y="27"/>
                      <a:pt x="28" y="26"/>
                    </a:cubicBezTo>
                    <a:cubicBezTo>
                      <a:pt x="28" y="25"/>
                      <a:pt x="27" y="23"/>
                      <a:pt x="28" y="22"/>
                    </a:cubicBezTo>
                    <a:cubicBezTo>
                      <a:pt x="29" y="22"/>
                      <a:pt x="29" y="22"/>
                      <a:pt x="30" y="22"/>
                    </a:cubicBezTo>
                    <a:cubicBezTo>
                      <a:pt x="35" y="22"/>
                      <a:pt x="35" y="21"/>
                      <a:pt x="35" y="21"/>
                    </a:cubicBezTo>
                    <a:cubicBezTo>
                      <a:pt x="35" y="18"/>
                      <a:pt x="36" y="17"/>
                      <a:pt x="37" y="16"/>
                    </a:cubicBezTo>
                    <a:cubicBezTo>
                      <a:pt x="37" y="16"/>
                      <a:pt x="37" y="16"/>
                      <a:pt x="37" y="16"/>
                    </a:cubicBezTo>
                    <a:cubicBezTo>
                      <a:pt x="37" y="15"/>
                      <a:pt x="35" y="14"/>
                      <a:pt x="35" y="13"/>
                    </a:cubicBezTo>
                    <a:cubicBezTo>
                      <a:pt x="34" y="13"/>
                      <a:pt x="34" y="12"/>
                      <a:pt x="34" y="12"/>
                    </a:cubicBezTo>
                    <a:cubicBezTo>
                      <a:pt x="33" y="11"/>
                      <a:pt x="33" y="11"/>
                      <a:pt x="33" y="11"/>
                    </a:cubicBezTo>
                    <a:cubicBezTo>
                      <a:pt x="33" y="10"/>
                      <a:pt x="33" y="10"/>
                      <a:pt x="33" y="10"/>
                    </a:cubicBezTo>
                    <a:cubicBezTo>
                      <a:pt x="34" y="9"/>
                      <a:pt x="35" y="8"/>
                      <a:pt x="36" y="8"/>
                    </a:cubicBezTo>
                    <a:cubicBezTo>
                      <a:pt x="37" y="7"/>
                      <a:pt x="38" y="6"/>
                      <a:pt x="39" y="4"/>
                    </a:cubicBezTo>
                    <a:cubicBezTo>
                      <a:pt x="39" y="4"/>
                      <a:pt x="39" y="4"/>
                      <a:pt x="39" y="4"/>
                    </a:cubicBezTo>
                    <a:cubicBezTo>
                      <a:pt x="39" y="4"/>
                      <a:pt x="39" y="4"/>
                      <a:pt x="40" y="4"/>
                    </a:cubicBezTo>
                    <a:cubicBezTo>
                      <a:pt x="40" y="4"/>
                      <a:pt x="40" y="4"/>
                      <a:pt x="40" y="4"/>
                    </a:cubicBezTo>
                    <a:cubicBezTo>
                      <a:pt x="40" y="4"/>
                      <a:pt x="40" y="4"/>
                      <a:pt x="40" y="4"/>
                    </a:cubicBezTo>
                    <a:cubicBezTo>
                      <a:pt x="40" y="4"/>
                      <a:pt x="40" y="3"/>
                      <a:pt x="40" y="3"/>
                    </a:cubicBezTo>
                    <a:cubicBezTo>
                      <a:pt x="40" y="3"/>
                      <a:pt x="40" y="3"/>
                      <a:pt x="40" y="3"/>
                    </a:cubicBezTo>
                    <a:cubicBezTo>
                      <a:pt x="40" y="2"/>
                      <a:pt x="40" y="2"/>
                      <a:pt x="39" y="2"/>
                    </a:cubicBezTo>
                    <a:cubicBezTo>
                      <a:pt x="39" y="1"/>
                      <a:pt x="39" y="1"/>
                      <a:pt x="39" y="1"/>
                    </a:cubicBezTo>
                    <a:cubicBezTo>
                      <a:pt x="39" y="2"/>
                      <a:pt x="38" y="1"/>
                      <a:pt x="37" y="1"/>
                    </a:cubicBezTo>
                    <a:cubicBezTo>
                      <a:pt x="35" y="0"/>
                      <a:pt x="32" y="0"/>
                      <a:pt x="27" y="1"/>
                    </a:cubicBezTo>
                    <a:cubicBezTo>
                      <a:pt x="27" y="1"/>
                      <a:pt x="27" y="1"/>
                      <a:pt x="27" y="1"/>
                    </a:cubicBezTo>
                    <a:cubicBezTo>
                      <a:pt x="24" y="2"/>
                      <a:pt x="23" y="4"/>
                      <a:pt x="23" y="4"/>
                    </a:cubicBezTo>
                    <a:cubicBezTo>
                      <a:pt x="23" y="5"/>
                      <a:pt x="23" y="6"/>
                      <a:pt x="23" y="6"/>
                    </a:cubicBezTo>
                    <a:cubicBezTo>
                      <a:pt x="24" y="7"/>
                      <a:pt x="24" y="8"/>
                      <a:pt x="24" y="9"/>
                    </a:cubicBezTo>
                    <a:cubicBezTo>
                      <a:pt x="23" y="11"/>
                      <a:pt x="21" y="11"/>
                      <a:pt x="19" y="11"/>
                    </a:cubicBezTo>
                    <a:cubicBezTo>
                      <a:pt x="17" y="11"/>
                      <a:pt x="15" y="10"/>
                      <a:pt x="15" y="8"/>
                    </a:cubicBezTo>
                    <a:cubicBezTo>
                      <a:pt x="14" y="8"/>
                      <a:pt x="14" y="9"/>
                      <a:pt x="14" y="9"/>
                    </a:cubicBezTo>
                    <a:cubicBezTo>
                      <a:pt x="13" y="9"/>
                      <a:pt x="13" y="10"/>
                      <a:pt x="13" y="10"/>
                    </a:cubicBezTo>
                    <a:cubicBezTo>
                      <a:pt x="14" y="13"/>
                      <a:pt x="12" y="14"/>
                      <a:pt x="10" y="16"/>
                    </a:cubicBezTo>
                    <a:cubicBezTo>
                      <a:pt x="9" y="17"/>
                      <a:pt x="8" y="18"/>
                      <a:pt x="8" y="19"/>
                    </a:cubicBezTo>
                    <a:cubicBezTo>
                      <a:pt x="9" y="23"/>
                      <a:pt x="6" y="27"/>
                      <a:pt x="0" y="30"/>
                    </a:cubicBezTo>
                    <a:cubicBezTo>
                      <a:pt x="0" y="30"/>
                      <a:pt x="0" y="30"/>
                      <a:pt x="1" y="30"/>
                    </a:cubicBezTo>
                    <a:cubicBezTo>
                      <a:pt x="1" y="30"/>
                      <a:pt x="1" y="30"/>
                      <a:pt x="1" y="30"/>
                    </a:cubicBezTo>
                    <a:cubicBezTo>
                      <a:pt x="1" y="30"/>
                      <a:pt x="1" y="30"/>
                      <a:pt x="2" y="30"/>
                    </a:cubicBezTo>
                    <a:cubicBezTo>
                      <a:pt x="2" y="30"/>
                      <a:pt x="2" y="30"/>
                      <a:pt x="2" y="30"/>
                    </a:cubicBezTo>
                    <a:cubicBezTo>
                      <a:pt x="2" y="30"/>
                      <a:pt x="3" y="30"/>
                      <a:pt x="3" y="30"/>
                    </a:cubicBezTo>
                    <a:cubicBezTo>
                      <a:pt x="3" y="30"/>
                      <a:pt x="3" y="30"/>
                      <a:pt x="4" y="30"/>
                    </a:cubicBezTo>
                    <a:cubicBezTo>
                      <a:pt x="4" y="30"/>
                      <a:pt x="4" y="30"/>
                      <a:pt x="4" y="30"/>
                    </a:cubicBezTo>
                    <a:cubicBezTo>
                      <a:pt x="4" y="29"/>
                      <a:pt x="5" y="29"/>
                      <a:pt x="5" y="29"/>
                    </a:cubicBezTo>
                    <a:cubicBezTo>
                      <a:pt x="5" y="29"/>
                      <a:pt x="5" y="29"/>
                      <a:pt x="6" y="29"/>
                    </a:cubicBezTo>
                    <a:cubicBezTo>
                      <a:pt x="6" y="29"/>
                      <a:pt x="6" y="29"/>
                      <a:pt x="6" y="29"/>
                    </a:cubicBezTo>
                    <a:cubicBezTo>
                      <a:pt x="6" y="29"/>
                      <a:pt x="6" y="29"/>
                      <a:pt x="7" y="29"/>
                    </a:cubicBezTo>
                    <a:cubicBezTo>
                      <a:pt x="7" y="29"/>
                      <a:pt x="7" y="29"/>
                      <a:pt x="7" y="28"/>
                    </a:cubicBezTo>
                    <a:cubicBezTo>
                      <a:pt x="7" y="28"/>
                      <a:pt x="8" y="28"/>
                      <a:pt x="8" y="28"/>
                    </a:cubicBezTo>
                    <a:cubicBezTo>
                      <a:pt x="8" y="28"/>
                      <a:pt x="8" y="28"/>
                      <a:pt x="8" y="28"/>
                    </a:cubicBezTo>
                    <a:cubicBezTo>
                      <a:pt x="8" y="28"/>
                      <a:pt x="9" y="28"/>
                      <a:pt x="9" y="27"/>
                    </a:cubicBezTo>
                    <a:cubicBezTo>
                      <a:pt x="9" y="27"/>
                      <a:pt x="10" y="27"/>
                      <a:pt x="10" y="26"/>
                    </a:cubicBezTo>
                    <a:cubicBezTo>
                      <a:pt x="11" y="26"/>
                      <a:pt x="12" y="26"/>
                      <a:pt x="13" y="26"/>
                    </a:cubicBezTo>
                    <a:cubicBezTo>
                      <a:pt x="14" y="26"/>
                      <a:pt x="16" y="26"/>
                      <a:pt x="17" y="27"/>
                    </a:cubicBezTo>
                    <a:cubicBezTo>
                      <a:pt x="17" y="27"/>
                      <a:pt x="17" y="27"/>
                      <a:pt x="17" y="27"/>
                    </a:cubicBezTo>
                    <a:cubicBezTo>
                      <a:pt x="17" y="27"/>
                      <a:pt x="18" y="27"/>
                      <a:pt x="18" y="27"/>
                    </a:cubicBezTo>
                    <a:cubicBezTo>
                      <a:pt x="18" y="28"/>
                      <a:pt x="19" y="28"/>
                      <a:pt x="19" y="28"/>
                    </a:cubicBezTo>
                    <a:cubicBezTo>
                      <a:pt x="20" y="29"/>
                      <a:pt x="21" y="30"/>
                      <a:pt x="22" y="30"/>
                    </a:cubicBezTo>
                    <a:cubicBezTo>
                      <a:pt x="22" y="30"/>
                      <a:pt x="23" y="31"/>
                      <a:pt x="23" y="31"/>
                    </a:cubicBezTo>
                    <a:cubicBezTo>
                      <a:pt x="23" y="31"/>
                      <a:pt x="23" y="31"/>
                      <a:pt x="24" y="31"/>
                    </a:cubicBezTo>
                    <a:cubicBezTo>
                      <a:pt x="24" y="31"/>
                      <a:pt x="24" y="31"/>
                      <a:pt x="24" y="32"/>
                    </a:cubicBezTo>
                    <a:cubicBezTo>
                      <a:pt x="25" y="32"/>
                      <a:pt x="25" y="32"/>
                      <a:pt x="25" y="32"/>
                    </a:cubicBezTo>
                    <a:cubicBezTo>
                      <a:pt x="25" y="32"/>
                      <a:pt x="25" y="32"/>
                      <a:pt x="26" y="33"/>
                    </a:cubicBezTo>
                    <a:cubicBezTo>
                      <a:pt x="26" y="33"/>
                      <a:pt x="26" y="33"/>
                      <a:pt x="26" y="33"/>
                    </a:cubicBezTo>
                    <a:cubicBezTo>
                      <a:pt x="26" y="33"/>
                      <a:pt x="27" y="33"/>
                      <a:pt x="27" y="33"/>
                    </a:cubicBezTo>
                    <a:cubicBezTo>
                      <a:pt x="27" y="33"/>
                      <a:pt x="27" y="33"/>
                      <a:pt x="27" y="33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052" name="Freeform 1199">
                <a:extLst>
                  <a:ext uri="{FF2B5EF4-FFF2-40B4-BE49-F238E27FC236}">
                    <a16:creationId xmlns:a16="http://schemas.microsoft.com/office/drawing/2014/main" id="{2A0A043F-D36F-4E9E-9C2B-88547BD7C88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74" y="3204"/>
                <a:ext cx="36" cy="26"/>
              </a:xfrm>
              <a:custGeom>
                <a:avLst/>
                <a:gdLst>
                  <a:gd name="T0" fmla="*/ 32 w 38"/>
                  <a:gd name="T1" fmla="*/ 27 h 27"/>
                  <a:gd name="T2" fmla="*/ 32 w 38"/>
                  <a:gd name="T3" fmla="*/ 26 h 27"/>
                  <a:gd name="T4" fmla="*/ 32 w 38"/>
                  <a:gd name="T5" fmla="*/ 25 h 27"/>
                  <a:gd name="T6" fmla="*/ 33 w 38"/>
                  <a:gd name="T7" fmla="*/ 24 h 27"/>
                  <a:gd name="T8" fmla="*/ 33 w 38"/>
                  <a:gd name="T9" fmla="*/ 23 h 27"/>
                  <a:gd name="T10" fmla="*/ 33 w 38"/>
                  <a:gd name="T11" fmla="*/ 22 h 27"/>
                  <a:gd name="T12" fmla="*/ 33 w 38"/>
                  <a:gd name="T13" fmla="*/ 21 h 27"/>
                  <a:gd name="T14" fmla="*/ 34 w 38"/>
                  <a:gd name="T15" fmla="*/ 21 h 27"/>
                  <a:gd name="T16" fmla="*/ 34 w 38"/>
                  <a:gd name="T17" fmla="*/ 20 h 27"/>
                  <a:gd name="T18" fmla="*/ 34 w 38"/>
                  <a:gd name="T19" fmla="*/ 20 h 27"/>
                  <a:gd name="T20" fmla="*/ 35 w 38"/>
                  <a:gd name="T21" fmla="*/ 19 h 27"/>
                  <a:gd name="T22" fmla="*/ 36 w 38"/>
                  <a:gd name="T23" fmla="*/ 19 h 27"/>
                  <a:gd name="T24" fmla="*/ 36 w 38"/>
                  <a:gd name="T25" fmla="*/ 18 h 27"/>
                  <a:gd name="T26" fmla="*/ 36 w 38"/>
                  <a:gd name="T27" fmla="*/ 18 h 27"/>
                  <a:gd name="T28" fmla="*/ 37 w 38"/>
                  <a:gd name="T29" fmla="*/ 18 h 27"/>
                  <a:gd name="T30" fmla="*/ 37 w 38"/>
                  <a:gd name="T31" fmla="*/ 18 h 27"/>
                  <a:gd name="T32" fmla="*/ 38 w 38"/>
                  <a:gd name="T33" fmla="*/ 17 h 27"/>
                  <a:gd name="T34" fmla="*/ 38 w 38"/>
                  <a:gd name="T35" fmla="*/ 16 h 27"/>
                  <a:gd name="T36" fmla="*/ 38 w 38"/>
                  <a:gd name="T37" fmla="*/ 16 h 27"/>
                  <a:gd name="T38" fmla="*/ 38 w 38"/>
                  <a:gd name="T39" fmla="*/ 14 h 27"/>
                  <a:gd name="T40" fmla="*/ 37 w 38"/>
                  <a:gd name="T41" fmla="*/ 14 h 27"/>
                  <a:gd name="T42" fmla="*/ 37 w 38"/>
                  <a:gd name="T43" fmla="*/ 13 h 27"/>
                  <a:gd name="T44" fmla="*/ 36 w 38"/>
                  <a:gd name="T45" fmla="*/ 12 h 27"/>
                  <a:gd name="T46" fmla="*/ 36 w 38"/>
                  <a:gd name="T47" fmla="*/ 11 h 27"/>
                  <a:gd name="T48" fmla="*/ 36 w 38"/>
                  <a:gd name="T49" fmla="*/ 11 h 27"/>
                  <a:gd name="T50" fmla="*/ 36 w 38"/>
                  <a:gd name="T51" fmla="*/ 10 h 27"/>
                  <a:gd name="T52" fmla="*/ 35 w 38"/>
                  <a:gd name="T53" fmla="*/ 10 h 27"/>
                  <a:gd name="T54" fmla="*/ 35 w 38"/>
                  <a:gd name="T55" fmla="*/ 9 h 27"/>
                  <a:gd name="T56" fmla="*/ 34 w 38"/>
                  <a:gd name="T57" fmla="*/ 8 h 27"/>
                  <a:gd name="T58" fmla="*/ 29 w 38"/>
                  <a:gd name="T59" fmla="*/ 5 h 27"/>
                  <a:gd name="T60" fmla="*/ 25 w 38"/>
                  <a:gd name="T61" fmla="*/ 2 h 27"/>
                  <a:gd name="T62" fmla="*/ 21 w 38"/>
                  <a:gd name="T63" fmla="*/ 1 h 27"/>
                  <a:gd name="T64" fmla="*/ 8 w 38"/>
                  <a:gd name="T65" fmla="*/ 5 h 27"/>
                  <a:gd name="T66" fmla="*/ 8 w 38"/>
                  <a:gd name="T67" fmla="*/ 5 h 27"/>
                  <a:gd name="T68" fmla="*/ 8 w 38"/>
                  <a:gd name="T69" fmla="*/ 5 h 27"/>
                  <a:gd name="T70" fmla="*/ 7 w 38"/>
                  <a:gd name="T71" fmla="*/ 5 h 27"/>
                  <a:gd name="T72" fmla="*/ 7 w 38"/>
                  <a:gd name="T73" fmla="*/ 5 h 27"/>
                  <a:gd name="T74" fmla="*/ 6 w 38"/>
                  <a:gd name="T75" fmla="*/ 5 h 27"/>
                  <a:gd name="T76" fmla="*/ 5 w 38"/>
                  <a:gd name="T77" fmla="*/ 4 h 27"/>
                  <a:gd name="T78" fmla="*/ 5 w 38"/>
                  <a:gd name="T79" fmla="*/ 4 h 27"/>
                  <a:gd name="T80" fmla="*/ 0 w 38"/>
                  <a:gd name="T81" fmla="*/ 6 h 27"/>
                  <a:gd name="T82" fmla="*/ 0 w 38"/>
                  <a:gd name="T83" fmla="*/ 6 h 27"/>
                  <a:gd name="T84" fmla="*/ 2 w 38"/>
                  <a:gd name="T85" fmla="*/ 9 h 27"/>
                  <a:gd name="T86" fmla="*/ 3 w 38"/>
                  <a:gd name="T87" fmla="*/ 8 h 27"/>
                  <a:gd name="T88" fmla="*/ 7 w 38"/>
                  <a:gd name="T89" fmla="*/ 11 h 27"/>
                  <a:gd name="T90" fmla="*/ 9 w 38"/>
                  <a:gd name="T91" fmla="*/ 13 h 27"/>
                  <a:gd name="T92" fmla="*/ 11 w 38"/>
                  <a:gd name="T93" fmla="*/ 14 h 27"/>
                  <a:gd name="T94" fmla="*/ 17 w 38"/>
                  <a:gd name="T95" fmla="*/ 18 h 27"/>
                  <a:gd name="T96" fmla="*/ 18 w 38"/>
                  <a:gd name="T97" fmla="*/ 21 h 27"/>
                  <a:gd name="T98" fmla="*/ 20 w 38"/>
                  <a:gd name="T99" fmla="*/ 19 h 27"/>
                  <a:gd name="T100" fmla="*/ 23 w 38"/>
                  <a:gd name="T101" fmla="*/ 17 h 27"/>
                  <a:gd name="T102" fmla="*/ 25 w 38"/>
                  <a:gd name="T103" fmla="*/ 20 h 27"/>
                  <a:gd name="T104" fmla="*/ 26 w 38"/>
                  <a:gd name="T105" fmla="*/ 23 h 27"/>
                  <a:gd name="T106" fmla="*/ 27 w 38"/>
                  <a:gd name="T107" fmla="*/ 23 h 27"/>
                  <a:gd name="T108" fmla="*/ 31 w 38"/>
                  <a:gd name="T109" fmla="*/ 26 h 27"/>
                  <a:gd name="T110" fmla="*/ 32 w 38"/>
                  <a:gd name="T111" fmla="*/ 26 h 27"/>
                  <a:gd name="T112" fmla="*/ 32 w 38"/>
                  <a:gd name="T113" fmla="*/ 27 h 27"/>
                  <a:gd name="T114" fmla="*/ 32 w 38"/>
                  <a:gd name="T115" fmla="*/ 27 h 27"/>
                  <a:gd name="T116" fmla="*/ 32 w 38"/>
                  <a:gd name="T117" fmla="*/ 27 h 27"/>
                  <a:gd name="T118" fmla="*/ 32 w 38"/>
                  <a:gd name="T119" fmla="*/ 27 h 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</a:cxnLst>
                <a:rect l="0" t="0" r="r" b="b"/>
                <a:pathLst>
                  <a:path w="38" h="27">
                    <a:moveTo>
                      <a:pt x="32" y="27"/>
                    </a:moveTo>
                    <a:cubicBezTo>
                      <a:pt x="32" y="26"/>
                      <a:pt x="32" y="26"/>
                      <a:pt x="32" y="26"/>
                    </a:cubicBezTo>
                    <a:cubicBezTo>
                      <a:pt x="32" y="25"/>
                      <a:pt x="32" y="25"/>
                      <a:pt x="32" y="25"/>
                    </a:cubicBezTo>
                    <a:cubicBezTo>
                      <a:pt x="32" y="24"/>
                      <a:pt x="33" y="24"/>
                      <a:pt x="33" y="24"/>
                    </a:cubicBezTo>
                    <a:cubicBezTo>
                      <a:pt x="33" y="24"/>
                      <a:pt x="33" y="23"/>
                      <a:pt x="33" y="23"/>
                    </a:cubicBezTo>
                    <a:cubicBezTo>
                      <a:pt x="33" y="23"/>
                      <a:pt x="33" y="23"/>
                      <a:pt x="33" y="22"/>
                    </a:cubicBezTo>
                    <a:cubicBezTo>
                      <a:pt x="33" y="22"/>
                      <a:pt x="33" y="22"/>
                      <a:pt x="33" y="21"/>
                    </a:cubicBezTo>
                    <a:cubicBezTo>
                      <a:pt x="34" y="21"/>
                      <a:pt x="34" y="21"/>
                      <a:pt x="34" y="21"/>
                    </a:cubicBezTo>
                    <a:cubicBezTo>
                      <a:pt x="34" y="21"/>
                      <a:pt x="34" y="20"/>
                      <a:pt x="34" y="20"/>
                    </a:cubicBezTo>
                    <a:cubicBezTo>
                      <a:pt x="34" y="20"/>
                      <a:pt x="34" y="20"/>
                      <a:pt x="34" y="20"/>
                    </a:cubicBezTo>
                    <a:cubicBezTo>
                      <a:pt x="35" y="19"/>
                      <a:pt x="35" y="19"/>
                      <a:pt x="35" y="19"/>
                    </a:cubicBezTo>
                    <a:cubicBezTo>
                      <a:pt x="35" y="19"/>
                      <a:pt x="35" y="19"/>
                      <a:pt x="36" y="19"/>
                    </a:cubicBezTo>
                    <a:cubicBezTo>
                      <a:pt x="36" y="18"/>
                      <a:pt x="36" y="18"/>
                      <a:pt x="36" y="18"/>
                    </a:cubicBezTo>
                    <a:cubicBezTo>
                      <a:pt x="36" y="18"/>
                      <a:pt x="36" y="18"/>
                      <a:pt x="36" y="18"/>
                    </a:cubicBezTo>
                    <a:cubicBezTo>
                      <a:pt x="37" y="18"/>
                      <a:pt x="37" y="18"/>
                      <a:pt x="37" y="18"/>
                    </a:cubicBezTo>
                    <a:cubicBezTo>
                      <a:pt x="37" y="18"/>
                      <a:pt x="37" y="18"/>
                      <a:pt x="37" y="18"/>
                    </a:cubicBezTo>
                    <a:cubicBezTo>
                      <a:pt x="37" y="17"/>
                      <a:pt x="37" y="17"/>
                      <a:pt x="38" y="17"/>
                    </a:cubicBezTo>
                    <a:cubicBezTo>
                      <a:pt x="38" y="16"/>
                      <a:pt x="38" y="16"/>
                      <a:pt x="38" y="16"/>
                    </a:cubicBezTo>
                    <a:cubicBezTo>
                      <a:pt x="38" y="16"/>
                      <a:pt x="38" y="16"/>
                      <a:pt x="38" y="16"/>
                    </a:cubicBezTo>
                    <a:cubicBezTo>
                      <a:pt x="38" y="15"/>
                      <a:pt x="38" y="15"/>
                      <a:pt x="38" y="14"/>
                    </a:cubicBezTo>
                    <a:cubicBezTo>
                      <a:pt x="38" y="14"/>
                      <a:pt x="37" y="14"/>
                      <a:pt x="37" y="14"/>
                    </a:cubicBezTo>
                    <a:cubicBezTo>
                      <a:pt x="37" y="13"/>
                      <a:pt x="37" y="13"/>
                      <a:pt x="37" y="13"/>
                    </a:cubicBezTo>
                    <a:cubicBezTo>
                      <a:pt x="37" y="13"/>
                      <a:pt x="36" y="12"/>
                      <a:pt x="36" y="12"/>
                    </a:cubicBezTo>
                    <a:cubicBezTo>
                      <a:pt x="36" y="12"/>
                      <a:pt x="36" y="12"/>
                      <a:pt x="36" y="11"/>
                    </a:cubicBezTo>
                    <a:cubicBezTo>
                      <a:pt x="36" y="11"/>
                      <a:pt x="36" y="11"/>
                      <a:pt x="36" y="11"/>
                    </a:cubicBezTo>
                    <a:cubicBezTo>
                      <a:pt x="36" y="11"/>
                      <a:pt x="36" y="10"/>
                      <a:pt x="36" y="10"/>
                    </a:cubicBezTo>
                    <a:cubicBezTo>
                      <a:pt x="36" y="10"/>
                      <a:pt x="35" y="10"/>
                      <a:pt x="35" y="10"/>
                    </a:cubicBezTo>
                    <a:cubicBezTo>
                      <a:pt x="35" y="10"/>
                      <a:pt x="35" y="10"/>
                      <a:pt x="35" y="9"/>
                    </a:cubicBezTo>
                    <a:cubicBezTo>
                      <a:pt x="35" y="9"/>
                      <a:pt x="34" y="8"/>
                      <a:pt x="34" y="8"/>
                    </a:cubicBezTo>
                    <a:cubicBezTo>
                      <a:pt x="32" y="6"/>
                      <a:pt x="31" y="6"/>
                      <a:pt x="29" y="5"/>
                    </a:cubicBezTo>
                    <a:cubicBezTo>
                      <a:pt x="28" y="4"/>
                      <a:pt x="27" y="3"/>
                      <a:pt x="25" y="2"/>
                    </a:cubicBezTo>
                    <a:cubicBezTo>
                      <a:pt x="24" y="1"/>
                      <a:pt x="22" y="0"/>
                      <a:pt x="21" y="1"/>
                    </a:cubicBezTo>
                    <a:cubicBezTo>
                      <a:pt x="18" y="4"/>
                      <a:pt x="12" y="5"/>
                      <a:pt x="8" y="5"/>
                    </a:cubicBezTo>
                    <a:cubicBezTo>
                      <a:pt x="8" y="5"/>
                      <a:pt x="8" y="5"/>
                      <a:pt x="8" y="5"/>
                    </a:cubicBezTo>
                    <a:cubicBezTo>
                      <a:pt x="8" y="5"/>
                      <a:pt x="8" y="5"/>
                      <a:pt x="8" y="5"/>
                    </a:cubicBezTo>
                    <a:cubicBezTo>
                      <a:pt x="7" y="5"/>
                      <a:pt x="7" y="5"/>
                      <a:pt x="7" y="5"/>
                    </a:cubicBezTo>
                    <a:cubicBezTo>
                      <a:pt x="7" y="5"/>
                      <a:pt x="7" y="5"/>
                      <a:pt x="7" y="5"/>
                    </a:cubicBezTo>
                    <a:cubicBezTo>
                      <a:pt x="6" y="5"/>
                      <a:pt x="6" y="5"/>
                      <a:pt x="6" y="5"/>
                    </a:cubicBezTo>
                    <a:cubicBezTo>
                      <a:pt x="6" y="5"/>
                      <a:pt x="5" y="5"/>
                      <a:pt x="5" y="4"/>
                    </a:cubicBezTo>
                    <a:cubicBezTo>
                      <a:pt x="5" y="4"/>
                      <a:pt x="5" y="4"/>
                      <a:pt x="5" y="4"/>
                    </a:cubicBezTo>
                    <a:cubicBezTo>
                      <a:pt x="3" y="5"/>
                      <a:pt x="2" y="6"/>
                      <a:pt x="0" y="6"/>
                    </a:cubicBezTo>
                    <a:cubicBezTo>
                      <a:pt x="0" y="6"/>
                      <a:pt x="0" y="6"/>
                      <a:pt x="0" y="6"/>
                    </a:cubicBezTo>
                    <a:cubicBezTo>
                      <a:pt x="0" y="7"/>
                      <a:pt x="1" y="8"/>
                      <a:pt x="2" y="9"/>
                    </a:cubicBezTo>
                    <a:cubicBezTo>
                      <a:pt x="2" y="9"/>
                      <a:pt x="3" y="8"/>
                      <a:pt x="3" y="8"/>
                    </a:cubicBezTo>
                    <a:cubicBezTo>
                      <a:pt x="5" y="8"/>
                      <a:pt x="6" y="10"/>
                      <a:pt x="7" y="11"/>
                    </a:cubicBezTo>
                    <a:cubicBezTo>
                      <a:pt x="8" y="12"/>
                      <a:pt x="9" y="12"/>
                      <a:pt x="9" y="13"/>
                    </a:cubicBezTo>
                    <a:cubicBezTo>
                      <a:pt x="10" y="13"/>
                      <a:pt x="11" y="13"/>
                      <a:pt x="11" y="14"/>
                    </a:cubicBezTo>
                    <a:cubicBezTo>
                      <a:pt x="14" y="15"/>
                      <a:pt x="17" y="16"/>
                      <a:pt x="17" y="18"/>
                    </a:cubicBezTo>
                    <a:cubicBezTo>
                      <a:pt x="17" y="20"/>
                      <a:pt x="18" y="21"/>
                      <a:pt x="18" y="21"/>
                    </a:cubicBezTo>
                    <a:cubicBezTo>
                      <a:pt x="18" y="20"/>
                      <a:pt x="19" y="20"/>
                      <a:pt x="20" y="19"/>
                    </a:cubicBezTo>
                    <a:cubicBezTo>
                      <a:pt x="21" y="18"/>
                      <a:pt x="22" y="17"/>
                      <a:pt x="23" y="17"/>
                    </a:cubicBezTo>
                    <a:cubicBezTo>
                      <a:pt x="24" y="17"/>
                      <a:pt x="25" y="18"/>
                      <a:pt x="25" y="20"/>
                    </a:cubicBezTo>
                    <a:cubicBezTo>
                      <a:pt x="25" y="22"/>
                      <a:pt x="26" y="23"/>
                      <a:pt x="26" y="23"/>
                    </a:cubicBezTo>
                    <a:cubicBezTo>
                      <a:pt x="27" y="23"/>
                      <a:pt x="27" y="23"/>
                      <a:pt x="27" y="23"/>
                    </a:cubicBezTo>
                    <a:cubicBezTo>
                      <a:pt x="29" y="23"/>
                      <a:pt x="30" y="25"/>
                      <a:pt x="31" y="26"/>
                    </a:cubicBezTo>
                    <a:cubicBezTo>
                      <a:pt x="31" y="26"/>
                      <a:pt x="31" y="26"/>
                      <a:pt x="32" y="26"/>
                    </a:cubicBezTo>
                    <a:cubicBezTo>
                      <a:pt x="32" y="27"/>
                      <a:pt x="32" y="27"/>
                      <a:pt x="32" y="27"/>
                    </a:cubicBezTo>
                    <a:cubicBezTo>
                      <a:pt x="32" y="27"/>
                      <a:pt x="32" y="27"/>
                      <a:pt x="32" y="27"/>
                    </a:cubicBezTo>
                    <a:cubicBezTo>
                      <a:pt x="32" y="27"/>
                      <a:pt x="32" y="27"/>
                      <a:pt x="32" y="27"/>
                    </a:cubicBezTo>
                    <a:cubicBezTo>
                      <a:pt x="32" y="27"/>
                      <a:pt x="32" y="27"/>
                      <a:pt x="32" y="27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053" name="Freeform 1200">
                <a:extLst>
                  <a:ext uri="{FF2B5EF4-FFF2-40B4-BE49-F238E27FC236}">
                    <a16:creationId xmlns:a16="http://schemas.microsoft.com/office/drawing/2014/main" id="{C3E94864-8CEC-48B6-89EB-CF38C26BE68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63" y="3249"/>
                <a:ext cx="94" cy="59"/>
              </a:xfrm>
              <a:custGeom>
                <a:avLst/>
                <a:gdLst>
                  <a:gd name="T0" fmla="*/ 82 w 98"/>
                  <a:gd name="T1" fmla="*/ 38 h 62"/>
                  <a:gd name="T2" fmla="*/ 81 w 98"/>
                  <a:gd name="T3" fmla="*/ 36 h 62"/>
                  <a:gd name="T4" fmla="*/ 80 w 98"/>
                  <a:gd name="T5" fmla="*/ 33 h 62"/>
                  <a:gd name="T6" fmla="*/ 80 w 98"/>
                  <a:gd name="T7" fmla="*/ 31 h 62"/>
                  <a:gd name="T8" fmla="*/ 82 w 98"/>
                  <a:gd name="T9" fmla="*/ 25 h 62"/>
                  <a:gd name="T10" fmla="*/ 74 w 98"/>
                  <a:gd name="T11" fmla="*/ 11 h 62"/>
                  <a:gd name="T12" fmla="*/ 74 w 98"/>
                  <a:gd name="T13" fmla="*/ 11 h 62"/>
                  <a:gd name="T14" fmla="*/ 73 w 98"/>
                  <a:gd name="T15" fmla="*/ 10 h 62"/>
                  <a:gd name="T16" fmla="*/ 73 w 98"/>
                  <a:gd name="T17" fmla="*/ 9 h 62"/>
                  <a:gd name="T18" fmla="*/ 72 w 98"/>
                  <a:gd name="T19" fmla="*/ 8 h 62"/>
                  <a:gd name="T20" fmla="*/ 70 w 98"/>
                  <a:gd name="T21" fmla="*/ 5 h 62"/>
                  <a:gd name="T22" fmla="*/ 69 w 98"/>
                  <a:gd name="T23" fmla="*/ 3 h 62"/>
                  <a:gd name="T24" fmla="*/ 68 w 98"/>
                  <a:gd name="T25" fmla="*/ 0 h 62"/>
                  <a:gd name="T26" fmla="*/ 65 w 98"/>
                  <a:gd name="T27" fmla="*/ 1 h 62"/>
                  <a:gd name="T28" fmla="*/ 64 w 98"/>
                  <a:gd name="T29" fmla="*/ 3 h 62"/>
                  <a:gd name="T30" fmla="*/ 58 w 98"/>
                  <a:gd name="T31" fmla="*/ 5 h 62"/>
                  <a:gd name="T32" fmla="*/ 55 w 98"/>
                  <a:gd name="T33" fmla="*/ 5 h 62"/>
                  <a:gd name="T34" fmla="*/ 45 w 98"/>
                  <a:gd name="T35" fmla="*/ 7 h 62"/>
                  <a:gd name="T36" fmla="*/ 32 w 98"/>
                  <a:gd name="T37" fmla="*/ 4 h 62"/>
                  <a:gd name="T38" fmla="*/ 27 w 98"/>
                  <a:gd name="T39" fmla="*/ 4 h 62"/>
                  <a:gd name="T40" fmla="*/ 26 w 98"/>
                  <a:gd name="T41" fmla="*/ 4 h 62"/>
                  <a:gd name="T42" fmla="*/ 25 w 98"/>
                  <a:gd name="T43" fmla="*/ 5 h 62"/>
                  <a:gd name="T44" fmla="*/ 20 w 98"/>
                  <a:gd name="T45" fmla="*/ 9 h 62"/>
                  <a:gd name="T46" fmla="*/ 16 w 98"/>
                  <a:gd name="T47" fmla="*/ 11 h 62"/>
                  <a:gd name="T48" fmla="*/ 6 w 98"/>
                  <a:gd name="T49" fmla="*/ 28 h 62"/>
                  <a:gd name="T50" fmla="*/ 0 w 98"/>
                  <a:gd name="T51" fmla="*/ 32 h 62"/>
                  <a:gd name="T52" fmla="*/ 4 w 98"/>
                  <a:gd name="T53" fmla="*/ 38 h 62"/>
                  <a:gd name="T54" fmla="*/ 8 w 98"/>
                  <a:gd name="T55" fmla="*/ 41 h 62"/>
                  <a:gd name="T56" fmla="*/ 9 w 98"/>
                  <a:gd name="T57" fmla="*/ 47 h 62"/>
                  <a:gd name="T58" fmla="*/ 22 w 98"/>
                  <a:gd name="T59" fmla="*/ 53 h 62"/>
                  <a:gd name="T60" fmla="*/ 22 w 98"/>
                  <a:gd name="T61" fmla="*/ 56 h 62"/>
                  <a:gd name="T62" fmla="*/ 23 w 98"/>
                  <a:gd name="T63" fmla="*/ 56 h 62"/>
                  <a:gd name="T64" fmla="*/ 25 w 98"/>
                  <a:gd name="T65" fmla="*/ 58 h 62"/>
                  <a:gd name="T66" fmla="*/ 27 w 98"/>
                  <a:gd name="T67" fmla="*/ 60 h 62"/>
                  <a:gd name="T68" fmla="*/ 38 w 98"/>
                  <a:gd name="T69" fmla="*/ 61 h 62"/>
                  <a:gd name="T70" fmla="*/ 51 w 98"/>
                  <a:gd name="T71" fmla="*/ 62 h 62"/>
                  <a:gd name="T72" fmla="*/ 70 w 98"/>
                  <a:gd name="T73" fmla="*/ 56 h 62"/>
                  <a:gd name="T74" fmla="*/ 83 w 98"/>
                  <a:gd name="T75" fmla="*/ 60 h 62"/>
                  <a:gd name="T76" fmla="*/ 83 w 98"/>
                  <a:gd name="T77" fmla="*/ 60 h 62"/>
                  <a:gd name="T78" fmla="*/ 85 w 98"/>
                  <a:gd name="T79" fmla="*/ 60 h 62"/>
                  <a:gd name="T80" fmla="*/ 86 w 98"/>
                  <a:gd name="T81" fmla="*/ 61 h 62"/>
                  <a:gd name="T82" fmla="*/ 93 w 98"/>
                  <a:gd name="T83" fmla="*/ 47 h 62"/>
                  <a:gd name="T84" fmla="*/ 97 w 98"/>
                  <a:gd name="T85" fmla="*/ 43 h 62"/>
                  <a:gd name="T86" fmla="*/ 96 w 98"/>
                  <a:gd name="T87" fmla="*/ 42 h 62"/>
                  <a:gd name="T88" fmla="*/ 95 w 98"/>
                  <a:gd name="T89" fmla="*/ 41 h 62"/>
                  <a:gd name="T90" fmla="*/ 89 w 98"/>
                  <a:gd name="T91" fmla="*/ 44 h 62"/>
                  <a:gd name="T92" fmla="*/ 83 w 98"/>
                  <a:gd name="T93" fmla="*/ 40 h 62"/>
                  <a:gd name="T94" fmla="*/ 83 w 98"/>
                  <a:gd name="T95" fmla="*/ 39 h 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</a:cxnLst>
                <a:rect l="0" t="0" r="r" b="b"/>
                <a:pathLst>
                  <a:path w="98" h="62">
                    <a:moveTo>
                      <a:pt x="82" y="39"/>
                    </a:moveTo>
                    <a:cubicBezTo>
                      <a:pt x="82" y="39"/>
                      <a:pt x="82" y="38"/>
                      <a:pt x="82" y="38"/>
                    </a:cubicBezTo>
                    <a:cubicBezTo>
                      <a:pt x="82" y="38"/>
                      <a:pt x="81" y="37"/>
                      <a:pt x="81" y="37"/>
                    </a:cubicBezTo>
                    <a:cubicBezTo>
                      <a:pt x="81" y="36"/>
                      <a:pt x="81" y="36"/>
                      <a:pt x="81" y="36"/>
                    </a:cubicBezTo>
                    <a:cubicBezTo>
                      <a:pt x="81" y="35"/>
                      <a:pt x="81" y="35"/>
                      <a:pt x="80" y="34"/>
                    </a:cubicBezTo>
                    <a:cubicBezTo>
                      <a:pt x="80" y="34"/>
                      <a:pt x="80" y="34"/>
                      <a:pt x="80" y="33"/>
                    </a:cubicBezTo>
                    <a:cubicBezTo>
                      <a:pt x="80" y="33"/>
                      <a:pt x="80" y="32"/>
                      <a:pt x="80" y="31"/>
                    </a:cubicBezTo>
                    <a:cubicBezTo>
                      <a:pt x="80" y="31"/>
                      <a:pt x="80" y="31"/>
                      <a:pt x="80" y="31"/>
                    </a:cubicBezTo>
                    <a:cubicBezTo>
                      <a:pt x="80" y="31"/>
                      <a:pt x="80" y="30"/>
                      <a:pt x="80" y="30"/>
                    </a:cubicBezTo>
                    <a:cubicBezTo>
                      <a:pt x="80" y="28"/>
                      <a:pt x="80" y="26"/>
                      <a:pt x="82" y="25"/>
                    </a:cubicBezTo>
                    <a:cubicBezTo>
                      <a:pt x="82" y="23"/>
                      <a:pt x="79" y="16"/>
                      <a:pt x="74" y="12"/>
                    </a:cubicBezTo>
                    <a:cubicBezTo>
                      <a:pt x="74" y="12"/>
                      <a:pt x="74" y="12"/>
                      <a:pt x="74" y="11"/>
                    </a:cubicBezTo>
                    <a:cubicBezTo>
                      <a:pt x="74" y="11"/>
                      <a:pt x="74" y="11"/>
                      <a:pt x="74" y="11"/>
                    </a:cubicBezTo>
                    <a:cubicBezTo>
                      <a:pt x="74" y="11"/>
                      <a:pt x="74" y="11"/>
                      <a:pt x="74" y="11"/>
                    </a:cubicBezTo>
                    <a:cubicBezTo>
                      <a:pt x="74" y="11"/>
                      <a:pt x="74" y="11"/>
                      <a:pt x="74" y="11"/>
                    </a:cubicBezTo>
                    <a:cubicBezTo>
                      <a:pt x="74" y="11"/>
                      <a:pt x="73" y="10"/>
                      <a:pt x="73" y="10"/>
                    </a:cubicBezTo>
                    <a:cubicBezTo>
                      <a:pt x="73" y="10"/>
                      <a:pt x="73" y="10"/>
                      <a:pt x="73" y="10"/>
                    </a:cubicBezTo>
                    <a:cubicBezTo>
                      <a:pt x="73" y="10"/>
                      <a:pt x="73" y="9"/>
                      <a:pt x="73" y="9"/>
                    </a:cubicBezTo>
                    <a:cubicBezTo>
                      <a:pt x="73" y="9"/>
                      <a:pt x="72" y="9"/>
                      <a:pt x="72" y="8"/>
                    </a:cubicBezTo>
                    <a:cubicBezTo>
                      <a:pt x="72" y="8"/>
                      <a:pt x="72" y="8"/>
                      <a:pt x="72" y="8"/>
                    </a:cubicBezTo>
                    <a:cubicBezTo>
                      <a:pt x="72" y="7"/>
                      <a:pt x="71" y="7"/>
                      <a:pt x="71" y="7"/>
                    </a:cubicBezTo>
                    <a:cubicBezTo>
                      <a:pt x="71" y="6"/>
                      <a:pt x="71" y="6"/>
                      <a:pt x="70" y="5"/>
                    </a:cubicBezTo>
                    <a:cubicBezTo>
                      <a:pt x="70" y="5"/>
                      <a:pt x="70" y="5"/>
                      <a:pt x="70" y="4"/>
                    </a:cubicBezTo>
                    <a:cubicBezTo>
                      <a:pt x="70" y="4"/>
                      <a:pt x="69" y="3"/>
                      <a:pt x="69" y="3"/>
                    </a:cubicBezTo>
                    <a:cubicBezTo>
                      <a:pt x="69" y="2"/>
                      <a:pt x="69" y="2"/>
                      <a:pt x="68" y="2"/>
                    </a:cubicBezTo>
                    <a:cubicBezTo>
                      <a:pt x="68" y="1"/>
                      <a:pt x="68" y="1"/>
                      <a:pt x="68" y="0"/>
                    </a:cubicBezTo>
                    <a:cubicBezTo>
                      <a:pt x="66" y="1"/>
                      <a:pt x="66" y="1"/>
                      <a:pt x="65" y="1"/>
                    </a:cubicBezTo>
                    <a:cubicBezTo>
                      <a:pt x="65" y="1"/>
                      <a:pt x="65" y="1"/>
                      <a:pt x="65" y="1"/>
                    </a:cubicBezTo>
                    <a:cubicBezTo>
                      <a:pt x="65" y="1"/>
                      <a:pt x="65" y="1"/>
                      <a:pt x="65" y="1"/>
                    </a:cubicBezTo>
                    <a:cubicBezTo>
                      <a:pt x="64" y="2"/>
                      <a:pt x="64" y="2"/>
                      <a:pt x="64" y="3"/>
                    </a:cubicBezTo>
                    <a:cubicBezTo>
                      <a:pt x="63" y="4"/>
                      <a:pt x="61" y="5"/>
                      <a:pt x="59" y="5"/>
                    </a:cubicBezTo>
                    <a:cubicBezTo>
                      <a:pt x="59" y="5"/>
                      <a:pt x="58" y="5"/>
                      <a:pt x="58" y="5"/>
                    </a:cubicBezTo>
                    <a:cubicBezTo>
                      <a:pt x="57" y="6"/>
                      <a:pt x="57" y="6"/>
                      <a:pt x="57" y="6"/>
                    </a:cubicBezTo>
                    <a:cubicBezTo>
                      <a:pt x="56" y="6"/>
                      <a:pt x="55" y="6"/>
                      <a:pt x="55" y="5"/>
                    </a:cubicBezTo>
                    <a:cubicBezTo>
                      <a:pt x="54" y="5"/>
                      <a:pt x="53" y="5"/>
                      <a:pt x="52" y="6"/>
                    </a:cubicBezTo>
                    <a:cubicBezTo>
                      <a:pt x="50" y="8"/>
                      <a:pt x="46" y="9"/>
                      <a:pt x="45" y="7"/>
                    </a:cubicBezTo>
                    <a:cubicBezTo>
                      <a:pt x="44" y="7"/>
                      <a:pt x="41" y="6"/>
                      <a:pt x="39" y="6"/>
                    </a:cubicBezTo>
                    <a:cubicBezTo>
                      <a:pt x="38" y="6"/>
                      <a:pt x="36" y="5"/>
                      <a:pt x="32" y="4"/>
                    </a:cubicBezTo>
                    <a:cubicBezTo>
                      <a:pt x="31" y="4"/>
                      <a:pt x="29" y="4"/>
                      <a:pt x="28" y="4"/>
                    </a:cubicBezTo>
                    <a:cubicBezTo>
                      <a:pt x="28" y="4"/>
                      <a:pt x="27" y="4"/>
                      <a:pt x="27" y="4"/>
                    </a:cubicBezTo>
                    <a:cubicBezTo>
                      <a:pt x="27" y="4"/>
                      <a:pt x="27" y="4"/>
                      <a:pt x="27" y="4"/>
                    </a:cubicBezTo>
                    <a:cubicBezTo>
                      <a:pt x="26" y="4"/>
                      <a:pt x="26" y="4"/>
                      <a:pt x="26" y="4"/>
                    </a:cubicBezTo>
                    <a:cubicBezTo>
                      <a:pt x="26" y="4"/>
                      <a:pt x="26" y="4"/>
                      <a:pt x="26" y="4"/>
                    </a:cubicBezTo>
                    <a:cubicBezTo>
                      <a:pt x="26" y="4"/>
                      <a:pt x="25" y="4"/>
                      <a:pt x="25" y="5"/>
                    </a:cubicBezTo>
                    <a:cubicBezTo>
                      <a:pt x="25" y="5"/>
                      <a:pt x="24" y="6"/>
                      <a:pt x="24" y="6"/>
                    </a:cubicBezTo>
                    <a:cubicBezTo>
                      <a:pt x="23" y="7"/>
                      <a:pt x="21" y="8"/>
                      <a:pt x="20" y="9"/>
                    </a:cubicBezTo>
                    <a:cubicBezTo>
                      <a:pt x="20" y="9"/>
                      <a:pt x="19" y="9"/>
                      <a:pt x="19" y="9"/>
                    </a:cubicBezTo>
                    <a:cubicBezTo>
                      <a:pt x="18" y="10"/>
                      <a:pt x="17" y="10"/>
                      <a:pt x="16" y="11"/>
                    </a:cubicBezTo>
                    <a:cubicBezTo>
                      <a:pt x="16" y="11"/>
                      <a:pt x="14" y="14"/>
                      <a:pt x="13" y="16"/>
                    </a:cubicBezTo>
                    <a:cubicBezTo>
                      <a:pt x="11" y="21"/>
                      <a:pt x="9" y="25"/>
                      <a:pt x="6" y="28"/>
                    </a:cubicBezTo>
                    <a:cubicBezTo>
                      <a:pt x="4" y="30"/>
                      <a:pt x="2" y="31"/>
                      <a:pt x="1" y="32"/>
                    </a:cubicBezTo>
                    <a:cubicBezTo>
                      <a:pt x="1" y="32"/>
                      <a:pt x="1" y="32"/>
                      <a:pt x="0" y="32"/>
                    </a:cubicBezTo>
                    <a:cubicBezTo>
                      <a:pt x="1" y="32"/>
                      <a:pt x="1" y="33"/>
                      <a:pt x="1" y="33"/>
                    </a:cubicBezTo>
                    <a:cubicBezTo>
                      <a:pt x="2" y="34"/>
                      <a:pt x="4" y="36"/>
                      <a:pt x="4" y="38"/>
                    </a:cubicBezTo>
                    <a:cubicBezTo>
                      <a:pt x="4" y="40"/>
                      <a:pt x="5" y="40"/>
                      <a:pt x="6" y="40"/>
                    </a:cubicBezTo>
                    <a:cubicBezTo>
                      <a:pt x="7" y="40"/>
                      <a:pt x="7" y="40"/>
                      <a:pt x="8" y="41"/>
                    </a:cubicBezTo>
                    <a:cubicBezTo>
                      <a:pt x="9" y="42"/>
                      <a:pt x="9" y="44"/>
                      <a:pt x="9" y="46"/>
                    </a:cubicBezTo>
                    <a:cubicBezTo>
                      <a:pt x="9" y="46"/>
                      <a:pt x="9" y="47"/>
                      <a:pt x="9" y="47"/>
                    </a:cubicBezTo>
                    <a:cubicBezTo>
                      <a:pt x="9" y="47"/>
                      <a:pt x="9" y="47"/>
                      <a:pt x="10" y="47"/>
                    </a:cubicBezTo>
                    <a:cubicBezTo>
                      <a:pt x="17" y="48"/>
                      <a:pt x="22" y="49"/>
                      <a:pt x="22" y="53"/>
                    </a:cubicBezTo>
                    <a:cubicBezTo>
                      <a:pt x="22" y="53"/>
                      <a:pt x="22" y="54"/>
                      <a:pt x="22" y="54"/>
                    </a:cubicBezTo>
                    <a:cubicBezTo>
                      <a:pt x="22" y="55"/>
                      <a:pt x="22" y="56"/>
                      <a:pt x="22" y="56"/>
                    </a:cubicBezTo>
                    <a:cubicBezTo>
                      <a:pt x="22" y="56"/>
                      <a:pt x="22" y="56"/>
                      <a:pt x="22" y="56"/>
                    </a:cubicBezTo>
                    <a:cubicBezTo>
                      <a:pt x="22" y="56"/>
                      <a:pt x="23" y="56"/>
                      <a:pt x="23" y="56"/>
                    </a:cubicBezTo>
                    <a:cubicBezTo>
                      <a:pt x="23" y="57"/>
                      <a:pt x="24" y="57"/>
                      <a:pt x="24" y="57"/>
                    </a:cubicBezTo>
                    <a:cubicBezTo>
                      <a:pt x="24" y="58"/>
                      <a:pt x="25" y="58"/>
                      <a:pt x="25" y="58"/>
                    </a:cubicBezTo>
                    <a:cubicBezTo>
                      <a:pt x="25" y="58"/>
                      <a:pt x="26" y="59"/>
                      <a:pt x="26" y="59"/>
                    </a:cubicBezTo>
                    <a:cubicBezTo>
                      <a:pt x="26" y="59"/>
                      <a:pt x="27" y="60"/>
                      <a:pt x="27" y="60"/>
                    </a:cubicBezTo>
                    <a:cubicBezTo>
                      <a:pt x="28" y="60"/>
                      <a:pt x="30" y="60"/>
                      <a:pt x="33" y="61"/>
                    </a:cubicBezTo>
                    <a:cubicBezTo>
                      <a:pt x="35" y="61"/>
                      <a:pt x="37" y="61"/>
                      <a:pt x="38" y="61"/>
                    </a:cubicBezTo>
                    <a:cubicBezTo>
                      <a:pt x="39" y="61"/>
                      <a:pt x="39" y="61"/>
                      <a:pt x="41" y="61"/>
                    </a:cubicBezTo>
                    <a:cubicBezTo>
                      <a:pt x="44" y="61"/>
                      <a:pt x="49" y="61"/>
                      <a:pt x="51" y="62"/>
                    </a:cubicBezTo>
                    <a:cubicBezTo>
                      <a:pt x="53" y="62"/>
                      <a:pt x="55" y="61"/>
                      <a:pt x="57" y="59"/>
                    </a:cubicBezTo>
                    <a:cubicBezTo>
                      <a:pt x="60" y="56"/>
                      <a:pt x="68" y="56"/>
                      <a:pt x="70" y="56"/>
                    </a:cubicBezTo>
                    <a:cubicBezTo>
                      <a:pt x="71" y="56"/>
                      <a:pt x="72" y="56"/>
                      <a:pt x="72" y="56"/>
                    </a:cubicBezTo>
                    <a:cubicBezTo>
                      <a:pt x="78" y="57"/>
                      <a:pt x="82" y="57"/>
                      <a:pt x="83" y="60"/>
                    </a:cubicBezTo>
                    <a:cubicBezTo>
                      <a:pt x="83" y="60"/>
                      <a:pt x="83" y="60"/>
                      <a:pt x="83" y="60"/>
                    </a:cubicBezTo>
                    <a:cubicBezTo>
                      <a:pt x="83" y="60"/>
                      <a:pt x="83" y="60"/>
                      <a:pt x="83" y="60"/>
                    </a:cubicBezTo>
                    <a:cubicBezTo>
                      <a:pt x="84" y="60"/>
                      <a:pt x="84" y="60"/>
                      <a:pt x="84" y="60"/>
                    </a:cubicBezTo>
                    <a:cubicBezTo>
                      <a:pt x="84" y="60"/>
                      <a:pt x="84" y="60"/>
                      <a:pt x="85" y="60"/>
                    </a:cubicBezTo>
                    <a:cubicBezTo>
                      <a:pt x="85" y="61"/>
                      <a:pt x="85" y="61"/>
                      <a:pt x="86" y="61"/>
                    </a:cubicBezTo>
                    <a:cubicBezTo>
                      <a:pt x="86" y="61"/>
                      <a:pt x="86" y="61"/>
                      <a:pt x="86" y="61"/>
                    </a:cubicBezTo>
                    <a:cubicBezTo>
                      <a:pt x="86" y="60"/>
                      <a:pt x="86" y="59"/>
                      <a:pt x="86" y="58"/>
                    </a:cubicBezTo>
                    <a:cubicBezTo>
                      <a:pt x="86" y="54"/>
                      <a:pt x="89" y="47"/>
                      <a:pt x="93" y="47"/>
                    </a:cubicBezTo>
                    <a:cubicBezTo>
                      <a:pt x="94" y="47"/>
                      <a:pt x="94" y="47"/>
                      <a:pt x="94" y="47"/>
                    </a:cubicBezTo>
                    <a:cubicBezTo>
                      <a:pt x="97" y="46"/>
                      <a:pt x="98" y="46"/>
                      <a:pt x="97" y="43"/>
                    </a:cubicBezTo>
                    <a:cubicBezTo>
                      <a:pt x="97" y="43"/>
                      <a:pt x="97" y="43"/>
                      <a:pt x="97" y="43"/>
                    </a:cubicBezTo>
                    <a:cubicBezTo>
                      <a:pt x="97" y="43"/>
                      <a:pt x="96" y="42"/>
                      <a:pt x="96" y="42"/>
                    </a:cubicBezTo>
                    <a:cubicBezTo>
                      <a:pt x="96" y="42"/>
                      <a:pt x="96" y="42"/>
                      <a:pt x="96" y="42"/>
                    </a:cubicBezTo>
                    <a:cubicBezTo>
                      <a:pt x="96" y="42"/>
                      <a:pt x="95" y="41"/>
                      <a:pt x="95" y="41"/>
                    </a:cubicBezTo>
                    <a:cubicBezTo>
                      <a:pt x="95" y="42"/>
                      <a:pt x="94" y="42"/>
                      <a:pt x="93" y="42"/>
                    </a:cubicBezTo>
                    <a:cubicBezTo>
                      <a:pt x="91" y="43"/>
                      <a:pt x="90" y="44"/>
                      <a:pt x="89" y="44"/>
                    </a:cubicBezTo>
                    <a:cubicBezTo>
                      <a:pt x="87" y="44"/>
                      <a:pt x="84" y="43"/>
                      <a:pt x="83" y="41"/>
                    </a:cubicBezTo>
                    <a:cubicBezTo>
                      <a:pt x="83" y="40"/>
                      <a:pt x="83" y="40"/>
                      <a:pt x="83" y="40"/>
                    </a:cubicBezTo>
                    <a:cubicBezTo>
                      <a:pt x="83" y="39"/>
                      <a:pt x="83" y="39"/>
                      <a:pt x="83" y="39"/>
                    </a:cubicBezTo>
                    <a:cubicBezTo>
                      <a:pt x="83" y="39"/>
                      <a:pt x="83" y="39"/>
                      <a:pt x="83" y="39"/>
                    </a:cubicBezTo>
                    <a:cubicBezTo>
                      <a:pt x="83" y="39"/>
                      <a:pt x="82" y="39"/>
                      <a:pt x="82" y="39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054" name="Freeform 1201">
                <a:extLst>
                  <a:ext uri="{FF2B5EF4-FFF2-40B4-BE49-F238E27FC236}">
                    <a16:creationId xmlns:a16="http://schemas.microsoft.com/office/drawing/2014/main" id="{D98F507A-D2EB-4CA6-875B-2788479052B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31" y="3247"/>
                <a:ext cx="29" cy="36"/>
              </a:xfrm>
              <a:custGeom>
                <a:avLst/>
                <a:gdLst>
                  <a:gd name="T0" fmla="*/ 1 w 30"/>
                  <a:gd name="T1" fmla="*/ 1 h 38"/>
                  <a:gd name="T2" fmla="*/ 1 w 30"/>
                  <a:gd name="T3" fmla="*/ 2 h 38"/>
                  <a:gd name="T4" fmla="*/ 2 w 30"/>
                  <a:gd name="T5" fmla="*/ 4 h 38"/>
                  <a:gd name="T6" fmla="*/ 3 w 30"/>
                  <a:gd name="T7" fmla="*/ 5 h 38"/>
                  <a:gd name="T8" fmla="*/ 3 w 30"/>
                  <a:gd name="T9" fmla="*/ 6 h 38"/>
                  <a:gd name="T10" fmla="*/ 4 w 30"/>
                  <a:gd name="T11" fmla="*/ 7 h 38"/>
                  <a:gd name="T12" fmla="*/ 4 w 30"/>
                  <a:gd name="T13" fmla="*/ 8 h 38"/>
                  <a:gd name="T14" fmla="*/ 5 w 30"/>
                  <a:gd name="T15" fmla="*/ 8 h 38"/>
                  <a:gd name="T16" fmla="*/ 5 w 30"/>
                  <a:gd name="T17" fmla="*/ 9 h 38"/>
                  <a:gd name="T18" fmla="*/ 5 w 30"/>
                  <a:gd name="T19" fmla="*/ 9 h 38"/>
                  <a:gd name="T20" fmla="*/ 6 w 30"/>
                  <a:gd name="T21" fmla="*/ 10 h 38"/>
                  <a:gd name="T22" fmla="*/ 6 w 30"/>
                  <a:gd name="T23" fmla="*/ 10 h 38"/>
                  <a:gd name="T24" fmla="*/ 6 w 30"/>
                  <a:gd name="T25" fmla="*/ 11 h 38"/>
                  <a:gd name="T26" fmla="*/ 6 w 30"/>
                  <a:gd name="T27" fmla="*/ 11 h 38"/>
                  <a:gd name="T28" fmla="*/ 6 w 30"/>
                  <a:gd name="T29" fmla="*/ 11 h 38"/>
                  <a:gd name="T30" fmla="*/ 13 w 30"/>
                  <a:gd name="T31" fmla="*/ 30 h 38"/>
                  <a:gd name="T32" fmla="*/ 13 w 30"/>
                  <a:gd name="T33" fmla="*/ 33 h 38"/>
                  <a:gd name="T34" fmla="*/ 13 w 30"/>
                  <a:gd name="T35" fmla="*/ 35 h 38"/>
                  <a:gd name="T36" fmla="*/ 14 w 30"/>
                  <a:gd name="T37" fmla="*/ 36 h 38"/>
                  <a:gd name="T38" fmla="*/ 14 w 30"/>
                  <a:gd name="T39" fmla="*/ 37 h 38"/>
                  <a:gd name="T40" fmla="*/ 14 w 30"/>
                  <a:gd name="T41" fmla="*/ 38 h 38"/>
                  <a:gd name="T42" fmla="*/ 16 w 30"/>
                  <a:gd name="T43" fmla="*/ 36 h 38"/>
                  <a:gd name="T44" fmla="*/ 16 w 30"/>
                  <a:gd name="T45" fmla="*/ 35 h 38"/>
                  <a:gd name="T46" fmla="*/ 16 w 30"/>
                  <a:gd name="T47" fmla="*/ 34 h 38"/>
                  <a:gd name="T48" fmla="*/ 17 w 30"/>
                  <a:gd name="T49" fmla="*/ 34 h 38"/>
                  <a:gd name="T50" fmla="*/ 17 w 30"/>
                  <a:gd name="T51" fmla="*/ 33 h 38"/>
                  <a:gd name="T52" fmla="*/ 17 w 30"/>
                  <a:gd name="T53" fmla="*/ 33 h 38"/>
                  <a:gd name="T54" fmla="*/ 18 w 30"/>
                  <a:gd name="T55" fmla="*/ 32 h 38"/>
                  <a:gd name="T56" fmla="*/ 18 w 30"/>
                  <a:gd name="T57" fmla="*/ 32 h 38"/>
                  <a:gd name="T58" fmla="*/ 18 w 30"/>
                  <a:gd name="T59" fmla="*/ 32 h 38"/>
                  <a:gd name="T60" fmla="*/ 18 w 30"/>
                  <a:gd name="T61" fmla="*/ 31 h 38"/>
                  <a:gd name="T62" fmla="*/ 18 w 30"/>
                  <a:gd name="T63" fmla="*/ 31 h 38"/>
                  <a:gd name="T64" fmla="*/ 18 w 30"/>
                  <a:gd name="T65" fmla="*/ 31 h 38"/>
                  <a:gd name="T66" fmla="*/ 18 w 30"/>
                  <a:gd name="T67" fmla="*/ 31 h 38"/>
                  <a:gd name="T68" fmla="*/ 23 w 30"/>
                  <a:gd name="T69" fmla="*/ 24 h 38"/>
                  <a:gd name="T70" fmla="*/ 24 w 30"/>
                  <a:gd name="T71" fmla="*/ 24 h 38"/>
                  <a:gd name="T72" fmla="*/ 25 w 30"/>
                  <a:gd name="T73" fmla="*/ 24 h 38"/>
                  <a:gd name="T74" fmla="*/ 29 w 30"/>
                  <a:gd name="T75" fmla="*/ 25 h 38"/>
                  <a:gd name="T76" fmla="*/ 30 w 30"/>
                  <a:gd name="T77" fmla="*/ 25 h 38"/>
                  <a:gd name="T78" fmla="*/ 28 w 30"/>
                  <a:gd name="T79" fmla="*/ 21 h 38"/>
                  <a:gd name="T80" fmla="*/ 21 w 30"/>
                  <a:gd name="T81" fmla="*/ 9 h 38"/>
                  <a:gd name="T82" fmla="*/ 15 w 30"/>
                  <a:gd name="T83" fmla="*/ 5 h 38"/>
                  <a:gd name="T84" fmla="*/ 9 w 30"/>
                  <a:gd name="T85" fmla="*/ 2 h 38"/>
                  <a:gd name="T86" fmla="*/ 6 w 30"/>
                  <a:gd name="T87" fmla="*/ 0 h 38"/>
                  <a:gd name="T88" fmla="*/ 5 w 30"/>
                  <a:gd name="T89" fmla="*/ 0 h 38"/>
                  <a:gd name="T90" fmla="*/ 0 w 30"/>
                  <a:gd name="T91" fmla="*/ 1 h 38"/>
                  <a:gd name="T92" fmla="*/ 1 w 30"/>
                  <a:gd name="T93" fmla="*/ 1 h 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</a:cxnLst>
                <a:rect l="0" t="0" r="r" b="b"/>
                <a:pathLst>
                  <a:path w="30" h="38">
                    <a:moveTo>
                      <a:pt x="1" y="1"/>
                    </a:moveTo>
                    <a:cubicBezTo>
                      <a:pt x="1" y="2"/>
                      <a:pt x="1" y="2"/>
                      <a:pt x="1" y="2"/>
                    </a:cubicBezTo>
                    <a:cubicBezTo>
                      <a:pt x="2" y="3"/>
                      <a:pt x="2" y="4"/>
                      <a:pt x="2" y="4"/>
                    </a:cubicBezTo>
                    <a:cubicBezTo>
                      <a:pt x="2" y="4"/>
                      <a:pt x="2" y="4"/>
                      <a:pt x="3" y="5"/>
                    </a:cubicBezTo>
                    <a:cubicBezTo>
                      <a:pt x="3" y="5"/>
                      <a:pt x="3" y="6"/>
                      <a:pt x="3" y="6"/>
                    </a:cubicBezTo>
                    <a:cubicBezTo>
                      <a:pt x="3" y="6"/>
                      <a:pt x="4" y="6"/>
                      <a:pt x="4" y="7"/>
                    </a:cubicBezTo>
                    <a:cubicBezTo>
                      <a:pt x="4" y="7"/>
                      <a:pt x="4" y="7"/>
                      <a:pt x="4" y="8"/>
                    </a:cubicBezTo>
                    <a:cubicBezTo>
                      <a:pt x="4" y="8"/>
                      <a:pt x="4" y="8"/>
                      <a:pt x="5" y="8"/>
                    </a:cubicBezTo>
                    <a:cubicBezTo>
                      <a:pt x="5" y="8"/>
                      <a:pt x="5" y="9"/>
                      <a:pt x="5" y="9"/>
                    </a:cubicBezTo>
                    <a:cubicBezTo>
                      <a:pt x="5" y="9"/>
                      <a:pt x="5" y="9"/>
                      <a:pt x="5" y="9"/>
                    </a:cubicBezTo>
                    <a:cubicBezTo>
                      <a:pt x="5" y="10"/>
                      <a:pt x="6" y="10"/>
                      <a:pt x="6" y="10"/>
                    </a:cubicBezTo>
                    <a:cubicBezTo>
                      <a:pt x="6" y="10"/>
                      <a:pt x="6" y="10"/>
                      <a:pt x="6" y="10"/>
                    </a:cubicBezTo>
                    <a:cubicBezTo>
                      <a:pt x="6" y="10"/>
                      <a:pt x="6" y="11"/>
                      <a:pt x="6" y="11"/>
                    </a:cubicBezTo>
                    <a:cubicBezTo>
                      <a:pt x="6" y="11"/>
                      <a:pt x="6" y="11"/>
                      <a:pt x="6" y="11"/>
                    </a:cubicBezTo>
                    <a:cubicBezTo>
                      <a:pt x="6" y="11"/>
                      <a:pt x="6" y="11"/>
                      <a:pt x="6" y="11"/>
                    </a:cubicBezTo>
                    <a:cubicBezTo>
                      <a:pt x="7" y="11"/>
                      <a:pt x="18" y="25"/>
                      <a:pt x="13" y="30"/>
                    </a:cubicBezTo>
                    <a:cubicBezTo>
                      <a:pt x="13" y="30"/>
                      <a:pt x="13" y="31"/>
                      <a:pt x="13" y="33"/>
                    </a:cubicBezTo>
                    <a:cubicBezTo>
                      <a:pt x="13" y="34"/>
                      <a:pt x="13" y="35"/>
                      <a:pt x="13" y="35"/>
                    </a:cubicBezTo>
                    <a:cubicBezTo>
                      <a:pt x="13" y="36"/>
                      <a:pt x="13" y="36"/>
                      <a:pt x="14" y="36"/>
                    </a:cubicBezTo>
                    <a:cubicBezTo>
                      <a:pt x="14" y="36"/>
                      <a:pt x="14" y="37"/>
                      <a:pt x="14" y="37"/>
                    </a:cubicBezTo>
                    <a:cubicBezTo>
                      <a:pt x="14" y="37"/>
                      <a:pt x="14" y="37"/>
                      <a:pt x="14" y="38"/>
                    </a:cubicBezTo>
                    <a:cubicBezTo>
                      <a:pt x="15" y="37"/>
                      <a:pt x="15" y="36"/>
                      <a:pt x="16" y="36"/>
                    </a:cubicBezTo>
                    <a:cubicBezTo>
                      <a:pt x="16" y="35"/>
                      <a:pt x="16" y="35"/>
                      <a:pt x="16" y="35"/>
                    </a:cubicBezTo>
                    <a:cubicBezTo>
                      <a:pt x="16" y="35"/>
                      <a:pt x="16" y="35"/>
                      <a:pt x="16" y="34"/>
                    </a:cubicBezTo>
                    <a:cubicBezTo>
                      <a:pt x="17" y="34"/>
                      <a:pt x="17" y="34"/>
                      <a:pt x="17" y="34"/>
                    </a:cubicBezTo>
                    <a:cubicBezTo>
                      <a:pt x="17" y="34"/>
                      <a:pt x="17" y="33"/>
                      <a:pt x="17" y="33"/>
                    </a:cubicBezTo>
                    <a:cubicBezTo>
                      <a:pt x="17" y="33"/>
                      <a:pt x="17" y="33"/>
                      <a:pt x="17" y="33"/>
                    </a:cubicBezTo>
                    <a:cubicBezTo>
                      <a:pt x="18" y="33"/>
                      <a:pt x="18" y="32"/>
                      <a:pt x="18" y="32"/>
                    </a:cubicBezTo>
                    <a:cubicBezTo>
                      <a:pt x="18" y="32"/>
                      <a:pt x="18" y="32"/>
                      <a:pt x="18" y="32"/>
                    </a:cubicBezTo>
                    <a:cubicBezTo>
                      <a:pt x="18" y="32"/>
                      <a:pt x="18" y="32"/>
                      <a:pt x="18" y="32"/>
                    </a:cubicBezTo>
                    <a:cubicBezTo>
                      <a:pt x="18" y="32"/>
                      <a:pt x="18" y="32"/>
                      <a:pt x="18" y="31"/>
                    </a:cubicBezTo>
                    <a:cubicBezTo>
                      <a:pt x="18" y="31"/>
                      <a:pt x="18" y="31"/>
                      <a:pt x="18" y="31"/>
                    </a:cubicBezTo>
                    <a:cubicBezTo>
                      <a:pt x="18" y="31"/>
                      <a:pt x="18" y="31"/>
                      <a:pt x="18" y="31"/>
                    </a:cubicBezTo>
                    <a:cubicBezTo>
                      <a:pt x="18" y="31"/>
                      <a:pt x="18" y="31"/>
                      <a:pt x="18" y="31"/>
                    </a:cubicBezTo>
                    <a:cubicBezTo>
                      <a:pt x="18" y="25"/>
                      <a:pt x="21" y="24"/>
                      <a:pt x="23" y="24"/>
                    </a:cubicBezTo>
                    <a:cubicBezTo>
                      <a:pt x="23" y="24"/>
                      <a:pt x="23" y="24"/>
                      <a:pt x="24" y="24"/>
                    </a:cubicBezTo>
                    <a:cubicBezTo>
                      <a:pt x="24" y="24"/>
                      <a:pt x="25" y="24"/>
                      <a:pt x="25" y="24"/>
                    </a:cubicBezTo>
                    <a:cubicBezTo>
                      <a:pt x="26" y="24"/>
                      <a:pt x="28" y="25"/>
                      <a:pt x="29" y="25"/>
                    </a:cubicBezTo>
                    <a:cubicBezTo>
                      <a:pt x="29" y="25"/>
                      <a:pt x="30" y="25"/>
                      <a:pt x="30" y="25"/>
                    </a:cubicBezTo>
                    <a:cubicBezTo>
                      <a:pt x="30" y="24"/>
                      <a:pt x="29" y="22"/>
                      <a:pt x="28" y="21"/>
                    </a:cubicBezTo>
                    <a:cubicBezTo>
                      <a:pt x="26" y="19"/>
                      <a:pt x="22" y="14"/>
                      <a:pt x="21" y="9"/>
                    </a:cubicBezTo>
                    <a:cubicBezTo>
                      <a:pt x="20" y="6"/>
                      <a:pt x="16" y="5"/>
                      <a:pt x="15" y="5"/>
                    </a:cubicBezTo>
                    <a:cubicBezTo>
                      <a:pt x="13" y="5"/>
                      <a:pt x="11" y="3"/>
                      <a:pt x="9" y="2"/>
                    </a:cubicBezTo>
                    <a:cubicBezTo>
                      <a:pt x="8" y="1"/>
                      <a:pt x="7" y="0"/>
                      <a:pt x="6" y="0"/>
                    </a:cubicBezTo>
                    <a:cubicBezTo>
                      <a:pt x="6" y="0"/>
                      <a:pt x="5" y="0"/>
                      <a:pt x="5" y="0"/>
                    </a:cubicBezTo>
                    <a:cubicBezTo>
                      <a:pt x="4" y="0"/>
                      <a:pt x="2" y="0"/>
                      <a:pt x="0" y="1"/>
                    </a:cubicBezTo>
                    <a:cubicBezTo>
                      <a:pt x="1" y="1"/>
                      <a:pt x="1" y="1"/>
                      <a:pt x="1" y="1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055" name="Freeform 1202">
                <a:extLst>
                  <a:ext uri="{FF2B5EF4-FFF2-40B4-BE49-F238E27FC236}">
                    <a16:creationId xmlns:a16="http://schemas.microsoft.com/office/drawing/2014/main" id="{4427A9D3-4741-4807-9629-4054E44230F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83" y="3306"/>
                <a:ext cx="61" cy="33"/>
              </a:xfrm>
              <a:custGeom>
                <a:avLst/>
                <a:gdLst>
                  <a:gd name="T0" fmla="*/ 62 w 64"/>
                  <a:gd name="T1" fmla="*/ 4 h 34"/>
                  <a:gd name="T2" fmla="*/ 61 w 64"/>
                  <a:gd name="T3" fmla="*/ 3 h 34"/>
                  <a:gd name="T4" fmla="*/ 60 w 64"/>
                  <a:gd name="T5" fmla="*/ 2 h 34"/>
                  <a:gd name="T6" fmla="*/ 60 w 64"/>
                  <a:gd name="T7" fmla="*/ 2 h 34"/>
                  <a:gd name="T8" fmla="*/ 60 w 64"/>
                  <a:gd name="T9" fmla="*/ 2 h 34"/>
                  <a:gd name="T10" fmla="*/ 52 w 64"/>
                  <a:gd name="T11" fmla="*/ 0 h 34"/>
                  <a:gd name="T12" fmla="*/ 40 w 64"/>
                  <a:gd name="T13" fmla="*/ 2 h 34"/>
                  <a:gd name="T14" fmla="*/ 21 w 64"/>
                  <a:gd name="T15" fmla="*/ 5 h 34"/>
                  <a:gd name="T16" fmla="*/ 18 w 64"/>
                  <a:gd name="T17" fmla="*/ 5 h 34"/>
                  <a:gd name="T18" fmla="*/ 7 w 64"/>
                  <a:gd name="T19" fmla="*/ 4 h 34"/>
                  <a:gd name="T20" fmla="*/ 7 w 64"/>
                  <a:gd name="T21" fmla="*/ 4 h 34"/>
                  <a:gd name="T22" fmla="*/ 4 w 64"/>
                  <a:gd name="T23" fmla="*/ 3 h 34"/>
                  <a:gd name="T24" fmla="*/ 2 w 64"/>
                  <a:gd name="T25" fmla="*/ 1 h 34"/>
                  <a:gd name="T26" fmla="*/ 1 w 64"/>
                  <a:gd name="T27" fmla="*/ 0 h 34"/>
                  <a:gd name="T28" fmla="*/ 1 w 64"/>
                  <a:gd name="T29" fmla="*/ 0 h 34"/>
                  <a:gd name="T30" fmla="*/ 0 w 64"/>
                  <a:gd name="T31" fmla="*/ 2 h 34"/>
                  <a:gd name="T32" fmla="*/ 5 w 64"/>
                  <a:gd name="T33" fmla="*/ 14 h 34"/>
                  <a:gd name="T34" fmla="*/ 2 w 64"/>
                  <a:gd name="T35" fmla="*/ 16 h 34"/>
                  <a:gd name="T36" fmla="*/ 1 w 64"/>
                  <a:gd name="T37" fmla="*/ 19 h 34"/>
                  <a:gd name="T38" fmla="*/ 1 w 64"/>
                  <a:gd name="T39" fmla="*/ 20 h 34"/>
                  <a:gd name="T40" fmla="*/ 1 w 64"/>
                  <a:gd name="T41" fmla="*/ 22 h 34"/>
                  <a:gd name="T42" fmla="*/ 1 w 64"/>
                  <a:gd name="T43" fmla="*/ 23 h 34"/>
                  <a:gd name="T44" fmla="*/ 8 w 64"/>
                  <a:gd name="T45" fmla="*/ 31 h 34"/>
                  <a:gd name="T46" fmla="*/ 9 w 64"/>
                  <a:gd name="T47" fmla="*/ 32 h 34"/>
                  <a:gd name="T48" fmla="*/ 10 w 64"/>
                  <a:gd name="T49" fmla="*/ 32 h 34"/>
                  <a:gd name="T50" fmla="*/ 12 w 64"/>
                  <a:gd name="T51" fmla="*/ 32 h 34"/>
                  <a:gd name="T52" fmla="*/ 15 w 64"/>
                  <a:gd name="T53" fmla="*/ 32 h 34"/>
                  <a:gd name="T54" fmla="*/ 24 w 64"/>
                  <a:gd name="T55" fmla="*/ 32 h 34"/>
                  <a:gd name="T56" fmla="*/ 24 w 64"/>
                  <a:gd name="T57" fmla="*/ 33 h 34"/>
                  <a:gd name="T58" fmla="*/ 26 w 64"/>
                  <a:gd name="T59" fmla="*/ 33 h 34"/>
                  <a:gd name="T60" fmla="*/ 27 w 64"/>
                  <a:gd name="T61" fmla="*/ 33 h 34"/>
                  <a:gd name="T62" fmla="*/ 29 w 64"/>
                  <a:gd name="T63" fmla="*/ 34 h 34"/>
                  <a:gd name="T64" fmla="*/ 31 w 64"/>
                  <a:gd name="T65" fmla="*/ 34 h 34"/>
                  <a:gd name="T66" fmla="*/ 33 w 64"/>
                  <a:gd name="T67" fmla="*/ 34 h 34"/>
                  <a:gd name="T68" fmla="*/ 35 w 64"/>
                  <a:gd name="T69" fmla="*/ 34 h 34"/>
                  <a:gd name="T70" fmla="*/ 37 w 64"/>
                  <a:gd name="T71" fmla="*/ 34 h 34"/>
                  <a:gd name="T72" fmla="*/ 37 w 64"/>
                  <a:gd name="T73" fmla="*/ 32 h 34"/>
                  <a:gd name="T74" fmla="*/ 38 w 64"/>
                  <a:gd name="T75" fmla="*/ 31 h 34"/>
                  <a:gd name="T76" fmla="*/ 40 w 64"/>
                  <a:gd name="T77" fmla="*/ 30 h 34"/>
                  <a:gd name="T78" fmla="*/ 41 w 64"/>
                  <a:gd name="T79" fmla="*/ 30 h 34"/>
                  <a:gd name="T80" fmla="*/ 42 w 64"/>
                  <a:gd name="T81" fmla="*/ 29 h 34"/>
                  <a:gd name="T82" fmla="*/ 42 w 64"/>
                  <a:gd name="T83" fmla="*/ 28 h 34"/>
                  <a:gd name="T84" fmla="*/ 42 w 64"/>
                  <a:gd name="T85" fmla="*/ 28 h 34"/>
                  <a:gd name="T86" fmla="*/ 43 w 64"/>
                  <a:gd name="T87" fmla="*/ 27 h 34"/>
                  <a:gd name="T88" fmla="*/ 44 w 64"/>
                  <a:gd name="T89" fmla="*/ 26 h 34"/>
                  <a:gd name="T90" fmla="*/ 44 w 64"/>
                  <a:gd name="T91" fmla="*/ 26 h 34"/>
                  <a:gd name="T92" fmla="*/ 51 w 64"/>
                  <a:gd name="T93" fmla="*/ 25 h 34"/>
                  <a:gd name="T94" fmla="*/ 58 w 64"/>
                  <a:gd name="T95" fmla="*/ 26 h 34"/>
                  <a:gd name="T96" fmla="*/ 56 w 64"/>
                  <a:gd name="T97" fmla="*/ 14 h 34"/>
                  <a:gd name="T98" fmla="*/ 64 w 64"/>
                  <a:gd name="T99" fmla="*/ 5 h 34"/>
                  <a:gd name="T100" fmla="*/ 63 w 64"/>
                  <a:gd name="T101" fmla="*/ 4 h 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</a:cxnLst>
                <a:rect l="0" t="0" r="r" b="b"/>
                <a:pathLst>
                  <a:path w="64" h="34">
                    <a:moveTo>
                      <a:pt x="62" y="4"/>
                    </a:moveTo>
                    <a:cubicBezTo>
                      <a:pt x="62" y="4"/>
                      <a:pt x="62" y="4"/>
                      <a:pt x="62" y="4"/>
                    </a:cubicBezTo>
                    <a:cubicBezTo>
                      <a:pt x="61" y="3"/>
                      <a:pt x="61" y="3"/>
                      <a:pt x="61" y="3"/>
                    </a:cubicBezTo>
                    <a:cubicBezTo>
                      <a:pt x="61" y="3"/>
                      <a:pt x="61" y="3"/>
                      <a:pt x="61" y="3"/>
                    </a:cubicBezTo>
                    <a:cubicBezTo>
                      <a:pt x="61" y="3"/>
                      <a:pt x="60" y="3"/>
                      <a:pt x="60" y="3"/>
                    </a:cubicBezTo>
                    <a:cubicBezTo>
                      <a:pt x="60" y="3"/>
                      <a:pt x="60" y="3"/>
                      <a:pt x="60" y="2"/>
                    </a:cubicBezTo>
                    <a:cubicBezTo>
                      <a:pt x="60" y="2"/>
                      <a:pt x="60" y="2"/>
                      <a:pt x="60" y="2"/>
                    </a:cubicBezTo>
                    <a:cubicBezTo>
                      <a:pt x="60" y="2"/>
                      <a:pt x="60" y="2"/>
                      <a:pt x="60" y="2"/>
                    </a:cubicBezTo>
                    <a:cubicBezTo>
                      <a:pt x="60" y="2"/>
                      <a:pt x="60" y="2"/>
                      <a:pt x="60" y="2"/>
                    </a:cubicBezTo>
                    <a:cubicBezTo>
                      <a:pt x="60" y="2"/>
                      <a:pt x="60" y="2"/>
                      <a:pt x="60" y="2"/>
                    </a:cubicBezTo>
                    <a:cubicBezTo>
                      <a:pt x="59" y="2"/>
                      <a:pt x="59" y="2"/>
                      <a:pt x="59" y="2"/>
                    </a:cubicBezTo>
                    <a:cubicBezTo>
                      <a:pt x="59" y="1"/>
                      <a:pt x="57" y="1"/>
                      <a:pt x="52" y="0"/>
                    </a:cubicBezTo>
                    <a:cubicBezTo>
                      <a:pt x="51" y="0"/>
                      <a:pt x="51" y="0"/>
                      <a:pt x="50" y="0"/>
                    </a:cubicBezTo>
                    <a:cubicBezTo>
                      <a:pt x="45" y="0"/>
                      <a:pt x="41" y="1"/>
                      <a:pt x="40" y="2"/>
                    </a:cubicBezTo>
                    <a:cubicBezTo>
                      <a:pt x="37" y="4"/>
                      <a:pt x="34" y="6"/>
                      <a:pt x="30" y="6"/>
                    </a:cubicBezTo>
                    <a:cubicBezTo>
                      <a:pt x="29" y="5"/>
                      <a:pt x="24" y="5"/>
                      <a:pt x="21" y="5"/>
                    </a:cubicBezTo>
                    <a:cubicBezTo>
                      <a:pt x="20" y="5"/>
                      <a:pt x="19" y="5"/>
                      <a:pt x="19" y="5"/>
                    </a:cubicBezTo>
                    <a:cubicBezTo>
                      <a:pt x="19" y="5"/>
                      <a:pt x="19" y="5"/>
                      <a:pt x="18" y="5"/>
                    </a:cubicBezTo>
                    <a:cubicBezTo>
                      <a:pt x="17" y="5"/>
                      <a:pt x="14" y="5"/>
                      <a:pt x="12" y="5"/>
                    </a:cubicBezTo>
                    <a:cubicBezTo>
                      <a:pt x="10" y="4"/>
                      <a:pt x="8" y="4"/>
                      <a:pt x="7" y="4"/>
                    </a:cubicBezTo>
                    <a:cubicBezTo>
                      <a:pt x="7" y="4"/>
                      <a:pt x="7" y="4"/>
                      <a:pt x="7" y="4"/>
                    </a:cubicBezTo>
                    <a:cubicBezTo>
                      <a:pt x="7" y="4"/>
                      <a:pt x="7" y="4"/>
                      <a:pt x="7" y="4"/>
                    </a:cubicBezTo>
                    <a:cubicBezTo>
                      <a:pt x="7" y="4"/>
                      <a:pt x="7" y="4"/>
                      <a:pt x="7" y="4"/>
                    </a:cubicBezTo>
                    <a:cubicBezTo>
                      <a:pt x="6" y="4"/>
                      <a:pt x="5" y="3"/>
                      <a:pt x="4" y="3"/>
                    </a:cubicBezTo>
                    <a:cubicBezTo>
                      <a:pt x="4" y="2"/>
                      <a:pt x="4" y="2"/>
                      <a:pt x="3" y="2"/>
                    </a:cubicBezTo>
                    <a:cubicBezTo>
                      <a:pt x="3" y="2"/>
                      <a:pt x="3" y="1"/>
                      <a:pt x="2" y="1"/>
                    </a:cubicBezTo>
                    <a:cubicBezTo>
                      <a:pt x="2" y="1"/>
                      <a:pt x="2" y="1"/>
                      <a:pt x="2" y="1"/>
                    </a:cubicBezTo>
                    <a:cubicBezTo>
                      <a:pt x="2" y="1"/>
                      <a:pt x="1" y="0"/>
                      <a:pt x="1" y="0"/>
                    </a:cubicBezTo>
                    <a:cubicBezTo>
                      <a:pt x="1" y="0"/>
                      <a:pt x="1" y="0"/>
                      <a:pt x="1" y="0"/>
                    </a:cubicBezTo>
                    <a:cubicBezTo>
                      <a:pt x="1" y="0"/>
                      <a:pt x="1" y="0"/>
                      <a:pt x="1" y="0"/>
                    </a:cubicBezTo>
                    <a:cubicBezTo>
                      <a:pt x="1" y="0"/>
                      <a:pt x="1" y="0"/>
                      <a:pt x="1" y="0"/>
                    </a:cubicBezTo>
                    <a:cubicBezTo>
                      <a:pt x="0" y="1"/>
                      <a:pt x="0" y="1"/>
                      <a:pt x="0" y="2"/>
                    </a:cubicBezTo>
                    <a:cubicBezTo>
                      <a:pt x="0" y="3"/>
                      <a:pt x="0" y="4"/>
                      <a:pt x="1" y="5"/>
                    </a:cubicBezTo>
                    <a:cubicBezTo>
                      <a:pt x="2" y="6"/>
                      <a:pt x="7" y="11"/>
                      <a:pt x="5" y="14"/>
                    </a:cubicBezTo>
                    <a:cubicBezTo>
                      <a:pt x="5" y="15"/>
                      <a:pt x="4" y="16"/>
                      <a:pt x="3" y="16"/>
                    </a:cubicBezTo>
                    <a:cubicBezTo>
                      <a:pt x="3" y="16"/>
                      <a:pt x="2" y="16"/>
                      <a:pt x="2" y="16"/>
                    </a:cubicBezTo>
                    <a:cubicBezTo>
                      <a:pt x="1" y="17"/>
                      <a:pt x="1" y="18"/>
                      <a:pt x="1" y="18"/>
                    </a:cubicBezTo>
                    <a:cubicBezTo>
                      <a:pt x="1" y="18"/>
                      <a:pt x="1" y="19"/>
                      <a:pt x="1" y="19"/>
                    </a:cubicBezTo>
                    <a:cubicBezTo>
                      <a:pt x="1" y="19"/>
                      <a:pt x="1" y="19"/>
                      <a:pt x="1" y="19"/>
                    </a:cubicBezTo>
                    <a:cubicBezTo>
                      <a:pt x="1" y="20"/>
                      <a:pt x="1" y="20"/>
                      <a:pt x="1" y="20"/>
                    </a:cubicBezTo>
                    <a:cubicBezTo>
                      <a:pt x="1" y="20"/>
                      <a:pt x="1" y="21"/>
                      <a:pt x="1" y="21"/>
                    </a:cubicBezTo>
                    <a:cubicBezTo>
                      <a:pt x="1" y="22"/>
                      <a:pt x="1" y="22"/>
                      <a:pt x="1" y="22"/>
                    </a:cubicBezTo>
                    <a:cubicBezTo>
                      <a:pt x="1" y="22"/>
                      <a:pt x="1" y="22"/>
                      <a:pt x="1" y="23"/>
                    </a:cubicBezTo>
                    <a:cubicBezTo>
                      <a:pt x="1" y="23"/>
                      <a:pt x="1" y="23"/>
                      <a:pt x="1" y="23"/>
                    </a:cubicBezTo>
                    <a:cubicBezTo>
                      <a:pt x="6" y="28"/>
                      <a:pt x="7" y="29"/>
                      <a:pt x="7" y="31"/>
                    </a:cubicBezTo>
                    <a:cubicBezTo>
                      <a:pt x="7" y="31"/>
                      <a:pt x="8" y="31"/>
                      <a:pt x="8" y="31"/>
                    </a:cubicBezTo>
                    <a:cubicBezTo>
                      <a:pt x="8" y="31"/>
                      <a:pt x="8" y="31"/>
                      <a:pt x="9" y="32"/>
                    </a:cubicBezTo>
                    <a:cubicBezTo>
                      <a:pt x="9" y="32"/>
                      <a:pt x="9" y="32"/>
                      <a:pt x="9" y="32"/>
                    </a:cubicBezTo>
                    <a:cubicBezTo>
                      <a:pt x="9" y="32"/>
                      <a:pt x="9" y="32"/>
                      <a:pt x="9" y="32"/>
                    </a:cubicBezTo>
                    <a:cubicBezTo>
                      <a:pt x="9" y="32"/>
                      <a:pt x="10" y="32"/>
                      <a:pt x="10" y="32"/>
                    </a:cubicBezTo>
                    <a:cubicBezTo>
                      <a:pt x="10" y="32"/>
                      <a:pt x="11" y="32"/>
                      <a:pt x="11" y="32"/>
                    </a:cubicBezTo>
                    <a:cubicBezTo>
                      <a:pt x="12" y="32"/>
                      <a:pt x="12" y="32"/>
                      <a:pt x="12" y="32"/>
                    </a:cubicBezTo>
                    <a:cubicBezTo>
                      <a:pt x="13" y="32"/>
                      <a:pt x="13" y="32"/>
                      <a:pt x="14" y="32"/>
                    </a:cubicBezTo>
                    <a:cubicBezTo>
                      <a:pt x="14" y="32"/>
                      <a:pt x="14" y="32"/>
                      <a:pt x="15" y="32"/>
                    </a:cubicBezTo>
                    <a:cubicBezTo>
                      <a:pt x="15" y="32"/>
                      <a:pt x="16" y="32"/>
                      <a:pt x="17" y="32"/>
                    </a:cubicBezTo>
                    <a:cubicBezTo>
                      <a:pt x="21" y="32"/>
                      <a:pt x="23" y="32"/>
                      <a:pt x="24" y="32"/>
                    </a:cubicBezTo>
                    <a:cubicBezTo>
                      <a:pt x="24" y="33"/>
                      <a:pt x="24" y="33"/>
                      <a:pt x="24" y="33"/>
                    </a:cubicBezTo>
                    <a:cubicBezTo>
                      <a:pt x="24" y="33"/>
                      <a:pt x="24" y="33"/>
                      <a:pt x="24" y="33"/>
                    </a:cubicBezTo>
                    <a:cubicBezTo>
                      <a:pt x="25" y="33"/>
                      <a:pt x="25" y="33"/>
                      <a:pt x="26" y="33"/>
                    </a:cubicBezTo>
                    <a:cubicBezTo>
                      <a:pt x="26" y="33"/>
                      <a:pt x="26" y="33"/>
                      <a:pt x="26" y="33"/>
                    </a:cubicBezTo>
                    <a:cubicBezTo>
                      <a:pt x="26" y="33"/>
                      <a:pt x="26" y="33"/>
                      <a:pt x="27" y="33"/>
                    </a:cubicBezTo>
                    <a:cubicBezTo>
                      <a:pt x="27" y="33"/>
                      <a:pt x="27" y="33"/>
                      <a:pt x="27" y="33"/>
                    </a:cubicBezTo>
                    <a:cubicBezTo>
                      <a:pt x="28" y="33"/>
                      <a:pt x="28" y="33"/>
                      <a:pt x="28" y="34"/>
                    </a:cubicBezTo>
                    <a:cubicBezTo>
                      <a:pt x="29" y="34"/>
                      <a:pt x="29" y="34"/>
                      <a:pt x="29" y="34"/>
                    </a:cubicBezTo>
                    <a:cubicBezTo>
                      <a:pt x="29" y="34"/>
                      <a:pt x="30" y="34"/>
                      <a:pt x="30" y="34"/>
                    </a:cubicBezTo>
                    <a:cubicBezTo>
                      <a:pt x="30" y="34"/>
                      <a:pt x="31" y="34"/>
                      <a:pt x="31" y="34"/>
                    </a:cubicBezTo>
                    <a:cubicBezTo>
                      <a:pt x="31" y="34"/>
                      <a:pt x="31" y="34"/>
                      <a:pt x="32" y="34"/>
                    </a:cubicBezTo>
                    <a:cubicBezTo>
                      <a:pt x="32" y="34"/>
                      <a:pt x="32" y="34"/>
                      <a:pt x="33" y="34"/>
                    </a:cubicBezTo>
                    <a:cubicBezTo>
                      <a:pt x="33" y="34"/>
                      <a:pt x="33" y="34"/>
                      <a:pt x="33" y="34"/>
                    </a:cubicBezTo>
                    <a:cubicBezTo>
                      <a:pt x="34" y="34"/>
                      <a:pt x="34" y="34"/>
                      <a:pt x="35" y="34"/>
                    </a:cubicBezTo>
                    <a:cubicBezTo>
                      <a:pt x="35" y="34"/>
                      <a:pt x="35" y="34"/>
                      <a:pt x="35" y="34"/>
                    </a:cubicBezTo>
                    <a:cubicBezTo>
                      <a:pt x="36" y="34"/>
                      <a:pt x="37" y="34"/>
                      <a:pt x="37" y="34"/>
                    </a:cubicBezTo>
                    <a:cubicBezTo>
                      <a:pt x="37" y="34"/>
                      <a:pt x="37" y="33"/>
                      <a:pt x="37" y="33"/>
                    </a:cubicBezTo>
                    <a:cubicBezTo>
                      <a:pt x="37" y="32"/>
                      <a:pt x="37" y="32"/>
                      <a:pt x="37" y="32"/>
                    </a:cubicBezTo>
                    <a:cubicBezTo>
                      <a:pt x="38" y="32"/>
                      <a:pt x="38" y="31"/>
                      <a:pt x="38" y="31"/>
                    </a:cubicBezTo>
                    <a:cubicBezTo>
                      <a:pt x="38" y="31"/>
                      <a:pt x="38" y="31"/>
                      <a:pt x="38" y="31"/>
                    </a:cubicBezTo>
                    <a:cubicBezTo>
                      <a:pt x="39" y="31"/>
                      <a:pt x="39" y="30"/>
                      <a:pt x="39" y="30"/>
                    </a:cubicBezTo>
                    <a:cubicBezTo>
                      <a:pt x="39" y="30"/>
                      <a:pt x="39" y="30"/>
                      <a:pt x="40" y="30"/>
                    </a:cubicBezTo>
                    <a:cubicBezTo>
                      <a:pt x="40" y="30"/>
                      <a:pt x="40" y="30"/>
                      <a:pt x="41" y="30"/>
                    </a:cubicBezTo>
                    <a:cubicBezTo>
                      <a:pt x="41" y="30"/>
                      <a:pt x="41" y="30"/>
                      <a:pt x="41" y="30"/>
                    </a:cubicBezTo>
                    <a:cubicBezTo>
                      <a:pt x="41" y="30"/>
                      <a:pt x="42" y="29"/>
                      <a:pt x="42" y="29"/>
                    </a:cubicBezTo>
                    <a:cubicBezTo>
                      <a:pt x="42" y="29"/>
                      <a:pt x="42" y="29"/>
                      <a:pt x="42" y="29"/>
                    </a:cubicBezTo>
                    <a:cubicBezTo>
                      <a:pt x="42" y="29"/>
                      <a:pt x="42" y="29"/>
                      <a:pt x="42" y="29"/>
                    </a:cubicBezTo>
                    <a:cubicBezTo>
                      <a:pt x="42" y="29"/>
                      <a:pt x="42" y="29"/>
                      <a:pt x="42" y="28"/>
                    </a:cubicBezTo>
                    <a:cubicBezTo>
                      <a:pt x="42" y="28"/>
                      <a:pt x="42" y="28"/>
                      <a:pt x="42" y="28"/>
                    </a:cubicBezTo>
                    <a:cubicBezTo>
                      <a:pt x="42" y="28"/>
                      <a:pt x="42" y="28"/>
                      <a:pt x="42" y="28"/>
                    </a:cubicBezTo>
                    <a:cubicBezTo>
                      <a:pt x="42" y="27"/>
                      <a:pt x="42" y="27"/>
                      <a:pt x="42" y="27"/>
                    </a:cubicBezTo>
                    <a:cubicBezTo>
                      <a:pt x="42" y="27"/>
                      <a:pt x="43" y="27"/>
                      <a:pt x="43" y="27"/>
                    </a:cubicBezTo>
                    <a:cubicBezTo>
                      <a:pt x="43" y="27"/>
                      <a:pt x="43" y="27"/>
                      <a:pt x="43" y="27"/>
                    </a:cubicBezTo>
                    <a:cubicBezTo>
                      <a:pt x="43" y="26"/>
                      <a:pt x="43" y="26"/>
                      <a:pt x="44" y="26"/>
                    </a:cubicBezTo>
                    <a:cubicBezTo>
                      <a:pt x="44" y="26"/>
                      <a:pt x="44" y="26"/>
                      <a:pt x="44" y="26"/>
                    </a:cubicBezTo>
                    <a:cubicBezTo>
                      <a:pt x="44" y="26"/>
                      <a:pt x="44" y="26"/>
                      <a:pt x="44" y="26"/>
                    </a:cubicBezTo>
                    <a:cubicBezTo>
                      <a:pt x="44" y="26"/>
                      <a:pt x="44" y="26"/>
                      <a:pt x="44" y="26"/>
                    </a:cubicBezTo>
                    <a:cubicBezTo>
                      <a:pt x="45" y="26"/>
                      <a:pt x="48" y="25"/>
                      <a:pt x="51" y="25"/>
                    </a:cubicBezTo>
                    <a:cubicBezTo>
                      <a:pt x="54" y="25"/>
                      <a:pt x="55" y="25"/>
                      <a:pt x="57" y="26"/>
                    </a:cubicBezTo>
                    <a:cubicBezTo>
                      <a:pt x="57" y="26"/>
                      <a:pt x="57" y="26"/>
                      <a:pt x="58" y="26"/>
                    </a:cubicBezTo>
                    <a:cubicBezTo>
                      <a:pt x="55" y="25"/>
                      <a:pt x="54" y="20"/>
                      <a:pt x="54" y="18"/>
                    </a:cubicBezTo>
                    <a:cubicBezTo>
                      <a:pt x="54" y="15"/>
                      <a:pt x="56" y="14"/>
                      <a:pt x="56" y="14"/>
                    </a:cubicBezTo>
                    <a:cubicBezTo>
                      <a:pt x="57" y="14"/>
                      <a:pt x="58" y="12"/>
                      <a:pt x="59" y="11"/>
                    </a:cubicBezTo>
                    <a:cubicBezTo>
                      <a:pt x="60" y="8"/>
                      <a:pt x="62" y="6"/>
                      <a:pt x="64" y="5"/>
                    </a:cubicBezTo>
                    <a:cubicBezTo>
                      <a:pt x="64" y="5"/>
                      <a:pt x="64" y="4"/>
                      <a:pt x="64" y="4"/>
                    </a:cubicBezTo>
                    <a:cubicBezTo>
                      <a:pt x="63" y="4"/>
                      <a:pt x="63" y="4"/>
                      <a:pt x="63" y="4"/>
                    </a:cubicBezTo>
                    <a:cubicBezTo>
                      <a:pt x="63" y="4"/>
                      <a:pt x="62" y="4"/>
                      <a:pt x="6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056" name="Freeform 1203">
                <a:extLst>
                  <a:ext uri="{FF2B5EF4-FFF2-40B4-BE49-F238E27FC236}">
                    <a16:creationId xmlns:a16="http://schemas.microsoft.com/office/drawing/2014/main" id="{0DCB9F76-52DB-43C1-85B0-601DE8139DD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62" y="3329"/>
                <a:ext cx="25" cy="17"/>
              </a:xfrm>
              <a:custGeom>
                <a:avLst/>
                <a:gdLst>
                  <a:gd name="T0" fmla="*/ 25 w 26"/>
                  <a:gd name="T1" fmla="*/ 9 h 17"/>
                  <a:gd name="T2" fmla="*/ 25 w 26"/>
                  <a:gd name="T3" fmla="*/ 8 h 17"/>
                  <a:gd name="T4" fmla="*/ 24 w 26"/>
                  <a:gd name="T5" fmla="*/ 7 h 17"/>
                  <a:gd name="T6" fmla="*/ 19 w 26"/>
                  <a:gd name="T7" fmla="*/ 1 h 17"/>
                  <a:gd name="T8" fmla="*/ 18 w 26"/>
                  <a:gd name="T9" fmla="*/ 0 h 17"/>
                  <a:gd name="T10" fmla="*/ 18 w 26"/>
                  <a:gd name="T11" fmla="*/ 0 h 17"/>
                  <a:gd name="T12" fmla="*/ 15 w 26"/>
                  <a:gd name="T13" fmla="*/ 0 h 17"/>
                  <a:gd name="T14" fmla="*/ 13 w 26"/>
                  <a:gd name="T15" fmla="*/ 1 h 17"/>
                  <a:gd name="T16" fmla="*/ 10 w 26"/>
                  <a:gd name="T17" fmla="*/ 1 h 17"/>
                  <a:gd name="T18" fmla="*/ 7 w 26"/>
                  <a:gd name="T19" fmla="*/ 2 h 17"/>
                  <a:gd name="T20" fmla="*/ 5 w 26"/>
                  <a:gd name="T21" fmla="*/ 2 h 17"/>
                  <a:gd name="T22" fmla="*/ 1 w 26"/>
                  <a:gd name="T23" fmla="*/ 3 h 17"/>
                  <a:gd name="T24" fmla="*/ 1 w 26"/>
                  <a:gd name="T25" fmla="*/ 5 h 17"/>
                  <a:gd name="T26" fmla="*/ 0 w 26"/>
                  <a:gd name="T27" fmla="*/ 8 h 17"/>
                  <a:gd name="T28" fmla="*/ 0 w 26"/>
                  <a:gd name="T29" fmla="*/ 10 h 17"/>
                  <a:gd name="T30" fmla="*/ 1 w 26"/>
                  <a:gd name="T31" fmla="*/ 12 h 17"/>
                  <a:gd name="T32" fmla="*/ 2 w 26"/>
                  <a:gd name="T33" fmla="*/ 14 h 17"/>
                  <a:gd name="T34" fmla="*/ 3 w 26"/>
                  <a:gd name="T35" fmla="*/ 15 h 17"/>
                  <a:gd name="T36" fmla="*/ 5 w 26"/>
                  <a:gd name="T37" fmla="*/ 17 h 17"/>
                  <a:gd name="T38" fmla="*/ 6 w 26"/>
                  <a:gd name="T39" fmla="*/ 17 h 17"/>
                  <a:gd name="T40" fmla="*/ 8 w 26"/>
                  <a:gd name="T41" fmla="*/ 17 h 17"/>
                  <a:gd name="T42" fmla="*/ 9 w 26"/>
                  <a:gd name="T43" fmla="*/ 17 h 17"/>
                  <a:gd name="T44" fmla="*/ 11 w 26"/>
                  <a:gd name="T45" fmla="*/ 17 h 17"/>
                  <a:gd name="T46" fmla="*/ 14 w 26"/>
                  <a:gd name="T47" fmla="*/ 15 h 17"/>
                  <a:gd name="T48" fmla="*/ 19 w 26"/>
                  <a:gd name="T49" fmla="*/ 13 h 17"/>
                  <a:gd name="T50" fmla="*/ 20 w 26"/>
                  <a:gd name="T51" fmla="*/ 13 h 17"/>
                  <a:gd name="T52" fmla="*/ 21 w 26"/>
                  <a:gd name="T53" fmla="*/ 13 h 17"/>
                  <a:gd name="T54" fmla="*/ 23 w 26"/>
                  <a:gd name="T55" fmla="*/ 12 h 17"/>
                  <a:gd name="T56" fmla="*/ 24 w 26"/>
                  <a:gd name="T57" fmla="*/ 11 h 17"/>
                  <a:gd name="T58" fmla="*/ 25 w 26"/>
                  <a:gd name="T59" fmla="*/ 11 h 17"/>
                  <a:gd name="T60" fmla="*/ 26 w 26"/>
                  <a:gd name="T61" fmla="*/ 10 h 17"/>
                  <a:gd name="T62" fmla="*/ 26 w 26"/>
                  <a:gd name="T63" fmla="*/ 9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26" h="17">
                    <a:moveTo>
                      <a:pt x="26" y="9"/>
                    </a:moveTo>
                    <a:cubicBezTo>
                      <a:pt x="26" y="9"/>
                      <a:pt x="25" y="9"/>
                      <a:pt x="25" y="9"/>
                    </a:cubicBezTo>
                    <a:cubicBezTo>
                      <a:pt x="25" y="9"/>
                      <a:pt x="25" y="9"/>
                      <a:pt x="25" y="9"/>
                    </a:cubicBezTo>
                    <a:cubicBezTo>
                      <a:pt x="25" y="9"/>
                      <a:pt x="25" y="9"/>
                      <a:pt x="25" y="8"/>
                    </a:cubicBezTo>
                    <a:cubicBezTo>
                      <a:pt x="25" y="8"/>
                      <a:pt x="25" y="8"/>
                      <a:pt x="25" y="8"/>
                    </a:cubicBezTo>
                    <a:cubicBezTo>
                      <a:pt x="25" y="8"/>
                      <a:pt x="24" y="8"/>
                      <a:pt x="24" y="7"/>
                    </a:cubicBezTo>
                    <a:cubicBezTo>
                      <a:pt x="24" y="7"/>
                      <a:pt x="24" y="6"/>
                      <a:pt x="19" y="1"/>
                    </a:cubicBezTo>
                    <a:cubicBezTo>
                      <a:pt x="19" y="1"/>
                      <a:pt x="19" y="1"/>
                      <a:pt x="19" y="1"/>
                    </a:cubicBezTo>
                    <a:cubicBezTo>
                      <a:pt x="18" y="1"/>
                      <a:pt x="18" y="1"/>
                      <a:pt x="18" y="0"/>
                    </a:cubicBezTo>
                    <a:cubicBezTo>
                      <a:pt x="18" y="0"/>
                      <a:pt x="18" y="0"/>
                      <a:pt x="18" y="0"/>
                    </a:cubicBezTo>
                    <a:cubicBezTo>
                      <a:pt x="18" y="0"/>
                      <a:pt x="18" y="0"/>
                      <a:pt x="18" y="0"/>
                    </a:cubicBezTo>
                    <a:cubicBezTo>
                      <a:pt x="18" y="0"/>
                      <a:pt x="18" y="0"/>
                      <a:pt x="18" y="0"/>
                    </a:cubicBezTo>
                    <a:cubicBezTo>
                      <a:pt x="17" y="0"/>
                      <a:pt x="16" y="0"/>
                      <a:pt x="16" y="0"/>
                    </a:cubicBezTo>
                    <a:cubicBezTo>
                      <a:pt x="15" y="0"/>
                      <a:pt x="15" y="0"/>
                      <a:pt x="15" y="0"/>
                    </a:cubicBezTo>
                    <a:cubicBezTo>
                      <a:pt x="15" y="0"/>
                      <a:pt x="14" y="1"/>
                      <a:pt x="13" y="1"/>
                    </a:cubicBezTo>
                    <a:cubicBezTo>
                      <a:pt x="13" y="1"/>
                      <a:pt x="13" y="1"/>
                      <a:pt x="13" y="1"/>
                    </a:cubicBezTo>
                    <a:cubicBezTo>
                      <a:pt x="12" y="1"/>
                      <a:pt x="11" y="1"/>
                      <a:pt x="10" y="1"/>
                    </a:cubicBezTo>
                    <a:cubicBezTo>
                      <a:pt x="10" y="1"/>
                      <a:pt x="10" y="1"/>
                      <a:pt x="10" y="1"/>
                    </a:cubicBezTo>
                    <a:cubicBezTo>
                      <a:pt x="9" y="1"/>
                      <a:pt x="9" y="2"/>
                      <a:pt x="8" y="2"/>
                    </a:cubicBezTo>
                    <a:cubicBezTo>
                      <a:pt x="8" y="2"/>
                      <a:pt x="8" y="2"/>
                      <a:pt x="7" y="2"/>
                    </a:cubicBezTo>
                    <a:cubicBezTo>
                      <a:pt x="7" y="2"/>
                      <a:pt x="7" y="2"/>
                      <a:pt x="6" y="2"/>
                    </a:cubicBezTo>
                    <a:cubicBezTo>
                      <a:pt x="6" y="2"/>
                      <a:pt x="5" y="2"/>
                      <a:pt x="5" y="2"/>
                    </a:cubicBezTo>
                    <a:cubicBezTo>
                      <a:pt x="5" y="2"/>
                      <a:pt x="5" y="2"/>
                      <a:pt x="5" y="2"/>
                    </a:cubicBezTo>
                    <a:cubicBezTo>
                      <a:pt x="3" y="3"/>
                      <a:pt x="2" y="3"/>
                      <a:pt x="1" y="3"/>
                    </a:cubicBezTo>
                    <a:cubicBezTo>
                      <a:pt x="1" y="3"/>
                      <a:pt x="1" y="3"/>
                      <a:pt x="1" y="3"/>
                    </a:cubicBezTo>
                    <a:cubicBezTo>
                      <a:pt x="1" y="4"/>
                      <a:pt x="1" y="5"/>
                      <a:pt x="1" y="5"/>
                    </a:cubicBezTo>
                    <a:cubicBezTo>
                      <a:pt x="1" y="5"/>
                      <a:pt x="1" y="6"/>
                      <a:pt x="1" y="6"/>
                    </a:cubicBezTo>
                    <a:cubicBezTo>
                      <a:pt x="1" y="6"/>
                      <a:pt x="0" y="7"/>
                      <a:pt x="0" y="8"/>
                    </a:cubicBezTo>
                    <a:cubicBezTo>
                      <a:pt x="0" y="8"/>
                      <a:pt x="0" y="8"/>
                      <a:pt x="0" y="8"/>
                    </a:cubicBezTo>
                    <a:cubicBezTo>
                      <a:pt x="0" y="9"/>
                      <a:pt x="0" y="10"/>
                      <a:pt x="0" y="10"/>
                    </a:cubicBezTo>
                    <a:cubicBezTo>
                      <a:pt x="0" y="10"/>
                      <a:pt x="0" y="10"/>
                      <a:pt x="0" y="10"/>
                    </a:cubicBezTo>
                    <a:cubicBezTo>
                      <a:pt x="0" y="11"/>
                      <a:pt x="0" y="11"/>
                      <a:pt x="1" y="12"/>
                    </a:cubicBezTo>
                    <a:cubicBezTo>
                      <a:pt x="1" y="12"/>
                      <a:pt x="1" y="13"/>
                      <a:pt x="1" y="13"/>
                    </a:cubicBezTo>
                    <a:cubicBezTo>
                      <a:pt x="1" y="13"/>
                      <a:pt x="1" y="13"/>
                      <a:pt x="2" y="14"/>
                    </a:cubicBezTo>
                    <a:cubicBezTo>
                      <a:pt x="2" y="14"/>
                      <a:pt x="2" y="14"/>
                      <a:pt x="2" y="14"/>
                    </a:cubicBezTo>
                    <a:cubicBezTo>
                      <a:pt x="3" y="15"/>
                      <a:pt x="3" y="15"/>
                      <a:pt x="3" y="15"/>
                    </a:cubicBezTo>
                    <a:cubicBezTo>
                      <a:pt x="3" y="15"/>
                      <a:pt x="4" y="16"/>
                      <a:pt x="4" y="16"/>
                    </a:cubicBezTo>
                    <a:cubicBezTo>
                      <a:pt x="4" y="16"/>
                      <a:pt x="4" y="16"/>
                      <a:pt x="5" y="17"/>
                    </a:cubicBezTo>
                    <a:cubicBezTo>
                      <a:pt x="5" y="17"/>
                      <a:pt x="5" y="17"/>
                      <a:pt x="6" y="17"/>
                    </a:cubicBezTo>
                    <a:cubicBezTo>
                      <a:pt x="6" y="17"/>
                      <a:pt x="6" y="17"/>
                      <a:pt x="6" y="17"/>
                    </a:cubicBezTo>
                    <a:cubicBezTo>
                      <a:pt x="6" y="17"/>
                      <a:pt x="6" y="17"/>
                      <a:pt x="6" y="17"/>
                    </a:cubicBezTo>
                    <a:cubicBezTo>
                      <a:pt x="7" y="17"/>
                      <a:pt x="7" y="17"/>
                      <a:pt x="8" y="17"/>
                    </a:cubicBezTo>
                    <a:cubicBezTo>
                      <a:pt x="9" y="17"/>
                      <a:pt x="9" y="17"/>
                      <a:pt x="9" y="17"/>
                    </a:cubicBezTo>
                    <a:cubicBezTo>
                      <a:pt x="9" y="17"/>
                      <a:pt x="9" y="17"/>
                      <a:pt x="9" y="17"/>
                    </a:cubicBezTo>
                    <a:cubicBezTo>
                      <a:pt x="10" y="17"/>
                      <a:pt x="10" y="17"/>
                      <a:pt x="10" y="17"/>
                    </a:cubicBezTo>
                    <a:cubicBezTo>
                      <a:pt x="11" y="17"/>
                      <a:pt x="11" y="17"/>
                      <a:pt x="11" y="17"/>
                    </a:cubicBezTo>
                    <a:cubicBezTo>
                      <a:pt x="11" y="17"/>
                      <a:pt x="12" y="17"/>
                      <a:pt x="12" y="17"/>
                    </a:cubicBezTo>
                    <a:cubicBezTo>
                      <a:pt x="13" y="16"/>
                      <a:pt x="14" y="16"/>
                      <a:pt x="14" y="15"/>
                    </a:cubicBezTo>
                    <a:cubicBezTo>
                      <a:pt x="15" y="14"/>
                      <a:pt x="17" y="13"/>
                      <a:pt x="19" y="13"/>
                    </a:cubicBezTo>
                    <a:cubicBezTo>
                      <a:pt x="19" y="13"/>
                      <a:pt x="19" y="13"/>
                      <a:pt x="19" y="13"/>
                    </a:cubicBezTo>
                    <a:cubicBezTo>
                      <a:pt x="19" y="13"/>
                      <a:pt x="19" y="13"/>
                      <a:pt x="20" y="13"/>
                    </a:cubicBezTo>
                    <a:cubicBezTo>
                      <a:pt x="20" y="13"/>
                      <a:pt x="20" y="13"/>
                      <a:pt x="20" y="13"/>
                    </a:cubicBezTo>
                    <a:cubicBezTo>
                      <a:pt x="20" y="13"/>
                      <a:pt x="21" y="13"/>
                      <a:pt x="21" y="13"/>
                    </a:cubicBezTo>
                    <a:cubicBezTo>
                      <a:pt x="21" y="13"/>
                      <a:pt x="21" y="13"/>
                      <a:pt x="21" y="13"/>
                    </a:cubicBezTo>
                    <a:cubicBezTo>
                      <a:pt x="22" y="12"/>
                      <a:pt x="22" y="12"/>
                      <a:pt x="22" y="12"/>
                    </a:cubicBezTo>
                    <a:cubicBezTo>
                      <a:pt x="22" y="12"/>
                      <a:pt x="22" y="12"/>
                      <a:pt x="23" y="12"/>
                    </a:cubicBezTo>
                    <a:cubicBezTo>
                      <a:pt x="23" y="12"/>
                      <a:pt x="23" y="12"/>
                      <a:pt x="23" y="12"/>
                    </a:cubicBezTo>
                    <a:cubicBezTo>
                      <a:pt x="23" y="12"/>
                      <a:pt x="24" y="11"/>
                      <a:pt x="24" y="11"/>
                    </a:cubicBezTo>
                    <a:cubicBezTo>
                      <a:pt x="24" y="11"/>
                      <a:pt x="24" y="11"/>
                      <a:pt x="24" y="11"/>
                    </a:cubicBezTo>
                    <a:cubicBezTo>
                      <a:pt x="25" y="11"/>
                      <a:pt x="25" y="11"/>
                      <a:pt x="25" y="11"/>
                    </a:cubicBezTo>
                    <a:cubicBezTo>
                      <a:pt x="25" y="11"/>
                      <a:pt x="25" y="11"/>
                      <a:pt x="25" y="10"/>
                    </a:cubicBezTo>
                    <a:cubicBezTo>
                      <a:pt x="26" y="10"/>
                      <a:pt x="26" y="10"/>
                      <a:pt x="26" y="10"/>
                    </a:cubicBezTo>
                    <a:cubicBezTo>
                      <a:pt x="26" y="10"/>
                      <a:pt x="26" y="10"/>
                      <a:pt x="26" y="10"/>
                    </a:cubicBezTo>
                    <a:cubicBezTo>
                      <a:pt x="26" y="10"/>
                      <a:pt x="26" y="10"/>
                      <a:pt x="26" y="9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057" name="Freeform 1204">
                <a:extLst>
                  <a:ext uri="{FF2B5EF4-FFF2-40B4-BE49-F238E27FC236}">
                    <a16:creationId xmlns:a16="http://schemas.microsoft.com/office/drawing/2014/main" id="{7DC1A5AF-310A-4ECA-8508-D4F6D67A9B1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82" y="3191"/>
                <a:ext cx="188" cy="107"/>
              </a:xfrm>
              <a:custGeom>
                <a:avLst/>
                <a:gdLst>
                  <a:gd name="T0" fmla="*/ 101 w 197"/>
                  <a:gd name="T1" fmla="*/ 3 h 111"/>
                  <a:gd name="T2" fmla="*/ 92 w 197"/>
                  <a:gd name="T3" fmla="*/ 9 h 111"/>
                  <a:gd name="T4" fmla="*/ 79 w 197"/>
                  <a:gd name="T5" fmla="*/ 14 h 111"/>
                  <a:gd name="T6" fmla="*/ 72 w 197"/>
                  <a:gd name="T7" fmla="*/ 11 h 111"/>
                  <a:gd name="T8" fmla="*/ 55 w 197"/>
                  <a:gd name="T9" fmla="*/ 10 h 111"/>
                  <a:gd name="T10" fmla="*/ 26 w 197"/>
                  <a:gd name="T11" fmla="*/ 6 h 111"/>
                  <a:gd name="T12" fmla="*/ 18 w 197"/>
                  <a:gd name="T13" fmla="*/ 11 h 111"/>
                  <a:gd name="T14" fmla="*/ 16 w 197"/>
                  <a:gd name="T15" fmla="*/ 12 h 111"/>
                  <a:gd name="T16" fmla="*/ 16 w 197"/>
                  <a:gd name="T17" fmla="*/ 29 h 111"/>
                  <a:gd name="T18" fmla="*/ 5 w 197"/>
                  <a:gd name="T19" fmla="*/ 41 h 111"/>
                  <a:gd name="T20" fmla="*/ 5 w 197"/>
                  <a:gd name="T21" fmla="*/ 47 h 111"/>
                  <a:gd name="T22" fmla="*/ 4 w 197"/>
                  <a:gd name="T23" fmla="*/ 49 h 111"/>
                  <a:gd name="T24" fmla="*/ 0 w 197"/>
                  <a:gd name="T25" fmla="*/ 56 h 111"/>
                  <a:gd name="T26" fmla="*/ 2 w 197"/>
                  <a:gd name="T27" fmla="*/ 58 h 111"/>
                  <a:gd name="T28" fmla="*/ 7 w 197"/>
                  <a:gd name="T29" fmla="*/ 60 h 111"/>
                  <a:gd name="T30" fmla="*/ 20 w 197"/>
                  <a:gd name="T31" fmla="*/ 62 h 111"/>
                  <a:gd name="T32" fmla="*/ 38 w 197"/>
                  <a:gd name="T33" fmla="*/ 62 h 111"/>
                  <a:gd name="T34" fmla="*/ 47 w 197"/>
                  <a:gd name="T35" fmla="*/ 57 h 111"/>
                  <a:gd name="T36" fmla="*/ 51 w 197"/>
                  <a:gd name="T37" fmla="*/ 55 h 111"/>
                  <a:gd name="T38" fmla="*/ 58 w 197"/>
                  <a:gd name="T39" fmla="*/ 54 h 111"/>
                  <a:gd name="T40" fmla="*/ 71 w 197"/>
                  <a:gd name="T41" fmla="*/ 60 h 111"/>
                  <a:gd name="T42" fmla="*/ 86 w 197"/>
                  <a:gd name="T43" fmla="*/ 85 h 111"/>
                  <a:gd name="T44" fmla="*/ 85 w 197"/>
                  <a:gd name="T45" fmla="*/ 87 h 111"/>
                  <a:gd name="T46" fmla="*/ 76 w 197"/>
                  <a:gd name="T47" fmla="*/ 86 h 111"/>
                  <a:gd name="T48" fmla="*/ 74 w 197"/>
                  <a:gd name="T49" fmla="*/ 90 h 111"/>
                  <a:gd name="T50" fmla="*/ 73 w 197"/>
                  <a:gd name="T51" fmla="*/ 92 h 111"/>
                  <a:gd name="T52" fmla="*/ 71 w 197"/>
                  <a:gd name="T53" fmla="*/ 95 h 111"/>
                  <a:gd name="T54" fmla="*/ 72 w 197"/>
                  <a:gd name="T55" fmla="*/ 99 h 111"/>
                  <a:gd name="T56" fmla="*/ 78 w 197"/>
                  <a:gd name="T57" fmla="*/ 98 h 111"/>
                  <a:gd name="T58" fmla="*/ 89 w 197"/>
                  <a:gd name="T59" fmla="*/ 86 h 111"/>
                  <a:gd name="T60" fmla="*/ 112 w 197"/>
                  <a:gd name="T61" fmla="*/ 81 h 111"/>
                  <a:gd name="T62" fmla="*/ 121 w 197"/>
                  <a:gd name="T63" fmla="*/ 87 h 111"/>
                  <a:gd name="T64" fmla="*/ 119 w 197"/>
                  <a:gd name="T65" fmla="*/ 100 h 111"/>
                  <a:gd name="T66" fmla="*/ 126 w 197"/>
                  <a:gd name="T67" fmla="*/ 111 h 111"/>
                  <a:gd name="T68" fmla="*/ 147 w 197"/>
                  <a:gd name="T69" fmla="*/ 103 h 111"/>
                  <a:gd name="T70" fmla="*/ 174 w 197"/>
                  <a:gd name="T71" fmla="*/ 74 h 111"/>
                  <a:gd name="T72" fmla="*/ 174 w 197"/>
                  <a:gd name="T73" fmla="*/ 71 h 111"/>
                  <a:gd name="T74" fmla="*/ 185 w 197"/>
                  <a:gd name="T75" fmla="*/ 62 h 111"/>
                  <a:gd name="T76" fmla="*/ 195 w 197"/>
                  <a:gd name="T77" fmla="*/ 58 h 111"/>
                  <a:gd name="T78" fmla="*/ 195 w 197"/>
                  <a:gd name="T79" fmla="*/ 50 h 111"/>
                  <a:gd name="T80" fmla="*/ 194 w 197"/>
                  <a:gd name="T81" fmla="*/ 42 h 111"/>
                  <a:gd name="T82" fmla="*/ 176 w 197"/>
                  <a:gd name="T83" fmla="*/ 37 h 111"/>
                  <a:gd name="T84" fmla="*/ 163 w 197"/>
                  <a:gd name="T85" fmla="*/ 31 h 111"/>
                  <a:gd name="T86" fmla="*/ 145 w 197"/>
                  <a:gd name="T87" fmla="*/ 28 h 111"/>
                  <a:gd name="T88" fmla="*/ 132 w 197"/>
                  <a:gd name="T89" fmla="*/ 15 h 111"/>
                  <a:gd name="T90" fmla="*/ 124 w 197"/>
                  <a:gd name="T91" fmla="*/ 0 h 111"/>
                  <a:gd name="T92" fmla="*/ 112 w 197"/>
                  <a:gd name="T93" fmla="*/ 1 h 111"/>
                  <a:gd name="T94" fmla="*/ 106 w 197"/>
                  <a:gd name="T95" fmla="*/ 3 h 1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</a:cxnLst>
                <a:rect l="0" t="0" r="r" b="b"/>
                <a:pathLst>
                  <a:path w="197" h="111">
                    <a:moveTo>
                      <a:pt x="103" y="3"/>
                    </a:moveTo>
                    <a:cubicBezTo>
                      <a:pt x="103" y="3"/>
                      <a:pt x="103" y="3"/>
                      <a:pt x="103" y="3"/>
                    </a:cubicBezTo>
                    <a:cubicBezTo>
                      <a:pt x="102" y="3"/>
                      <a:pt x="102" y="3"/>
                      <a:pt x="101" y="3"/>
                    </a:cubicBezTo>
                    <a:cubicBezTo>
                      <a:pt x="101" y="3"/>
                      <a:pt x="101" y="3"/>
                      <a:pt x="101" y="3"/>
                    </a:cubicBezTo>
                    <a:cubicBezTo>
                      <a:pt x="100" y="3"/>
                      <a:pt x="100" y="3"/>
                      <a:pt x="100" y="3"/>
                    </a:cubicBezTo>
                    <a:cubicBezTo>
                      <a:pt x="99" y="3"/>
                      <a:pt x="99" y="3"/>
                      <a:pt x="99" y="3"/>
                    </a:cubicBezTo>
                    <a:cubicBezTo>
                      <a:pt x="99" y="3"/>
                      <a:pt x="98" y="4"/>
                      <a:pt x="98" y="4"/>
                    </a:cubicBezTo>
                    <a:cubicBezTo>
                      <a:pt x="95" y="6"/>
                      <a:pt x="93" y="8"/>
                      <a:pt x="92" y="9"/>
                    </a:cubicBezTo>
                    <a:cubicBezTo>
                      <a:pt x="92" y="13"/>
                      <a:pt x="91" y="15"/>
                      <a:pt x="89" y="15"/>
                    </a:cubicBezTo>
                    <a:cubicBezTo>
                      <a:pt x="88" y="15"/>
                      <a:pt x="88" y="15"/>
                      <a:pt x="87" y="14"/>
                    </a:cubicBezTo>
                    <a:cubicBezTo>
                      <a:pt x="87" y="14"/>
                      <a:pt x="85" y="13"/>
                      <a:pt x="82" y="13"/>
                    </a:cubicBezTo>
                    <a:cubicBezTo>
                      <a:pt x="80" y="13"/>
                      <a:pt x="79" y="14"/>
                      <a:pt x="79" y="14"/>
                    </a:cubicBezTo>
                    <a:cubicBezTo>
                      <a:pt x="79" y="14"/>
                      <a:pt x="78" y="14"/>
                      <a:pt x="78" y="14"/>
                    </a:cubicBezTo>
                    <a:cubicBezTo>
                      <a:pt x="78" y="14"/>
                      <a:pt x="78" y="14"/>
                      <a:pt x="78" y="14"/>
                    </a:cubicBezTo>
                    <a:cubicBezTo>
                      <a:pt x="76" y="14"/>
                      <a:pt x="75" y="13"/>
                      <a:pt x="74" y="12"/>
                    </a:cubicBezTo>
                    <a:cubicBezTo>
                      <a:pt x="73" y="12"/>
                      <a:pt x="73" y="11"/>
                      <a:pt x="72" y="11"/>
                    </a:cubicBezTo>
                    <a:cubicBezTo>
                      <a:pt x="69" y="13"/>
                      <a:pt x="67" y="12"/>
                      <a:pt x="65" y="11"/>
                    </a:cubicBezTo>
                    <a:cubicBezTo>
                      <a:pt x="65" y="11"/>
                      <a:pt x="65" y="11"/>
                      <a:pt x="65" y="11"/>
                    </a:cubicBezTo>
                    <a:cubicBezTo>
                      <a:pt x="64" y="11"/>
                      <a:pt x="63" y="12"/>
                      <a:pt x="62" y="12"/>
                    </a:cubicBezTo>
                    <a:cubicBezTo>
                      <a:pt x="60" y="12"/>
                      <a:pt x="56" y="10"/>
                      <a:pt x="55" y="10"/>
                    </a:cubicBezTo>
                    <a:cubicBezTo>
                      <a:pt x="54" y="9"/>
                      <a:pt x="53" y="9"/>
                      <a:pt x="52" y="9"/>
                    </a:cubicBezTo>
                    <a:cubicBezTo>
                      <a:pt x="52" y="9"/>
                      <a:pt x="51" y="9"/>
                      <a:pt x="51" y="9"/>
                    </a:cubicBezTo>
                    <a:cubicBezTo>
                      <a:pt x="48" y="10"/>
                      <a:pt x="46" y="10"/>
                      <a:pt x="44" y="8"/>
                    </a:cubicBezTo>
                    <a:cubicBezTo>
                      <a:pt x="43" y="7"/>
                      <a:pt x="41" y="6"/>
                      <a:pt x="26" y="6"/>
                    </a:cubicBezTo>
                    <a:cubicBezTo>
                      <a:pt x="23" y="6"/>
                      <a:pt x="23" y="7"/>
                      <a:pt x="21" y="8"/>
                    </a:cubicBezTo>
                    <a:cubicBezTo>
                      <a:pt x="21" y="9"/>
                      <a:pt x="21" y="9"/>
                      <a:pt x="20" y="10"/>
                    </a:cubicBezTo>
                    <a:cubicBezTo>
                      <a:pt x="20" y="10"/>
                      <a:pt x="19" y="10"/>
                      <a:pt x="19" y="11"/>
                    </a:cubicBezTo>
                    <a:cubicBezTo>
                      <a:pt x="19" y="11"/>
                      <a:pt x="18" y="11"/>
                      <a:pt x="18" y="11"/>
                    </a:cubicBezTo>
                    <a:cubicBezTo>
                      <a:pt x="18" y="11"/>
                      <a:pt x="18" y="11"/>
                      <a:pt x="17" y="11"/>
                    </a:cubicBezTo>
                    <a:cubicBezTo>
                      <a:pt x="17" y="11"/>
                      <a:pt x="17" y="11"/>
                      <a:pt x="17" y="11"/>
                    </a:cubicBezTo>
                    <a:cubicBezTo>
                      <a:pt x="17" y="12"/>
                      <a:pt x="16" y="12"/>
                      <a:pt x="16" y="12"/>
                    </a:cubicBezTo>
                    <a:cubicBezTo>
                      <a:pt x="16" y="12"/>
                      <a:pt x="16" y="12"/>
                      <a:pt x="16" y="12"/>
                    </a:cubicBezTo>
                    <a:cubicBezTo>
                      <a:pt x="15" y="12"/>
                      <a:pt x="15" y="12"/>
                      <a:pt x="15" y="12"/>
                    </a:cubicBezTo>
                    <a:cubicBezTo>
                      <a:pt x="15" y="12"/>
                      <a:pt x="15" y="12"/>
                      <a:pt x="15" y="12"/>
                    </a:cubicBezTo>
                    <a:cubicBezTo>
                      <a:pt x="22" y="22"/>
                      <a:pt x="20" y="24"/>
                      <a:pt x="20" y="25"/>
                    </a:cubicBezTo>
                    <a:cubicBezTo>
                      <a:pt x="19" y="27"/>
                      <a:pt x="17" y="28"/>
                      <a:pt x="16" y="29"/>
                    </a:cubicBezTo>
                    <a:cubicBezTo>
                      <a:pt x="16" y="29"/>
                      <a:pt x="15" y="29"/>
                      <a:pt x="15" y="30"/>
                    </a:cubicBezTo>
                    <a:cubicBezTo>
                      <a:pt x="14" y="30"/>
                      <a:pt x="13" y="32"/>
                      <a:pt x="11" y="34"/>
                    </a:cubicBezTo>
                    <a:cubicBezTo>
                      <a:pt x="9" y="35"/>
                      <a:pt x="6" y="39"/>
                      <a:pt x="5" y="40"/>
                    </a:cubicBezTo>
                    <a:cubicBezTo>
                      <a:pt x="5" y="40"/>
                      <a:pt x="5" y="41"/>
                      <a:pt x="5" y="41"/>
                    </a:cubicBezTo>
                    <a:cubicBezTo>
                      <a:pt x="5" y="43"/>
                      <a:pt x="5" y="44"/>
                      <a:pt x="5" y="45"/>
                    </a:cubicBezTo>
                    <a:cubicBezTo>
                      <a:pt x="5" y="45"/>
                      <a:pt x="5" y="45"/>
                      <a:pt x="5" y="45"/>
                    </a:cubicBezTo>
                    <a:cubicBezTo>
                      <a:pt x="6" y="45"/>
                      <a:pt x="6" y="45"/>
                      <a:pt x="6" y="45"/>
                    </a:cubicBezTo>
                    <a:cubicBezTo>
                      <a:pt x="5" y="47"/>
                      <a:pt x="5" y="47"/>
                      <a:pt x="5" y="47"/>
                    </a:cubicBezTo>
                    <a:cubicBezTo>
                      <a:pt x="5" y="47"/>
                      <a:pt x="5" y="47"/>
                      <a:pt x="5" y="47"/>
                    </a:cubicBezTo>
                    <a:cubicBezTo>
                      <a:pt x="5" y="47"/>
                      <a:pt x="5" y="47"/>
                      <a:pt x="5" y="47"/>
                    </a:cubicBezTo>
                    <a:cubicBezTo>
                      <a:pt x="4" y="49"/>
                      <a:pt x="4" y="49"/>
                      <a:pt x="4" y="49"/>
                    </a:cubicBezTo>
                    <a:cubicBezTo>
                      <a:pt x="4" y="49"/>
                      <a:pt x="4" y="49"/>
                      <a:pt x="4" y="49"/>
                    </a:cubicBezTo>
                    <a:cubicBezTo>
                      <a:pt x="3" y="50"/>
                      <a:pt x="1" y="53"/>
                      <a:pt x="0" y="54"/>
                    </a:cubicBezTo>
                    <a:cubicBezTo>
                      <a:pt x="0" y="55"/>
                      <a:pt x="0" y="55"/>
                      <a:pt x="0" y="55"/>
                    </a:cubicBezTo>
                    <a:cubicBezTo>
                      <a:pt x="0" y="55"/>
                      <a:pt x="0" y="56"/>
                      <a:pt x="0" y="56"/>
                    </a:cubicBezTo>
                    <a:cubicBezTo>
                      <a:pt x="0" y="56"/>
                      <a:pt x="0" y="56"/>
                      <a:pt x="0" y="56"/>
                    </a:cubicBezTo>
                    <a:cubicBezTo>
                      <a:pt x="0" y="56"/>
                      <a:pt x="1" y="57"/>
                      <a:pt x="1" y="57"/>
                    </a:cubicBezTo>
                    <a:cubicBezTo>
                      <a:pt x="1" y="57"/>
                      <a:pt x="1" y="57"/>
                      <a:pt x="1" y="57"/>
                    </a:cubicBezTo>
                    <a:cubicBezTo>
                      <a:pt x="1" y="57"/>
                      <a:pt x="2" y="58"/>
                      <a:pt x="2" y="58"/>
                    </a:cubicBezTo>
                    <a:cubicBezTo>
                      <a:pt x="2" y="58"/>
                      <a:pt x="2" y="58"/>
                      <a:pt x="2" y="58"/>
                    </a:cubicBezTo>
                    <a:cubicBezTo>
                      <a:pt x="3" y="58"/>
                      <a:pt x="3" y="59"/>
                      <a:pt x="4" y="59"/>
                    </a:cubicBezTo>
                    <a:cubicBezTo>
                      <a:pt x="4" y="59"/>
                      <a:pt x="5" y="59"/>
                      <a:pt x="5" y="60"/>
                    </a:cubicBezTo>
                    <a:cubicBezTo>
                      <a:pt x="5" y="60"/>
                      <a:pt x="6" y="60"/>
                      <a:pt x="6" y="60"/>
                    </a:cubicBezTo>
                    <a:cubicBezTo>
                      <a:pt x="6" y="60"/>
                      <a:pt x="6" y="60"/>
                      <a:pt x="7" y="60"/>
                    </a:cubicBezTo>
                    <a:cubicBezTo>
                      <a:pt x="7" y="60"/>
                      <a:pt x="7" y="60"/>
                      <a:pt x="7" y="60"/>
                    </a:cubicBezTo>
                    <a:cubicBezTo>
                      <a:pt x="8" y="60"/>
                      <a:pt x="9" y="60"/>
                      <a:pt x="9" y="60"/>
                    </a:cubicBezTo>
                    <a:cubicBezTo>
                      <a:pt x="10" y="60"/>
                      <a:pt x="12" y="60"/>
                      <a:pt x="14" y="61"/>
                    </a:cubicBezTo>
                    <a:cubicBezTo>
                      <a:pt x="17" y="61"/>
                      <a:pt x="19" y="62"/>
                      <a:pt x="20" y="62"/>
                    </a:cubicBezTo>
                    <a:cubicBezTo>
                      <a:pt x="23" y="62"/>
                      <a:pt x="27" y="63"/>
                      <a:pt x="28" y="64"/>
                    </a:cubicBezTo>
                    <a:cubicBezTo>
                      <a:pt x="29" y="64"/>
                      <a:pt x="30" y="64"/>
                      <a:pt x="31" y="63"/>
                    </a:cubicBezTo>
                    <a:cubicBezTo>
                      <a:pt x="32" y="61"/>
                      <a:pt x="34" y="61"/>
                      <a:pt x="36" y="61"/>
                    </a:cubicBezTo>
                    <a:cubicBezTo>
                      <a:pt x="37" y="62"/>
                      <a:pt x="37" y="62"/>
                      <a:pt x="38" y="62"/>
                    </a:cubicBezTo>
                    <a:cubicBezTo>
                      <a:pt x="39" y="62"/>
                      <a:pt x="42" y="60"/>
                      <a:pt x="42" y="59"/>
                    </a:cubicBezTo>
                    <a:cubicBezTo>
                      <a:pt x="43" y="59"/>
                      <a:pt x="44" y="58"/>
                      <a:pt x="46" y="57"/>
                    </a:cubicBezTo>
                    <a:cubicBezTo>
                      <a:pt x="46" y="57"/>
                      <a:pt x="46" y="57"/>
                      <a:pt x="47" y="57"/>
                    </a:cubicBezTo>
                    <a:cubicBezTo>
                      <a:pt x="47" y="57"/>
                      <a:pt x="47" y="57"/>
                      <a:pt x="47" y="57"/>
                    </a:cubicBezTo>
                    <a:cubicBezTo>
                      <a:pt x="48" y="56"/>
                      <a:pt x="48" y="56"/>
                      <a:pt x="48" y="56"/>
                    </a:cubicBezTo>
                    <a:cubicBezTo>
                      <a:pt x="48" y="56"/>
                      <a:pt x="49" y="56"/>
                      <a:pt x="50" y="55"/>
                    </a:cubicBezTo>
                    <a:cubicBezTo>
                      <a:pt x="51" y="55"/>
                      <a:pt x="51" y="55"/>
                      <a:pt x="51" y="55"/>
                    </a:cubicBezTo>
                    <a:cubicBezTo>
                      <a:pt x="51" y="55"/>
                      <a:pt x="51" y="55"/>
                      <a:pt x="51" y="55"/>
                    </a:cubicBezTo>
                    <a:cubicBezTo>
                      <a:pt x="51" y="55"/>
                      <a:pt x="52" y="55"/>
                      <a:pt x="52" y="55"/>
                    </a:cubicBezTo>
                    <a:cubicBezTo>
                      <a:pt x="54" y="54"/>
                      <a:pt x="56" y="54"/>
                      <a:pt x="57" y="54"/>
                    </a:cubicBezTo>
                    <a:cubicBezTo>
                      <a:pt x="57" y="54"/>
                      <a:pt x="57" y="54"/>
                      <a:pt x="57" y="54"/>
                    </a:cubicBezTo>
                    <a:cubicBezTo>
                      <a:pt x="58" y="54"/>
                      <a:pt x="58" y="54"/>
                      <a:pt x="58" y="54"/>
                    </a:cubicBezTo>
                    <a:cubicBezTo>
                      <a:pt x="60" y="54"/>
                      <a:pt x="62" y="55"/>
                      <a:pt x="64" y="57"/>
                    </a:cubicBezTo>
                    <a:cubicBezTo>
                      <a:pt x="65" y="57"/>
                      <a:pt x="66" y="59"/>
                      <a:pt x="67" y="59"/>
                    </a:cubicBezTo>
                    <a:cubicBezTo>
                      <a:pt x="67" y="59"/>
                      <a:pt x="67" y="59"/>
                      <a:pt x="67" y="59"/>
                    </a:cubicBezTo>
                    <a:cubicBezTo>
                      <a:pt x="68" y="59"/>
                      <a:pt x="69" y="59"/>
                      <a:pt x="71" y="60"/>
                    </a:cubicBezTo>
                    <a:cubicBezTo>
                      <a:pt x="73" y="61"/>
                      <a:pt x="76" y="63"/>
                      <a:pt x="77" y="66"/>
                    </a:cubicBezTo>
                    <a:cubicBezTo>
                      <a:pt x="78" y="69"/>
                      <a:pt x="80" y="72"/>
                      <a:pt x="82" y="75"/>
                    </a:cubicBezTo>
                    <a:cubicBezTo>
                      <a:pt x="82" y="75"/>
                      <a:pt x="83" y="76"/>
                      <a:pt x="83" y="76"/>
                    </a:cubicBezTo>
                    <a:cubicBezTo>
                      <a:pt x="85" y="79"/>
                      <a:pt x="86" y="84"/>
                      <a:pt x="86" y="85"/>
                    </a:cubicBezTo>
                    <a:cubicBezTo>
                      <a:pt x="86" y="86"/>
                      <a:pt x="86" y="86"/>
                      <a:pt x="86" y="86"/>
                    </a:cubicBezTo>
                    <a:cubicBezTo>
                      <a:pt x="86" y="86"/>
                      <a:pt x="86" y="86"/>
                      <a:pt x="86" y="87"/>
                    </a:cubicBezTo>
                    <a:cubicBezTo>
                      <a:pt x="86" y="87"/>
                      <a:pt x="86" y="87"/>
                      <a:pt x="85" y="87"/>
                    </a:cubicBezTo>
                    <a:cubicBezTo>
                      <a:pt x="85" y="87"/>
                      <a:pt x="85" y="87"/>
                      <a:pt x="85" y="87"/>
                    </a:cubicBezTo>
                    <a:cubicBezTo>
                      <a:pt x="85" y="87"/>
                      <a:pt x="85" y="87"/>
                      <a:pt x="85" y="87"/>
                    </a:cubicBezTo>
                    <a:cubicBezTo>
                      <a:pt x="85" y="88"/>
                      <a:pt x="84" y="88"/>
                      <a:pt x="84" y="88"/>
                    </a:cubicBezTo>
                    <a:cubicBezTo>
                      <a:pt x="83" y="88"/>
                      <a:pt x="81" y="87"/>
                      <a:pt x="79" y="87"/>
                    </a:cubicBezTo>
                    <a:cubicBezTo>
                      <a:pt x="78" y="86"/>
                      <a:pt x="77" y="86"/>
                      <a:pt x="76" y="86"/>
                    </a:cubicBezTo>
                    <a:cubicBezTo>
                      <a:pt x="76" y="86"/>
                      <a:pt x="76" y="86"/>
                      <a:pt x="76" y="86"/>
                    </a:cubicBezTo>
                    <a:cubicBezTo>
                      <a:pt x="75" y="86"/>
                      <a:pt x="74" y="87"/>
                      <a:pt x="74" y="89"/>
                    </a:cubicBezTo>
                    <a:cubicBezTo>
                      <a:pt x="74" y="89"/>
                      <a:pt x="74" y="89"/>
                      <a:pt x="74" y="90"/>
                    </a:cubicBezTo>
                    <a:cubicBezTo>
                      <a:pt x="74" y="90"/>
                      <a:pt x="74" y="90"/>
                      <a:pt x="74" y="90"/>
                    </a:cubicBezTo>
                    <a:cubicBezTo>
                      <a:pt x="74" y="90"/>
                      <a:pt x="74" y="90"/>
                      <a:pt x="74" y="90"/>
                    </a:cubicBezTo>
                    <a:cubicBezTo>
                      <a:pt x="74" y="91"/>
                      <a:pt x="74" y="91"/>
                      <a:pt x="74" y="91"/>
                    </a:cubicBezTo>
                    <a:cubicBezTo>
                      <a:pt x="74" y="91"/>
                      <a:pt x="74" y="91"/>
                      <a:pt x="74" y="91"/>
                    </a:cubicBezTo>
                    <a:cubicBezTo>
                      <a:pt x="73" y="92"/>
                      <a:pt x="73" y="92"/>
                      <a:pt x="73" y="92"/>
                    </a:cubicBezTo>
                    <a:cubicBezTo>
                      <a:pt x="73" y="92"/>
                      <a:pt x="73" y="93"/>
                      <a:pt x="73" y="93"/>
                    </a:cubicBezTo>
                    <a:cubicBezTo>
                      <a:pt x="73" y="93"/>
                      <a:pt x="73" y="93"/>
                      <a:pt x="72" y="94"/>
                    </a:cubicBezTo>
                    <a:cubicBezTo>
                      <a:pt x="72" y="94"/>
                      <a:pt x="72" y="94"/>
                      <a:pt x="72" y="94"/>
                    </a:cubicBezTo>
                    <a:cubicBezTo>
                      <a:pt x="72" y="94"/>
                      <a:pt x="71" y="95"/>
                      <a:pt x="71" y="95"/>
                    </a:cubicBezTo>
                    <a:cubicBezTo>
                      <a:pt x="71" y="95"/>
                      <a:pt x="71" y="95"/>
                      <a:pt x="71" y="95"/>
                    </a:cubicBezTo>
                    <a:cubicBezTo>
                      <a:pt x="70" y="97"/>
                      <a:pt x="69" y="98"/>
                      <a:pt x="68" y="99"/>
                    </a:cubicBezTo>
                    <a:cubicBezTo>
                      <a:pt x="69" y="100"/>
                      <a:pt x="69" y="100"/>
                      <a:pt x="70" y="100"/>
                    </a:cubicBezTo>
                    <a:cubicBezTo>
                      <a:pt x="70" y="100"/>
                      <a:pt x="71" y="99"/>
                      <a:pt x="72" y="99"/>
                    </a:cubicBezTo>
                    <a:cubicBezTo>
                      <a:pt x="74" y="98"/>
                      <a:pt x="75" y="97"/>
                      <a:pt x="76" y="97"/>
                    </a:cubicBezTo>
                    <a:cubicBezTo>
                      <a:pt x="77" y="97"/>
                      <a:pt x="77" y="97"/>
                      <a:pt x="77" y="97"/>
                    </a:cubicBezTo>
                    <a:cubicBezTo>
                      <a:pt x="77" y="97"/>
                      <a:pt x="77" y="98"/>
                      <a:pt x="78" y="98"/>
                    </a:cubicBezTo>
                    <a:cubicBezTo>
                      <a:pt x="78" y="98"/>
                      <a:pt x="78" y="98"/>
                      <a:pt x="78" y="98"/>
                    </a:cubicBezTo>
                    <a:cubicBezTo>
                      <a:pt x="78" y="98"/>
                      <a:pt x="78" y="98"/>
                      <a:pt x="79" y="98"/>
                    </a:cubicBezTo>
                    <a:cubicBezTo>
                      <a:pt x="79" y="96"/>
                      <a:pt x="80" y="95"/>
                      <a:pt x="83" y="93"/>
                    </a:cubicBezTo>
                    <a:cubicBezTo>
                      <a:pt x="83" y="93"/>
                      <a:pt x="84" y="93"/>
                      <a:pt x="85" y="92"/>
                    </a:cubicBezTo>
                    <a:cubicBezTo>
                      <a:pt x="86" y="91"/>
                      <a:pt x="88" y="88"/>
                      <a:pt x="89" y="86"/>
                    </a:cubicBezTo>
                    <a:cubicBezTo>
                      <a:pt x="90" y="84"/>
                      <a:pt x="92" y="81"/>
                      <a:pt x="95" y="80"/>
                    </a:cubicBezTo>
                    <a:cubicBezTo>
                      <a:pt x="96" y="80"/>
                      <a:pt x="97" y="80"/>
                      <a:pt x="98" y="79"/>
                    </a:cubicBezTo>
                    <a:cubicBezTo>
                      <a:pt x="101" y="79"/>
                      <a:pt x="104" y="78"/>
                      <a:pt x="108" y="78"/>
                    </a:cubicBezTo>
                    <a:cubicBezTo>
                      <a:pt x="110" y="79"/>
                      <a:pt x="111" y="79"/>
                      <a:pt x="112" y="81"/>
                    </a:cubicBezTo>
                    <a:cubicBezTo>
                      <a:pt x="113" y="82"/>
                      <a:pt x="112" y="84"/>
                      <a:pt x="111" y="85"/>
                    </a:cubicBezTo>
                    <a:cubicBezTo>
                      <a:pt x="111" y="85"/>
                      <a:pt x="110" y="86"/>
                      <a:pt x="110" y="86"/>
                    </a:cubicBezTo>
                    <a:cubicBezTo>
                      <a:pt x="112" y="87"/>
                      <a:pt x="115" y="87"/>
                      <a:pt x="116" y="87"/>
                    </a:cubicBezTo>
                    <a:cubicBezTo>
                      <a:pt x="121" y="87"/>
                      <a:pt x="121" y="87"/>
                      <a:pt x="121" y="87"/>
                    </a:cubicBezTo>
                    <a:cubicBezTo>
                      <a:pt x="124" y="87"/>
                      <a:pt x="129" y="87"/>
                      <a:pt x="129" y="90"/>
                    </a:cubicBezTo>
                    <a:cubicBezTo>
                      <a:pt x="130" y="94"/>
                      <a:pt x="125" y="96"/>
                      <a:pt x="119" y="98"/>
                    </a:cubicBezTo>
                    <a:cubicBezTo>
                      <a:pt x="118" y="98"/>
                      <a:pt x="117" y="98"/>
                      <a:pt x="116" y="99"/>
                    </a:cubicBezTo>
                    <a:cubicBezTo>
                      <a:pt x="117" y="99"/>
                      <a:pt x="118" y="99"/>
                      <a:pt x="119" y="100"/>
                    </a:cubicBezTo>
                    <a:cubicBezTo>
                      <a:pt x="121" y="101"/>
                      <a:pt x="123" y="101"/>
                      <a:pt x="125" y="102"/>
                    </a:cubicBezTo>
                    <a:cubicBezTo>
                      <a:pt x="128" y="104"/>
                      <a:pt x="127" y="107"/>
                      <a:pt x="126" y="110"/>
                    </a:cubicBezTo>
                    <a:cubicBezTo>
                      <a:pt x="126" y="110"/>
                      <a:pt x="126" y="111"/>
                      <a:pt x="126" y="111"/>
                    </a:cubicBezTo>
                    <a:cubicBezTo>
                      <a:pt x="126" y="111"/>
                      <a:pt x="126" y="111"/>
                      <a:pt x="126" y="111"/>
                    </a:cubicBezTo>
                    <a:cubicBezTo>
                      <a:pt x="128" y="111"/>
                      <a:pt x="130" y="110"/>
                      <a:pt x="132" y="109"/>
                    </a:cubicBezTo>
                    <a:cubicBezTo>
                      <a:pt x="134" y="107"/>
                      <a:pt x="136" y="107"/>
                      <a:pt x="138" y="106"/>
                    </a:cubicBezTo>
                    <a:cubicBezTo>
                      <a:pt x="139" y="106"/>
                      <a:pt x="141" y="105"/>
                      <a:pt x="143" y="104"/>
                    </a:cubicBezTo>
                    <a:cubicBezTo>
                      <a:pt x="144" y="103"/>
                      <a:pt x="146" y="103"/>
                      <a:pt x="147" y="103"/>
                    </a:cubicBezTo>
                    <a:cubicBezTo>
                      <a:pt x="139" y="103"/>
                      <a:pt x="137" y="97"/>
                      <a:pt x="137" y="91"/>
                    </a:cubicBezTo>
                    <a:cubicBezTo>
                      <a:pt x="137" y="88"/>
                      <a:pt x="148" y="81"/>
                      <a:pt x="153" y="80"/>
                    </a:cubicBezTo>
                    <a:cubicBezTo>
                      <a:pt x="158" y="80"/>
                      <a:pt x="162" y="78"/>
                      <a:pt x="166" y="76"/>
                    </a:cubicBezTo>
                    <a:cubicBezTo>
                      <a:pt x="168" y="75"/>
                      <a:pt x="171" y="75"/>
                      <a:pt x="174" y="74"/>
                    </a:cubicBezTo>
                    <a:cubicBezTo>
                      <a:pt x="174" y="73"/>
                      <a:pt x="174" y="73"/>
                      <a:pt x="174" y="72"/>
                    </a:cubicBezTo>
                    <a:cubicBezTo>
                      <a:pt x="174" y="72"/>
                      <a:pt x="174" y="72"/>
                      <a:pt x="174" y="72"/>
                    </a:cubicBezTo>
                    <a:cubicBezTo>
                      <a:pt x="174" y="72"/>
                      <a:pt x="174" y="71"/>
                      <a:pt x="174" y="71"/>
                    </a:cubicBezTo>
                    <a:cubicBezTo>
                      <a:pt x="174" y="71"/>
                      <a:pt x="174" y="71"/>
                      <a:pt x="174" y="71"/>
                    </a:cubicBezTo>
                    <a:cubicBezTo>
                      <a:pt x="174" y="70"/>
                      <a:pt x="174" y="70"/>
                      <a:pt x="174" y="69"/>
                    </a:cubicBezTo>
                    <a:cubicBezTo>
                      <a:pt x="175" y="69"/>
                      <a:pt x="176" y="68"/>
                      <a:pt x="176" y="68"/>
                    </a:cubicBezTo>
                    <a:cubicBezTo>
                      <a:pt x="177" y="68"/>
                      <a:pt x="178" y="67"/>
                      <a:pt x="179" y="66"/>
                    </a:cubicBezTo>
                    <a:cubicBezTo>
                      <a:pt x="182" y="63"/>
                      <a:pt x="184" y="62"/>
                      <a:pt x="185" y="62"/>
                    </a:cubicBezTo>
                    <a:cubicBezTo>
                      <a:pt x="186" y="62"/>
                      <a:pt x="187" y="62"/>
                      <a:pt x="188" y="62"/>
                    </a:cubicBezTo>
                    <a:cubicBezTo>
                      <a:pt x="190" y="63"/>
                      <a:pt x="192" y="63"/>
                      <a:pt x="193" y="63"/>
                    </a:cubicBezTo>
                    <a:cubicBezTo>
                      <a:pt x="193" y="62"/>
                      <a:pt x="193" y="62"/>
                      <a:pt x="194" y="61"/>
                    </a:cubicBezTo>
                    <a:cubicBezTo>
                      <a:pt x="194" y="60"/>
                      <a:pt x="195" y="59"/>
                      <a:pt x="195" y="58"/>
                    </a:cubicBezTo>
                    <a:cubicBezTo>
                      <a:pt x="195" y="58"/>
                      <a:pt x="194" y="58"/>
                      <a:pt x="194" y="57"/>
                    </a:cubicBezTo>
                    <a:cubicBezTo>
                      <a:pt x="193" y="56"/>
                      <a:pt x="192" y="55"/>
                      <a:pt x="192" y="53"/>
                    </a:cubicBezTo>
                    <a:cubicBezTo>
                      <a:pt x="193" y="51"/>
                      <a:pt x="194" y="51"/>
                      <a:pt x="195" y="50"/>
                    </a:cubicBezTo>
                    <a:cubicBezTo>
                      <a:pt x="195" y="50"/>
                      <a:pt x="195" y="50"/>
                      <a:pt x="195" y="50"/>
                    </a:cubicBezTo>
                    <a:cubicBezTo>
                      <a:pt x="195" y="50"/>
                      <a:pt x="193" y="49"/>
                      <a:pt x="193" y="47"/>
                    </a:cubicBezTo>
                    <a:cubicBezTo>
                      <a:pt x="193" y="46"/>
                      <a:pt x="194" y="45"/>
                      <a:pt x="195" y="44"/>
                    </a:cubicBezTo>
                    <a:cubicBezTo>
                      <a:pt x="196" y="44"/>
                      <a:pt x="197" y="43"/>
                      <a:pt x="197" y="43"/>
                    </a:cubicBezTo>
                    <a:cubicBezTo>
                      <a:pt x="196" y="43"/>
                      <a:pt x="195" y="42"/>
                      <a:pt x="194" y="42"/>
                    </a:cubicBezTo>
                    <a:cubicBezTo>
                      <a:pt x="193" y="41"/>
                      <a:pt x="192" y="41"/>
                      <a:pt x="191" y="40"/>
                    </a:cubicBezTo>
                    <a:cubicBezTo>
                      <a:pt x="190" y="40"/>
                      <a:pt x="188" y="39"/>
                      <a:pt x="187" y="39"/>
                    </a:cubicBezTo>
                    <a:cubicBezTo>
                      <a:pt x="185" y="39"/>
                      <a:pt x="183" y="39"/>
                      <a:pt x="182" y="38"/>
                    </a:cubicBezTo>
                    <a:cubicBezTo>
                      <a:pt x="181" y="37"/>
                      <a:pt x="178" y="37"/>
                      <a:pt x="176" y="37"/>
                    </a:cubicBezTo>
                    <a:cubicBezTo>
                      <a:pt x="174" y="37"/>
                      <a:pt x="172" y="37"/>
                      <a:pt x="171" y="35"/>
                    </a:cubicBezTo>
                    <a:cubicBezTo>
                      <a:pt x="171" y="35"/>
                      <a:pt x="170" y="34"/>
                      <a:pt x="170" y="33"/>
                    </a:cubicBezTo>
                    <a:cubicBezTo>
                      <a:pt x="168" y="32"/>
                      <a:pt x="167" y="31"/>
                      <a:pt x="167" y="30"/>
                    </a:cubicBezTo>
                    <a:cubicBezTo>
                      <a:pt x="166" y="30"/>
                      <a:pt x="164" y="30"/>
                      <a:pt x="163" y="31"/>
                    </a:cubicBezTo>
                    <a:cubicBezTo>
                      <a:pt x="161" y="32"/>
                      <a:pt x="158" y="33"/>
                      <a:pt x="155" y="31"/>
                    </a:cubicBezTo>
                    <a:cubicBezTo>
                      <a:pt x="155" y="31"/>
                      <a:pt x="154" y="31"/>
                      <a:pt x="154" y="30"/>
                    </a:cubicBezTo>
                    <a:cubicBezTo>
                      <a:pt x="153" y="30"/>
                      <a:pt x="152" y="29"/>
                      <a:pt x="152" y="29"/>
                    </a:cubicBezTo>
                    <a:cubicBezTo>
                      <a:pt x="150" y="30"/>
                      <a:pt x="146" y="29"/>
                      <a:pt x="145" y="28"/>
                    </a:cubicBezTo>
                    <a:cubicBezTo>
                      <a:pt x="145" y="27"/>
                      <a:pt x="144" y="26"/>
                      <a:pt x="145" y="24"/>
                    </a:cubicBezTo>
                    <a:cubicBezTo>
                      <a:pt x="145" y="23"/>
                      <a:pt x="142" y="19"/>
                      <a:pt x="141" y="18"/>
                    </a:cubicBezTo>
                    <a:cubicBezTo>
                      <a:pt x="141" y="18"/>
                      <a:pt x="140" y="18"/>
                      <a:pt x="139" y="18"/>
                    </a:cubicBezTo>
                    <a:cubicBezTo>
                      <a:pt x="136" y="18"/>
                      <a:pt x="133" y="18"/>
                      <a:pt x="132" y="15"/>
                    </a:cubicBezTo>
                    <a:cubicBezTo>
                      <a:pt x="131" y="14"/>
                      <a:pt x="131" y="14"/>
                      <a:pt x="130" y="13"/>
                    </a:cubicBezTo>
                    <a:cubicBezTo>
                      <a:pt x="129" y="11"/>
                      <a:pt x="128" y="9"/>
                      <a:pt x="129" y="7"/>
                    </a:cubicBezTo>
                    <a:cubicBezTo>
                      <a:pt x="130" y="6"/>
                      <a:pt x="129" y="2"/>
                      <a:pt x="128" y="0"/>
                    </a:cubicBezTo>
                    <a:cubicBezTo>
                      <a:pt x="128" y="0"/>
                      <a:pt x="126" y="0"/>
                      <a:pt x="124" y="0"/>
                    </a:cubicBezTo>
                    <a:cubicBezTo>
                      <a:pt x="123" y="0"/>
                      <a:pt x="121" y="0"/>
                      <a:pt x="121" y="0"/>
                    </a:cubicBezTo>
                    <a:cubicBezTo>
                      <a:pt x="120" y="1"/>
                      <a:pt x="118" y="1"/>
                      <a:pt x="116" y="0"/>
                    </a:cubicBezTo>
                    <a:cubicBezTo>
                      <a:pt x="115" y="0"/>
                      <a:pt x="114" y="0"/>
                      <a:pt x="114" y="0"/>
                    </a:cubicBezTo>
                    <a:cubicBezTo>
                      <a:pt x="113" y="1"/>
                      <a:pt x="113" y="1"/>
                      <a:pt x="112" y="1"/>
                    </a:cubicBezTo>
                    <a:cubicBezTo>
                      <a:pt x="112" y="2"/>
                      <a:pt x="111" y="3"/>
                      <a:pt x="109" y="3"/>
                    </a:cubicBezTo>
                    <a:cubicBezTo>
                      <a:pt x="109" y="3"/>
                      <a:pt x="108" y="3"/>
                      <a:pt x="107" y="3"/>
                    </a:cubicBezTo>
                    <a:cubicBezTo>
                      <a:pt x="107" y="3"/>
                      <a:pt x="106" y="3"/>
                      <a:pt x="106" y="3"/>
                    </a:cubicBezTo>
                    <a:cubicBezTo>
                      <a:pt x="106" y="3"/>
                      <a:pt x="106" y="3"/>
                      <a:pt x="106" y="3"/>
                    </a:cubicBezTo>
                    <a:cubicBezTo>
                      <a:pt x="105" y="3"/>
                      <a:pt x="104" y="3"/>
                      <a:pt x="104" y="2"/>
                    </a:cubicBezTo>
                    <a:cubicBezTo>
                      <a:pt x="104" y="2"/>
                      <a:pt x="104" y="3"/>
                      <a:pt x="103" y="3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058" name="Freeform 1205">
                <a:extLst>
                  <a:ext uri="{FF2B5EF4-FFF2-40B4-BE49-F238E27FC236}">
                    <a16:creationId xmlns:a16="http://schemas.microsoft.com/office/drawing/2014/main" id="{A2E32B81-6F5B-4902-A1F0-544D3A0B037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92" y="3134"/>
                <a:ext cx="98" cy="67"/>
              </a:xfrm>
              <a:custGeom>
                <a:avLst/>
                <a:gdLst>
                  <a:gd name="T0" fmla="*/ 53 w 102"/>
                  <a:gd name="T1" fmla="*/ 0 h 70"/>
                  <a:gd name="T2" fmla="*/ 51 w 102"/>
                  <a:gd name="T3" fmla="*/ 2 h 70"/>
                  <a:gd name="T4" fmla="*/ 45 w 102"/>
                  <a:gd name="T5" fmla="*/ 5 h 70"/>
                  <a:gd name="T6" fmla="*/ 39 w 102"/>
                  <a:gd name="T7" fmla="*/ 7 h 70"/>
                  <a:gd name="T8" fmla="*/ 39 w 102"/>
                  <a:gd name="T9" fmla="*/ 8 h 70"/>
                  <a:gd name="T10" fmla="*/ 38 w 102"/>
                  <a:gd name="T11" fmla="*/ 13 h 70"/>
                  <a:gd name="T12" fmla="*/ 37 w 102"/>
                  <a:gd name="T13" fmla="*/ 15 h 70"/>
                  <a:gd name="T14" fmla="*/ 35 w 102"/>
                  <a:gd name="T15" fmla="*/ 17 h 70"/>
                  <a:gd name="T16" fmla="*/ 27 w 102"/>
                  <a:gd name="T17" fmla="*/ 23 h 70"/>
                  <a:gd name="T18" fmla="*/ 24 w 102"/>
                  <a:gd name="T19" fmla="*/ 30 h 70"/>
                  <a:gd name="T20" fmla="*/ 12 w 102"/>
                  <a:gd name="T21" fmla="*/ 35 h 70"/>
                  <a:gd name="T22" fmla="*/ 10 w 102"/>
                  <a:gd name="T23" fmla="*/ 35 h 70"/>
                  <a:gd name="T24" fmla="*/ 10 w 102"/>
                  <a:gd name="T25" fmla="*/ 35 h 70"/>
                  <a:gd name="T26" fmla="*/ 9 w 102"/>
                  <a:gd name="T27" fmla="*/ 35 h 70"/>
                  <a:gd name="T28" fmla="*/ 8 w 102"/>
                  <a:gd name="T29" fmla="*/ 35 h 70"/>
                  <a:gd name="T30" fmla="*/ 7 w 102"/>
                  <a:gd name="T31" fmla="*/ 35 h 70"/>
                  <a:gd name="T32" fmla="*/ 6 w 102"/>
                  <a:gd name="T33" fmla="*/ 35 h 70"/>
                  <a:gd name="T34" fmla="*/ 4 w 102"/>
                  <a:gd name="T35" fmla="*/ 35 h 70"/>
                  <a:gd name="T36" fmla="*/ 4 w 102"/>
                  <a:gd name="T37" fmla="*/ 35 h 70"/>
                  <a:gd name="T38" fmla="*/ 4 w 102"/>
                  <a:gd name="T39" fmla="*/ 37 h 70"/>
                  <a:gd name="T40" fmla="*/ 4 w 102"/>
                  <a:gd name="T41" fmla="*/ 38 h 70"/>
                  <a:gd name="T42" fmla="*/ 5 w 102"/>
                  <a:gd name="T43" fmla="*/ 40 h 70"/>
                  <a:gd name="T44" fmla="*/ 8 w 102"/>
                  <a:gd name="T45" fmla="*/ 50 h 70"/>
                  <a:gd name="T46" fmla="*/ 0 w 102"/>
                  <a:gd name="T47" fmla="*/ 58 h 70"/>
                  <a:gd name="T48" fmla="*/ 4 w 102"/>
                  <a:gd name="T49" fmla="*/ 64 h 70"/>
                  <a:gd name="T50" fmla="*/ 4 w 102"/>
                  <a:gd name="T51" fmla="*/ 65 h 70"/>
                  <a:gd name="T52" fmla="*/ 4 w 102"/>
                  <a:gd name="T53" fmla="*/ 68 h 70"/>
                  <a:gd name="T54" fmla="*/ 4 w 102"/>
                  <a:gd name="T55" fmla="*/ 68 h 70"/>
                  <a:gd name="T56" fmla="*/ 5 w 102"/>
                  <a:gd name="T57" fmla="*/ 68 h 70"/>
                  <a:gd name="T58" fmla="*/ 7 w 102"/>
                  <a:gd name="T59" fmla="*/ 66 h 70"/>
                  <a:gd name="T60" fmla="*/ 36 w 102"/>
                  <a:gd name="T61" fmla="*/ 65 h 70"/>
                  <a:gd name="T62" fmla="*/ 40 w 102"/>
                  <a:gd name="T63" fmla="*/ 65 h 70"/>
                  <a:gd name="T64" fmla="*/ 51 w 102"/>
                  <a:gd name="T65" fmla="*/ 68 h 70"/>
                  <a:gd name="T66" fmla="*/ 59 w 102"/>
                  <a:gd name="T67" fmla="*/ 68 h 70"/>
                  <a:gd name="T68" fmla="*/ 66 w 102"/>
                  <a:gd name="T69" fmla="*/ 69 h 70"/>
                  <a:gd name="T70" fmla="*/ 71 w 102"/>
                  <a:gd name="T71" fmla="*/ 69 h 70"/>
                  <a:gd name="T72" fmla="*/ 77 w 102"/>
                  <a:gd name="T73" fmla="*/ 69 h 70"/>
                  <a:gd name="T74" fmla="*/ 85 w 102"/>
                  <a:gd name="T75" fmla="*/ 60 h 70"/>
                  <a:gd name="T76" fmla="*/ 87 w 102"/>
                  <a:gd name="T77" fmla="*/ 59 h 70"/>
                  <a:gd name="T78" fmla="*/ 89 w 102"/>
                  <a:gd name="T79" fmla="*/ 59 h 70"/>
                  <a:gd name="T80" fmla="*/ 91 w 102"/>
                  <a:gd name="T81" fmla="*/ 59 h 70"/>
                  <a:gd name="T82" fmla="*/ 90 w 102"/>
                  <a:gd name="T83" fmla="*/ 57 h 70"/>
                  <a:gd name="T84" fmla="*/ 88 w 102"/>
                  <a:gd name="T85" fmla="*/ 51 h 70"/>
                  <a:gd name="T86" fmla="*/ 91 w 102"/>
                  <a:gd name="T87" fmla="*/ 42 h 70"/>
                  <a:gd name="T88" fmla="*/ 97 w 102"/>
                  <a:gd name="T89" fmla="*/ 44 h 70"/>
                  <a:gd name="T90" fmla="*/ 98 w 102"/>
                  <a:gd name="T91" fmla="*/ 37 h 70"/>
                  <a:gd name="T92" fmla="*/ 93 w 102"/>
                  <a:gd name="T93" fmla="*/ 34 h 70"/>
                  <a:gd name="T94" fmla="*/ 86 w 102"/>
                  <a:gd name="T95" fmla="*/ 26 h 70"/>
                  <a:gd name="T96" fmla="*/ 82 w 102"/>
                  <a:gd name="T97" fmla="*/ 16 h 70"/>
                  <a:gd name="T98" fmla="*/ 82 w 102"/>
                  <a:gd name="T99" fmla="*/ 11 h 70"/>
                  <a:gd name="T100" fmla="*/ 82 w 102"/>
                  <a:gd name="T101" fmla="*/ 8 h 70"/>
                  <a:gd name="T102" fmla="*/ 74 w 102"/>
                  <a:gd name="T103" fmla="*/ 5 h 70"/>
                  <a:gd name="T104" fmla="*/ 65 w 102"/>
                  <a:gd name="T105" fmla="*/ 4 h 70"/>
                  <a:gd name="T106" fmla="*/ 54 w 102"/>
                  <a:gd name="T107" fmla="*/ 0 h 70"/>
                  <a:gd name="T108" fmla="*/ 54 w 102"/>
                  <a:gd name="T109" fmla="*/ 0 h 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</a:cxnLst>
                <a:rect l="0" t="0" r="r" b="b"/>
                <a:pathLst>
                  <a:path w="102" h="70">
                    <a:moveTo>
                      <a:pt x="54" y="0"/>
                    </a:moveTo>
                    <a:cubicBezTo>
                      <a:pt x="53" y="0"/>
                      <a:pt x="53" y="0"/>
                      <a:pt x="53" y="0"/>
                    </a:cubicBezTo>
                    <a:cubicBezTo>
                      <a:pt x="53" y="0"/>
                      <a:pt x="53" y="1"/>
                      <a:pt x="52" y="1"/>
                    </a:cubicBezTo>
                    <a:cubicBezTo>
                      <a:pt x="52" y="1"/>
                      <a:pt x="52" y="2"/>
                      <a:pt x="51" y="2"/>
                    </a:cubicBezTo>
                    <a:cubicBezTo>
                      <a:pt x="50" y="3"/>
                      <a:pt x="49" y="5"/>
                      <a:pt x="47" y="5"/>
                    </a:cubicBezTo>
                    <a:cubicBezTo>
                      <a:pt x="46" y="5"/>
                      <a:pt x="45" y="5"/>
                      <a:pt x="45" y="5"/>
                    </a:cubicBezTo>
                    <a:cubicBezTo>
                      <a:pt x="43" y="5"/>
                      <a:pt x="41" y="5"/>
                      <a:pt x="40" y="6"/>
                    </a:cubicBezTo>
                    <a:cubicBezTo>
                      <a:pt x="40" y="6"/>
                      <a:pt x="40" y="6"/>
                      <a:pt x="39" y="7"/>
                    </a:cubicBezTo>
                    <a:cubicBezTo>
                      <a:pt x="39" y="7"/>
                      <a:pt x="39" y="7"/>
                      <a:pt x="39" y="8"/>
                    </a:cubicBezTo>
                    <a:cubicBezTo>
                      <a:pt x="39" y="8"/>
                      <a:pt x="39" y="8"/>
                      <a:pt x="39" y="8"/>
                    </a:cubicBezTo>
                    <a:cubicBezTo>
                      <a:pt x="38" y="8"/>
                      <a:pt x="38" y="9"/>
                      <a:pt x="38" y="10"/>
                    </a:cubicBezTo>
                    <a:cubicBezTo>
                      <a:pt x="38" y="11"/>
                      <a:pt x="38" y="12"/>
                      <a:pt x="38" y="13"/>
                    </a:cubicBezTo>
                    <a:cubicBezTo>
                      <a:pt x="38" y="13"/>
                      <a:pt x="38" y="14"/>
                      <a:pt x="38" y="14"/>
                    </a:cubicBezTo>
                    <a:cubicBezTo>
                      <a:pt x="38" y="15"/>
                      <a:pt x="38" y="15"/>
                      <a:pt x="37" y="15"/>
                    </a:cubicBezTo>
                    <a:cubicBezTo>
                      <a:pt x="37" y="16"/>
                      <a:pt x="36" y="17"/>
                      <a:pt x="35" y="17"/>
                    </a:cubicBezTo>
                    <a:cubicBezTo>
                      <a:pt x="35" y="17"/>
                      <a:pt x="35" y="17"/>
                      <a:pt x="35" y="17"/>
                    </a:cubicBezTo>
                    <a:cubicBezTo>
                      <a:pt x="34" y="18"/>
                      <a:pt x="33" y="19"/>
                      <a:pt x="32" y="19"/>
                    </a:cubicBezTo>
                    <a:cubicBezTo>
                      <a:pt x="30" y="20"/>
                      <a:pt x="28" y="22"/>
                      <a:pt x="27" y="23"/>
                    </a:cubicBezTo>
                    <a:cubicBezTo>
                      <a:pt x="27" y="24"/>
                      <a:pt x="27" y="24"/>
                      <a:pt x="27" y="25"/>
                    </a:cubicBezTo>
                    <a:cubicBezTo>
                      <a:pt x="27" y="27"/>
                      <a:pt x="27" y="30"/>
                      <a:pt x="24" y="30"/>
                    </a:cubicBezTo>
                    <a:cubicBezTo>
                      <a:pt x="22" y="30"/>
                      <a:pt x="19" y="31"/>
                      <a:pt x="18" y="32"/>
                    </a:cubicBezTo>
                    <a:cubicBezTo>
                      <a:pt x="17" y="34"/>
                      <a:pt x="15" y="35"/>
                      <a:pt x="12" y="35"/>
                    </a:cubicBezTo>
                    <a:cubicBezTo>
                      <a:pt x="11" y="35"/>
                      <a:pt x="11" y="35"/>
                      <a:pt x="10" y="35"/>
                    </a:cubicBezTo>
                    <a:cubicBezTo>
                      <a:pt x="10" y="35"/>
                      <a:pt x="10" y="35"/>
                      <a:pt x="10" y="35"/>
                    </a:cubicBezTo>
                    <a:cubicBezTo>
                      <a:pt x="10" y="35"/>
                      <a:pt x="10" y="35"/>
                      <a:pt x="10" y="35"/>
                    </a:cubicBezTo>
                    <a:cubicBezTo>
                      <a:pt x="10" y="35"/>
                      <a:pt x="10" y="35"/>
                      <a:pt x="10" y="35"/>
                    </a:cubicBezTo>
                    <a:cubicBezTo>
                      <a:pt x="10" y="35"/>
                      <a:pt x="10" y="35"/>
                      <a:pt x="10" y="35"/>
                    </a:cubicBezTo>
                    <a:cubicBezTo>
                      <a:pt x="9" y="35"/>
                      <a:pt x="9" y="35"/>
                      <a:pt x="9" y="35"/>
                    </a:cubicBezTo>
                    <a:cubicBezTo>
                      <a:pt x="9" y="35"/>
                      <a:pt x="9" y="35"/>
                      <a:pt x="9" y="35"/>
                    </a:cubicBezTo>
                    <a:cubicBezTo>
                      <a:pt x="9" y="35"/>
                      <a:pt x="9" y="35"/>
                      <a:pt x="8" y="35"/>
                    </a:cubicBezTo>
                    <a:cubicBezTo>
                      <a:pt x="8" y="35"/>
                      <a:pt x="8" y="35"/>
                      <a:pt x="8" y="35"/>
                    </a:cubicBezTo>
                    <a:cubicBezTo>
                      <a:pt x="8" y="35"/>
                      <a:pt x="8" y="35"/>
                      <a:pt x="7" y="35"/>
                    </a:cubicBezTo>
                    <a:cubicBezTo>
                      <a:pt x="7" y="35"/>
                      <a:pt x="7" y="35"/>
                      <a:pt x="7" y="35"/>
                    </a:cubicBezTo>
                    <a:cubicBezTo>
                      <a:pt x="7" y="35"/>
                      <a:pt x="7" y="35"/>
                      <a:pt x="6" y="35"/>
                    </a:cubicBezTo>
                    <a:cubicBezTo>
                      <a:pt x="6" y="35"/>
                      <a:pt x="6" y="35"/>
                      <a:pt x="6" y="35"/>
                    </a:cubicBezTo>
                    <a:cubicBezTo>
                      <a:pt x="5" y="35"/>
                      <a:pt x="5" y="35"/>
                      <a:pt x="4" y="35"/>
                    </a:cubicBezTo>
                    <a:cubicBezTo>
                      <a:pt x="4" y="35"/>
                      <a:pt x="4" y="35"/>
                      <a:pt x="4" y="35"/>
                    </a:cubicBezTo>
                    <a:cubicBezTo>
                      <a:pt x="4" y="35"/>
                      <a:pt x="4" y="35"/>
                      <a:pt x="4" y="35"/>
                    </a:cubicBezTo>
                    <a:cubicBezTo>
                      <a:pt x="4" y="35"/>
                      <a:pt x="4" y="35"/>
                      <a:pt x="4" y="36"/>
                    </a:cubicBezTo>
                    <a:cubicBezTo>
                      <a:pt x="4" y="36"/>
                      <a:pt x="4" y="36"/>
                      <a:pt x="4" y="37"/>
                    </a:cubicBezTo>
                    <a:cubicBezTo>
                      <a:pt x="4" y="37"/>
                      <a:pt x="4" y="37"/>
                      <a:pt x="4" y="38"/>
                    </a:cubicBezTo>
                    <a:cubicBezTo>
                      <a:pt x="4" y="38"/>
                      <a:pt x="4" y="38"/>
                      <a:pt x="4" y="38"/>
                    </a:cubicBezTo>
                    <a:cubicBezTo>
                      <a:pt x="4" y="39"/>
                      <a:pt x="4" y="39"/>
                      <a:pt x="4" y="39"/>
                    </a:cubicBezTo>
                    <a:cubicBezTo>
                      <a:pt x="5" y="39"/>
                      <a:pt x="5" y="40"/>
                      <a:pt x="5" y="40"/>
                    </a:cubicBezTo>
                    <a:cubicBezTo>
                      <a:pt x="5" y="40"/>
                      <a:pt x="5" y="40"/>
                      <a:pt x="5" y="41"/>
                    </a:cubicBezTo>
                    <a:cubicBezTo>
                      <a:pt x="7" y="42"/>
                      <a:pt x="8" y="47"/>
                      <a:pt x="8" y="50"/>
                    </a:cubicBezTo>
                    <a:cubicBezTo>
                      <a:pt x="8" y="52"/>
                      <a:pt x="6" y="53"/>
                      <a:pt x="5" y="54"/>
                    </a:cubicBezTo>
                    <a:cubicBezTo>
                      <a:pt x="4" y="55"/>
                      <a:pt x="1" y="57"/>
                      <a:pt x="0" y="58"/>
                    </a:cubicBezTo>
                    <a:cubicBezTo>
                      <a:pt x="1" y="58"/>
                      <a:pt x="1" y="58"/>
                      <a:pt x="1" y="58"/>
                    </a:cubicBezTo>
                    <a:cubicBezTo>
                      <a:pt x="2" y="59"/>
                      <a:pt x="5" y="61"/>
                      <a:pt x="4" y="64"/>
                    </a:cubicBezTo>
                    <a:cubicBezTo>
                      <a:pt x="4" y="64"/>
                      <a:pt x="4" y="64"/>
                      <a:pt x="4" y="65"/>
                    </a:cubicBezTo>
                    <a:cubicBezTo>
                      <a:pt x="4" y="65"/>
                      <a:pt x="4" y="65"/>
                      <a:pt x="4" y="65"/>
                    </a:cubicBezTo>
                    <a:cubicBezTo>
                      <a:pt x="4" y="66"/>
                      <a:pt x="4" y="66"/>
                      <a:pt x="4" y="66"/>
                    </a:cubicBezTo>
                    <a:cubicBezTo>
                      <a:pt x="4" y="66"/>
                      <a:pt x="4" y="67"/>
                      <a:pt x="4" y="68"/>
                    </a:cubicBezTo>
                    <a:cubicBezTo>
                      <a:pt x="4" y="68"/>
                      <a:pt x="4" y="68"/>
                      <a:pt x="4" y="68"/>
                    </a:cubicBezTo>
                    <a:cubicBezTo>
                      <a:pt x="4" y="68"/>
                      <a:pt x="4" y="68"/>
                      <a:pt x="4" y="68"/>
                    </a:cubicBezTo>
                    <a:cubicBezTo>
                      <a:pt x="4" y="68"/>
                      <a:pt x="4" y="68"/>
                      <a:pt x="5" y="68"/>
                    </a:cubicBezTo>
                    <a:cubicBezTo>
                      <a:pt x="5" y="68"/>
                      <a:pt x="5" y="68"/>
                      <a:pt x="5" y="68"/>
                    </a:cubicBezTo>
                    <a:cubicBezTo>
                      <a:pt x="6" y="67"/>
                      <a:pt x="6" y="67"/>
                      <a:pt x="6" y="67"/>
                    </a:cubicBezTo>
                    <a:cubicBezTo>
                      <a:pt x="7" y="66"/>
                      <a:pt x="7" y="66"/>
                      <a:pt x="7" y="66"/>
                    </a:cubicBezTo>
                    <a:cubicBezTo>
                      <a:pt x="9" y="64"/>
                      <a:pt x="11" y="62"/>
                      <a:pt x="15" y="62"/>
                    </a:cubicBezTo>
                    <a:cubicBezTo>
                      <a:pt x="28" y="62"/>
                      <a:pt x="34" y="63"/>
                      <a:pt x="36" y="65"/>
                    </a:cubicBezTo>
                    <a:cubicBezTo>
                      <a:pt x="36" y="65"/>
                      <a:pt x="38" y="65"/>
                      <a:pt x="39" y="65"/>
                    </a:cubicBezTo>
                    <a:cubicBezTo>
                      <a:pt x="39" y="65"/>
                      <a:pt x="39" y="65"/>
                      <a:pt x="40" y="65"/>
                    </a:cubicBezTo>
                    <a:cubicBezTo>
                      <a:pt x="42" y="65"/>
                      <a:pt x="44" y="65"/>
                      <a:pt x="46" y="66"/>
                    </a:cubicBezTo>
                    <a:cubicBezTo>
                      <a:pt x="48" y="67"/>
                      <a:pt x="50" y="68"/>
                      <a:pt x="51" y="68"/>
                    </a:cubicBezTo>
                    <a:cubicBezTo>
                      <a:pt x="52" y="66"/>
                      <a:pt x="53" y="66"/>
                      <a:pt x="55" y="67"/>
                    </a:cubicBezTo>
                    <a:cubicBezTo>
                      <a:pt x="56" y="68"/>
                      <a:pt x="58" y="68"/>
                      <a:pt x="59" y="68"/>
                    </a:cubicBezTo>
                    <a:cubicBezTo>
                      <a:pt x="59" y="67"/>
                      <a:pt x="60" y="67"/>
                      <a:pt x="61" y="67"/>
                    </a:cubicBezTo>
                    <a:cubicBezTo>
                      <a:pt x="63" y="67"/>
                      <a:pt x="64" y="68"/>
                      <a:pt x="66" y="69"/>
                    </a:cubicBezTo>
                    <a:cubicBezTo>
                      <a:pt x="66" y="69"/>
                      <a:pt x="66" y="70"/>
                      <a:pt x="67" y="70"/>
                    </a:cubicBezTo>
                    <a:cubicBezTo>
                      <a:pt x="68" y="69"/>
                      <a:pt x="70" y="69"/>
                      <a:pt x="71" y="69"/>
                    </a:cubicBezTo>
                    <a:cubicBezTo>
                      <a:pt x="73" y="69"/>
                      <a:pt x="75" y="69"/>
                      <a:pt x="77" y="70"/>
                    </a:cubicBezTo>
                    <a:cubicBezTo>
                      <a:pt x="77" y="70"/>
                      <a:pt x="77" y="69"/>
                      <a:pt x="77" y="69"/>
                    </a:cubicBezTo>
                    <a:cubicBezTo>
                      <a:pt x="77" y="67"/>
                      <a:pt x="80" y="64"/>
                      <a:pt x="85" y="60"/>
                    </a:cubicBezTo>
                    <a:cubicBezTo>
                      <a:pt x="85" y="60"/>
                      <a:pt x="85" y="60"/>
                      <a:pt x="85" y="60"/>
                    </a:cubicBezTo>
                    <a:cubicBezTo>
                      <a:pt x="86" y="60"/>
                      <a:pt x="86" y="60"/>
                      <a:pt x="86" y="60"/>
                    </a:cubicBezTo>
                    <a:cubicBezTo>
                      <a:pt x="86" y="60"/>
                      <a:pt x="87" y="60"/>
                      <a:pt x="87" y="59"/>
                    </a:cubicBezTo>
                    <a:cubicBezTo>
                      <a:pt x="87" y="59"/>
                      <a:pt x="87" y="59"/>
                      <a:pt x="87" y="59"/>
                    </a:cubicBezTo>
                    <a:cubicBezTo>
                      <a:pt x="88" y="59"/>
                      <a:pt x="88" y="59"/>
                      <a:pt x="89" y="59"/>
                    </a:cubicBezTo>
                    <a:cubicBezTo>
                      <a:pt x="89" y="59"/>
                      <a:pt x="89" y="59"/>
                      <a:pt x="89" y="59"/>
                    </a:cubicBezTo>
                    <a:cubicBezTo>
                      <a:pt x="90" y="59"/>
                      <a:pt x="90" y="59"/>
                      <a:pt x="91" y="59"/>
                    </a:cubicBezTo>
                    <a:cubicBezTo>
                      <a:pt x="91" y="59"/>
                      <a:pt x="91" y="59"/>
                      <a:pt x="91" y="59"/>
                    </a:cubicBezTo>
                    <a:cubicBezTo>
                      <a:pt x="90" y="58"/>
                      <a:pt x="90" y="58"/>
                      <a:pt x="90" y="57"/>
                    </a:cubicBezTo>
                    <a:cubicBezTo>
                      <a:pt x="90" y="57"/>
                      <a:pt x="90" y="56"/>
                      <a:pt x="90" y="56"/>
                    </a:cubicBezTo>
                    <a:cubicBezTo>
                      <a:pt x="89" y="54"/>
                      <a:pt x="89" y="53"/>
                      <a:pt x="88" y="51"/>
                    </a:cubicBezTo>
                    <a:cubicBezTo>
                      <a:pt x="87" y="48"/>
                      <a:pt x="87" y="46"/>
                      <a:pt x="88" y="44"/>
                    </a:cubicBezTo>
                    <a:cubicBezTo>
                      <a:pt x="89" y="43"/>
                      <a:pt x="90" y="42"/>
                      <a:pt x="91" y="42"/>
                    </a:cubicBezTo>
                    <a:cubicBezTo>
                      <a:pt x="92" y="42"/>
                      <a:pt x="93" y="43"/>
                      <a:pt x="95" y="44"/>
                    </a:cubicBezTo>
                    <a:cubicBezTo>
                      <a:pt x="95" y="44"/>
                      <a:pt x="97" y="44"/>
                      <a:pt x="97" y="44"/>
                    </a:cubicBezTo>
                    <a:cubicBezTo>
                      <a:pt x="101" y="42"/>
                      <a:pt x="102" y="41"/>
                      <a:pt x="102" y="41"/>
                    </a:cubicBezTo>
                    <a:cubicBezTo>
                      <a:pt x="101" y="40"/>
                      <a:pt x="99" y="38"/>
                      <a:pt x="98" y="37"/>
                    </a:cubicBezTo>
                    <a:cubicBezTo>
                      <a:pt x="97" y="37"/>
                      <a:pt x="97" y="37"/>
                      <a:pt x="97" y="37"/>
                    </a:cubicBezTo>
                    <a:cubicBezTo>
                      <a:pt x="95" y="37"/>
                      <a:pt x="94" y="35"/>
                      <a:pt x="93" y="34"/>
                    </a:cubicBezTo>
                    <a:cubicBezTo>
                      <a:pt x="92" y="33"/>
                      <a:pt x="91" y="31"/>
                      <a:pt x="90" y="31"/>
                    </a:cubicBezTo>
                    <a:cubicBezTo>
                      <a:pt x="88" y="30"/>
                      <a:pt x="87" y="28"/>
                      <a:pt x="86" y="26"/>
                    </a:cubicBezTo>
                    <a:cubicBezTo>
                      <a:pt x="86" y="25"/>
                      <a:pt x="85" y="24"/>
                      <a:pt x="85" y="24"/>
                    </a:cubicBezTo>
                    <a:cubicBezTo>
                      <a:pt x="82" y="22"/>
                      <a:pt x="82" y="18"/>
                      <a:pt x="82" y="16"/>
                    </a:cubicBezTo>
                    <a:cubicBezTo>
                      <a:pt x="82" y="16"/>
                      <a:pt x="82" y="15"/>
                      <a:pt x="82" y="14"/>
                    </a:cubicBezTo>
                    <a:cubicBezTo>
                      <a:pt x="82" y="13"/>
                      <a:pt x="82" y="12"/>
                      <a:pt x="82" y="11"/>
                    </a:cubicBezTo>
                    <a:cubicBezTo>
                      <a:pt x="82" y="10"/>
                      <a:pt x="82" y="8"/>
                      <a:pt x="82" y="8"/>
                    </a:cubicBezTo>
                    <a:cubicBezTo>
                      <a:pt x="82" y="8"/>
                      <a:pt x="82" y="8"/>
                      <a:pt x="82" y="8"/>
                    </a:cubicBezTo>
                    <a:cubicBezTo>
                      <a:pt x="80" y="7"/>
                      <a:pt x="77" y="5"/>
                      <a:pt x="74" y="5"/>
                    </a:cubicBezTo>
                    <a:cubicBezTo>
                      <a:pt x="74" y="5"/>
                      <a:pt x="74" y="5"/>
                      <a:pt x="74" y="5"/>
                    </a:cubicBezTo>
                    <a:cubicBezTo>
                      <a:pt x="72" y="6"/>
                      <a:pt x="70" y="7"/>
                      <a:pt x="69" y="7"/>
                    </a:cubicBezTo>
                    <a:cubicBezTo>
                      <a:pt x="68" y="7"/>
                      <a:pt x="66" y="6"/>
                      <a:pt x="65" y="4"/>
                    </a:cubicBezTo>
                    <a:cubicBezTo>
                      <a:pt x="64" y="2"/>
                      <a:pt x="63" y="2"/>
                      <a:pt x="62" y="2"/>
                    </a:cubicBezTo>
                    <a:cubicBezTo>
                      <a:pt x="58" y="3"/>
                      <a:pt x="55" y="1"/>
                      <a:pt x="54" y="0"/>
                    </a:cubicBezTo>
                    <a:cubicBezTo>
                      <a:pt x="54" y="0"/>
                      <a:pt x="54" y="0"/>
                      <a:pt x="54" y="0"/>
                    </a:cubicBezTo>
                    <a:cubicBezTo>
                      <a:pt x="54" y="0"/>
                      <a:pt x="54" y="0"/>
                      <a:pt x="54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059" name="Freeform 1206">
                <a:extLst>
                  <a:ext uri="{FF2B5EF4-FFF2-40B4-BE49-F238E27FC236}">
                    <a16:creationId xmlns:a16="http://schemas.microsoft.com/office/drawing/2014/main" id="{F80E3865-F3F4-4851-8606-B88CBEAD557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67" y="3105"/>
                <a:ext cx="75" cy="33"/>
              </a:xfrm>
              <a:custGeom>
                <a:avLst/>
                <a:gdLst>
                  <a:gd name="T0" fmla="*/ 66 w 78"/>
                  <a:gd name="T1" fmla="*/ 32 h 34"/>
                  <a:gd name="T2" fmla="*/ 69 w 78"/>
                  <a:gd name="T3" fmla="*/ 31 h 34"/>
                  <a:gd name="T4" fmla="*/ 73 w 78"/>
                  <a:gd name="T5" fmla="*/ 31 h 34"/>
                  <a:gd name="T6" fmla="*/ 76 w 78"/>
                  <a:gd name="T7" fmla="*/ 28 h 34"/>
                  <a:gd name="T8" fmla="*/ 78 w 78"/>
                  <a:gd name="T9" fmla="*/ 27 h 34"/>
                  <a:gd name="T10" fmla="*/ 78 w 78"/>
                  <a:gd name="T11" fmla="*/ 26 h 34"/>
                  <a:gd name="T12" fmla="*/ 73 w 78"/>
                  <a:gd name="T13" fmla="*/ 14 h 34"/>
                  <a:gd name="T14" fmla="*/ 71 w 78"/>
                  <a:gd name="T15" fmla="*/ 8 h 34"/>
                  <a:gd name="T16" fmla="*/ 70 w 78"/>
                  <a:gd name="T17" fmla="*/ 7 h 34"/>
                  <a:gd name="T18" fmla="*/ 61 w 78"/>
                  <a:gd name="T19" fmla="*/ 6 h 34"/>
                  <a:gd name="T20" fmla="*/ 49 w 78"/>
                  <a:gd name="T21" fmla="*/ 0 h 34"/>
                  <a:gd name="T22" fmla="*/ 46 w 78"/>
                  <a:gd name="T23" fmla="*/ 0 h 34"/>
                  <a:gd name="T24" fmla="*/ 44 w 78"/>
                  <a:gd name="T25" fmla="*/ 0 h 34"/>
                  <a:gd name="T26" fmla="*/ 42 w 78"/>
                  <a:gd name="T27" fmla="*/ 0 h 34"/>
                  <a:gd name="T28" fmla="*/ 40 w 78"/>
                  <a:gd name="T29" fmla="*/ 0 h 34"/>
                  <a:gd name="T30" fmla="*/ 38 w 78"/>
                  <a:gd name="T31" fmla="*/ 4 h 34"/>
                  <a:gd name="T32" fmla="*/ 30 w 78"/>
                  <a:gd name="T33" fmla="*/ 16 h 34"/>
                  <a:gd name="T34" fmla="*/ 27 w 78"/>
                  <a:gd name="T35" fmla="*/ 16 h 34"/>
                  <a:gd name="T36" fmla="*/ 16 w 78"/>
                  <a:gd name="T37" fmla="*/ 3 h 34"/>
                  <a:gd name="T38" fmla="*/ 7 w 78"/>
                  <a:gd name="T39" fmla="*/ 9 h 34"/>
                  <a:gd name="T40" fmla="*/ 3 w 78"/>
                  <a:gd name="T41" fmla="*/ 17 h 34"/>
                  <a:gd name="T42" fmla="*/ 2 w 78"/>
                  <a:gd name="T43" fmla="*/ 25 h 34"/>
                  <a:gd name="T44" fmla="*/ 4 w 78"/>
                  <a:gd name="T45" fmla="*/ 25 h 34"/>
                  <a:gd name="T46" fmla="*/ 6 w 78"/>
                  <a:gd name="T47" fmla="*/ 24 h 34"/>
                  <a:gd name="T48" fmla="*/ 7 w 78"/>
                  <a:gd name="T49" fmla="*/ 24 h 34"/>
                  <a:gd name="T50" fmla="*/ 14 w 78"/>
                  <a:gd name="T51" fmla="*/ 22 h 34"/>
                  <a:gd name="T52" fmla="*/ 26 w 78"/>
                  <a:gd name="T53" fmla="*/ 23 h 34"/>
                  <a:gd name="T54" fmla="*/ 39 w 78"/>
                  <a:gd name="T55" fmla="*/ 23 h 34"/>
                  <a:gd name="T56" fmla="*/ 46 w 78"/>
                  <a:gd name="T57" fmla="*/ 25 h 34"/>
                  <a:gd name="T58" fmla="*/ 47 w 78"/>
                  <a:gd name="T59" fmla="*/ 25 h 34"/>
                  <a:gd name="T60" fmla="*/ 61 w 78"/>
                  <a:gd name="T61" fmla="*/ 33 h 34"/>
                  <a:gd name="T62" fmla="*/ 62 w 78"/>
                  <a:gd name="T63" fmla="*/ 34 h 34"/>
                  <a:gd name="T64" fmla="*/ 64 w 78"/>
                  <a:gd name="T65" fmla="*/ 33 h 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78" h="34">
                    <a:moveTo>
                      <a:pt x="64" y="33"/>
                    </a:moveTo>
                    <a:cubicBezTo>
                      <a:pt x="64" y="32"/>
                      <a:pt x="65" y="32"/>
                      <a:pt x="66" y="32"/>
                    </a:cubicBezTo>
                    <a:cubicBezTo>
                      <a:pt x="67" y="31"/>
                      <a:pt x="68" y="31"/>
                      <a:pt x="69" y="31"/>
                    </a:cubicBezTo>
                    <a:cubicBezTo>
                      <a:pt x="69" y="31"/>
                      <a:pt x="69" y="31"/>
                      <a:pt x="69" y="31"/>
                    </a:cubicBezTo>
                    <a:cubicBezTo>
                      <a:pt x="70" y="31"/>
                      <a:pt x="71" y="31"/>
                      <a:pt x="71" y="31"/>
                    </a:cubicBezTo>
                    <a:cubicBezTo>
                      <a:pt x="72" y="31"/>
                      <a:pt x="72" y="31"/>
                      <a:pt x="73" y="31"/>
                    </a:cubicBezTo>
                    <a:cubicBezTo>
                      <a:pt x="73" y="31"/>
                      <a:pt x="73" y="31"/>
                      <a:pt x="74" y="30"/>
                    </a:cubicBezTo>
                    <a:cubicBezTo>
                      <a:pt x="74" y="29"/>
                      <a:pt x="75" y="28"/>
                      <a:pt x="76" y="28"/>
                    </a:cubicBezTo>
                    <a:cubicBezTo>
                      <a:pt x="76" y="27"/>
                      <a:pt x="77" y="27"/>
                      <a:pt x="77" y="27"/>
                    </a:cubicBezTo>
                    <a:cubicBezTo>
                      <a:pt x="78" y="27"/>
                      <a:pt x="78" y="27"/>
                      <a:pt x="78" y="27"/>
                    </a:cubicBezTo>
                    <a:cubicBezTo>
                      <a:pt x="78" y="27"/>
                      <a:pt x="78" y="27"/>
                      <a:pt x="78" y="26"/>
                    </a:cubicBezTo>
                    <a:cubicBezTo>
                      <a:pt x="78" y="26"/>
                      <a:pt x="78" y="26"/>
                      <a:pt x="78" y="26"/>
                    </a:cubicBezTo>
                    <a:cubicBezTo>
                      <a:pt x="78" y="24"/>
                      <a:pt x="77" y="23"/>
                      <a:pt x="77" y="22"/>
                    </a:cubicBezTo>
                    <a:cubicBezTo>
                      <a:pt x="73" y="19"/>
                      <a:pt x="72" y="16"/>
                      <a:pt x="73" y="14"/>
                    </a:cubicBezTo>
                    <a:cubicBezTo>
                      <a:pt x="73" y="13"/>
                      <a:pt x="74" y="11"/>
                      <a:pt x="72" y="10"/>
                    </a:cubicBezTo>
                    <a:cubicBezTo>
                      <a:pt x="72" y="9"/>
                      <a:pt x="71" y="9"/>
                      <a:pt x="71" y="8"/>
                    </a:cubicBezTo>
                    <a:cubicBezTo>
                      <a:pt x="71" y="8"/>
                      <a:pt x="71" y="8"/>
                      <a:pt x="70" y="8"/>
                    </a:cubicBezTo>
                    <a:cubicBezTo>
                      <a:pt x="70" y="7"/>
                      <a:pt x="70" y="7"/>
                      <a:pt x="70" y="7"/>
                    </a:cubicBezTo>
                    <a:cubicBezTo>
                      <a:pt x="66" y="7"/>
                      <a:pt x="63" y="7"/>
                      <a:pt x="62" y="6"/>
                    </a:cubicBezTo>
                    <a:cubicBezTo>
                      <a:pt x="62" y="6"/>
                      <a:pt x="61" y="6"/>
                      <a:pt x="61" y="6"/>
                    </a:cubicBezTo>
                    <a:cubicBezTo>
                      <a:pt x="61" y="7"/>
                      <a:pt x="61" y="7"/>
                      <a:pt x="61" y="7"/>
                    </a:cubicBezTo>
                    <a:cubicBezTo>
                      <a:pt x="59" y="7"/>
                      <a:pt x="55" y="5"/>
                      <a:pt x="49" y="0"/>
                    </a:cubicBezTo>
                    <a:cubicBezTo>
                      <a:pt x="48" y="0"/>
                      <a:pt x="48" y="0"/>
                      <a:pt x="48" y="0"/>
                    </a:cubicBezTo>
                    <a:cubicBezTo>
                      <a:pt x="48" y="0"/>
                      <a:pt x="48" y="0"/>
                      <a:pt x="46" y="0"/>
                    </a:cubicBezTo>
                    <a:cubicBezTo>
                      <a:pt x="46" y="0"/>
                      <a:pt x="45" y="0"/>
                      <a:pt x="45" y="0"/>
                    </a:cubicBezTo>
                    <a:cubicBezTo>
                      <a:pt x="44" y="0"/>
                      <a:pt x="44" y="0"/>
                      <a:pt x="44" y="0"/>
                    </a:cubicBezTo>
                    <a:cubicBezTo>
                      <a:pt x="44" y="0"/>
                      <a:pt x="43" y="0"/>
                      <a:pt x="43" y="0"/>
                    </a:cubicBezTo>
                    <a:cubicBezTo>
                      <a:pt x="42" y="0"/>
                      <a:pt x="42" y="0"/>
                      <a:pt x="42" y="0"/>
                    </a:cubicBezTo>
                    <a:cubicBezTo>
                      <a:pt x="41" y="0"/>
                      <a:pt x="41" y="0"/>
                      <a:pt x="40" y="0"/>
                    </a:cubicBezTo>
                    <a:cubicBezTo>
                      <a:pt x="40" y="0"/>
                      <a:pt x="40" y="0"/>
                      <a:pt x="40" y="0"/>
                    </a:cubicBezTo>
                    <a:cubicBezTo>
                      <a:pt x="39" y="0"/>
                      <a:pt x="39" y="0"/>
                      <a:pt x="38" y="0"/>
                    </a:cubicBezTo>
                    <a:cubicBezTo>
                      <a:pt x="37" y="1"/>
                      <a:pt x="38" y="2"/>
                      <a:pt x="38" y="4"/>
                    </a:cubicBezTo>
                    <a:cubicBezTo>
                      <a:pt x="38" y="6"/>
                      <a:pt x="38" y="7"/>
                      <a:pt x="38" y="9"/>
                    </a:cubicBezTo>
                    <a:cubicBezTo>
                      <a:pt x="38" y="14"/>
                      <a:pt x="35" y="16"/>
                      <a:pt x="30" y="16"/>
                    </a:cubicBezTo>
                    <a:cubicBezTo>
                      <a:pt x="29" y="16"/>
                      <a:pt x="29" y="16"/>
                      <a:pt x="28" y="16"/>
                    </a:cubicBezTo>
                    <a:cubicBezTo>
                      <a:pt x="28" y="16"/>
                      <a:pt x="27" y="16"/>
                      <a:pt x="27" y="16"/>
                    </a:cubicBezTo>
                    <a:cubicBezTo>
                      <a:pt x="24" y="16"/>
                      <a:pt x="21" y="11"/>
                      <a:pt x="17" y="5"/>
                    </a:cubicBezTo>
                    <a:cubicBezTo>
                      <a:pt x="16" y="5"/>
                      <a:pt x="16" y="4"/>
                      <a:pt x="16" y="3"/>
                    </a:cubicBezTo>
                    <a:cubicBezTo>
                      <a:pt x="15" y="4"/>
                      <a:pt x="12" y="5"/>
                      <a:pt x="10" y="7"/>
                    </a:cubicBezTo>
                    <a:cubicBezTo>
                      <a:pt x="9" y="7"/>
                      <a:pt x="8" y="8"/>
                      <a:pt x="7" y="9"/>
                    </a:cubicBezTo>
                    <a:cubicBezTo>
                      <a:pt x="6" y="9"/>
                      <a:pt x="6" y="10"/>
                      <a:pt x="5" y="12"/>
                    </a:cubicBezTo>
                    <a:cubicBezTo>
                      <a:pt x="5" y="14"/>
                      <a:pt x="5" y="16"/>
                      <a:pt x="3" y="17"/>
                    </a:cubicBezTo>
                    <a:cubicBezTo>
                      <a:pt x="1" y="19"/>
                      <a:pt x="0" y="21"/>
                      <a:pt x="2" y="25"/>
                    </a:cubicBezTo>
                    <a:cubicBezTo>
                      <a:pt x="2" y="25"/>
                      <a:pt x="2" y="25"/>
                      <a:pt x="2" y="25"/>
                    </a:cubicBezTo>
                    <a:cubicBezTo>
                      <a:pt x="2" y="25"/>
                      <a:pt x="3" y="25"/>
                      <a:pt x="4" y="25"/>
                    </a:cubicBezTo>
                    <a:cubicBezTo>
                      <a:pt x="4" y="25"/>
                      <a:pt x="4" y="25"/>
                      <a:pt x="4" y="25"/>
                    </a:cubicBezTo>
                    <a:cubicBezTo>
                      <a:pt x="5" y="25"/>
                      <a:pt x="5" y="24"/>
                      <a:pt x="6" y="24"/>
                    </a:cubicBezTo>
                    <a:cubicBezTo>
                      <a:pt x="6" y="24"/>
                      <a:pt x="6" y="24"/>
                      <a:pt x="6" y="24"/>
                    </a:cubicBezTo>
                    <a:cubicBezTo>
                      <a:pt x="7" y="24"/>
                      <a:pt x="7" y="24"/>
                      <a:pt x="7" y="24"/>
                    </a:cubicBezTo>
                    <a:cubicBezTo>
                      <a:pt x="7" y="24"/>
                      <a:pt x="7" y="24"/>
                      <a:pt x="7" y="24"/>
                    </a:cubicBezTo>
                    <a:cubicBezTo>
                      <a:pt x="8" y="24"/>
                      <a:pt x="8" y="23"/>
                      <a:pt x="8" y="23"/>
                    </a:cubicBezTo>
                    <a:cubicBezTo>
                      <a:pt x="10" y="22"/>
                      <a:pt x="12" y="22"/>
                      <a:pt x="14" y="22"/>
                    </a:cubicBezTo>
                    <a:cubicBezTo>
                      <a:pt x="17" y="22"/>
                      <a:pt x="20" y="22"/>
                      <a:pt x="22" y="22"/>
                    </a:cubicBezTo>
                    <a:cubicBezTo>
                      <a:pt x="24" y="23"/>
                      <a:pt x="25" y="23"/>
                      <a:pt x="26" y="23"/>
                    </a:cubicBezTo>
                    <a:cubicBezTo>
                      <a:pt x="27" y="23"/>
                      <a:pt x="28" y="23"/>
                      <a:pt x="29" y="23"/>
                    </a:cubicBezTo>
                    <a:cubicBezTo>
                      <a:pt x="33" y="23"/>
                      <a:pt x="37" y="24"/>
                      <a:pt x="39" y="23"/>
                    </a:cubicBezTo>
                    <a:cubicBezTo>
                      <a:pt x="40" y="23"/>
                      <a:pt x="41" y="23"/>
                      <a:pt x="41" y="23"/>
                    </a:cubicBezTo>
                    <a:cubicBezTo>
                      <a:pt x="44" y="23"/>
                      <a:pt x="45" y="24"/>
                      <a:pt x="46" y="25"/>
                    </a:cubicBezTo>
                    <a:cubicBezTo>
                      <a:pt x="46" y="25"/>
                      <a:pt x="46" y="25"/>
                      <a:pt x="46" y="25"/>
                    </a:cubicBezTo>
                    <a:cubicBezTo>
                      <a:pt x="46" y="25"/>
                      <a:pt x="47" y="25"/>
                      <a:pt x="47" y="25"/>
                    </a:cubicBezTo>
                    <a:cubicBezTo>
                      <a:pt x="51" y="25"/>
                      <a:pt x="56" y="29"/>
                      <a:pt x="58" y="31"/>
                    </a:cubicBezTo>
                    <a:cubicBezTo>
                      <a:pt x="59" y="32"/>
                      <a:pt x="60" y="32"/>
                      <a:pt x="61" y="33"/>
                    </a:cubicBezTo>
                    <a:cubicBezTo>
                      <a:pt x="61" y="33"/>
                      <a:pt x="61" y="33"/>
                      <a:pt x="61" y="34"/>
                    </a:cubicBezTo>
                    <a:cubicBezTo>
                      <a:pt x="62" y="34"/>
                      <a:pt x="62" y="34"/>
                      <a:pt x="62" y="34"/>
                    </a:cubicBezTo>
                    <a:cubicBezTo>
                      <a:pt x="63" y="34"/>
                      <a:pt x="63" y="33"/>
                      <a:pt x="64" y="33"/>
                    </a:cubicBezTo>
                    <a:cubicBezTo>
                      <a:pt x="64" y="33"/>
                      <a:pt x="64" y="33"/>
                      <a:pt x="64" y="33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060" name="Freeform 1207">
                <a:extLst>
                  <a:ext uri="{FF2B5EF4-FFF2-40B4-BE49-F238E27FC236}">
                    <a16:creationId xmlns:a16="http://schemas.microsoft.com/office/drawing/2014/main" id="{8A6E121E-9111-4A53-B334-68C530FC0A5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68" y="3130"/>
                <a:ext cx="57" cy="34"/>
              </a:xfrm>
              <a:custGeom>
                <a:avLst/>
                <a:gdLst>
                  <a:gd name="T0" fmla="*/ 26 w 59"/>
                  <a:gd name="T1" fmla="*/ 32 h 36"/>
                  <a:gd name="T2" fmla="*/ 27 w 59"/>
                  <a:gd name="T3" fmla="*/ 33 h 36"/>
                  <a:gd name="T4" fmla="*/ 28 w 59"/>
                  <a:gd name="T5" fmla="*/ 34 h 36"/>
                  <a:gd name="T6" fmla="*/ 29 w 59"/>
                  <a:gd name="T7" fmla="*/ 34 h 36"/>
                  <a:gd name="T8" fmla="*/ 29 w 59"/>
                  <a:gd name="T9" fmla="*/ 35 h 36"/>
                  <a:gd name="T10" fmla="*/ 30 w 59"/>
                  <a:gd name="T11" fmla="*/ 35 h 36"/>
                  <a:gd name="T12" fmla="*/ 32 w 59"/>
                  <a:gd name="T13" fmla="*/ 35 h 36"/>
                  <a:gd name="T14" fmla="*/ 33 w 59"/>
                  <a:gd name="T15" fmla="*/ 35 h 36"/>
                  <a:gd name="T16" fmla="*/ 34 w 59"/>
                  <a:gd name="T17" fmla="*/ 35 h 36"/>
                  <a:gd name="T18" fmla="*/ 35 w 59"/>
                  <a:gd name="T19" fmla="*/ 35 h 36"/>
                  <a:gd name="T20" fmla="*/ 36 w 59"/>
                  <a:gd name="T21" fmla="*/ 35 h 36"/>
                  <a:gd name="T22" fmla="*/ 36 w 59"/>
                  <a:gd name="T23" fmla="*/ 35 h 36"/>
                  <a:gd name="T24" fmla="*/ 40 w 59"/>
                  <a:gd name="T25" fmla="*/ 33 h 36"/>
                  <a:gd name="T26" fmla="*/ 48 w 59"/>
                  <a:gd name="T27" fmla="*/ 28 h 36"/>
                  <a:gd name="T28" fmla="*/ 54 w 59"/>
                  <a:gd name="T29" fmla="*/ 20 h 36"/>
                  <a:gd name="T30" fmla="*/ 56 w 59"/>
                  <a:gd name="T31" fmla="*/ 19 h 36"/>
                  <a:gd name="T32" fmla="*/ 59 w 59"/>
                  <a:gd name="T33" fmla="*/ 15 h 36"/>
                  <a:gd name="T34" fmla="*/ 59 w 59"/>
                  <a:gd name="T35" fmla="*/ 12 h 36"/>
                  <a:gd name="T36" fmla="*/ 58 w 59"/>
                  <a:gd name="T37" fmla="*/ 11 h 36"/>
                  <a:gd name="T38" fmla="*/ 55 w 59"/>
                  <a:gd name="T39" fmla="*/ 9 h 36"/>
                  <a:gd name="T40" fmla="*/ 45 w 59"/>
                  <a:gd name="T41" fmla="*/ 3 h 36"/>
                  <a:gd name="T42" fmla="*/ 45 w 59"/>
                  <a:gd name="T43" fmla="*/ 3 h 36"/>
                  <a:gd name="T44" fmla="*/ 42 w 59"/>
                  <a:gd name="T45" fmla="*/ 1 h 36"/>
                  <a:gd name="T46" fmla="*/ 41 w 59"/>
                  <a:gd name="T47" fmla="*/ 1 h 36"/>
                  <a:gd name="T48" fmla="*/ 40 w 59"/>
                  <a:gd name="T49" fmla="*/ 1 h 36"/>
                  <a:gd name="T50" fmla="*/ 28 w 59"/>
                  <a:gd name="T51" fmla="*/ 1 h 36"/>
                  <a:gd name="T52" fmla="*/ 13 w 59"/>
                  <a:gd name="T53" fmla="*/ 0 h 36"/>
                  <a:gd name="T54" fmla="*/ 8 w 59"/>
                  <a:gd name="T55" fmla="*/ 1 h 36"/>
                  <a:gd name="T56" fmla="*/ 6 w 59"/>
                  <a:gd name="T57" fmla="*/ 2 h 36"/>
                  <a:gd name="T58" fmla="*/ 3 w 59"/>
                  <a:gd name="T59" fmla="*/ 3 h 36"/>
                  <a:gd name="T60" fmla="*/ 2 w 59"/>
                  <a:gd name="T61" fmla="*/ 3 h 36"/>
                  <a:gd name="T62" fmla="*/ 3 w 59"/>
                  <a:gd name="T63" fmla="*/ 14 h 36"/>
                  <a:gd name="T64" fmla="*/ 11 w 59"/>
                  <a:gd name="T65" fmla="*/ 18 h 36"/>
                  <a:gd name="T66" fmla="*/ 21 w 59"/>
                  <a:gd name="T67" fmla="*/ 23 h 36"/>
                  <a:gd name="T68" fmla="*/ 20 w 59"/>
                  <a:gd name="T69" fmla="*/ 30 h 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</a:cxnLst>
                <a:rect l="0" t="0" r="r" b="b"/>
                <a:pathLst>
                  <a:path w="59" h="36">
                    <a:moveTo>
                      <a:pt x="20" y="30"/>
                    </a:moveTo>
                    <a:cubicBezTo>
                      <a:pt x="22" y="30"/>
                      <a:pt x="24" y="31"/>
                      <a:pt x="26" y="32"/>
                    </a:cubicBezTo>
                    <a:cubicBezTo>
                      <a:pt x="26" y="32"/>
                      <a:pt x="26" y="32"/>
                      <a:pt x="26" y="32"/>
                    </a:cubicBezTo>
                    <a:cubicBezTo>
                      <a:pt x="26" y="32"/>
                      <a:pt x="27" y="33"/>
                      <a:pt x="27" y="33"/>
                    </a:cubicBezTo>
                    <a:cubicBezTo>
                      <a:pt x="27" y="33"/>
                      <a:pt x="27" y="33"/>
                      <a:pt x="27" y="33"/>
                    </a:cubicBezTo>
                    <a:cubicBezTo>
                      <a:pt x="27" y="33"/>
                      <a:pt x="28" y="33"/>
                      <a:pt x="28" y="34"/>
                    </a:cubicBezTo>
                    <a:cubicBezTo>
                      <a:pt x="28" y="34"/>
                      <a:pt x="28" y="34"/>
                      <a:pt x="28" y="34"/>
                    </a:cubicBezTo>
                    <a:cubicBezTo>
                      <a:pt x="28" y="34"/>
                      <a:pt x="28" y="34"/>
                      <a:pt x="29" y="34"/>
                    </a:cubicBezTo>
                    <a:cubicBezTo>
                      <a:pt x="29" y="35"/>
                      <a:pt x="29" y="35"/>
                      <a:pt x="29" y="35"/>
                    </a:cubicBezTo>
                    <a:cubicBezTo>
                      <a:pt x="29" y="35"/>
                      <a:pt x="29" y="35"/>
                      <a:pt x="29" y="35"/>
                    </a:cubicBezTo>
                    <a:cubicBezTo>
                      <a:pt x="29" y="35"/>
                      <a:pt x="29" y="35"/>
                      <a:pt x="29" y="35"/>
                    </a:cubicBezTo>
                    <a:cubicBezTo>
                      <a:pt x="30" y="35"/>
                      <a:pt x="30" y="35"/>
                      <a:pt x="30" y="35"/>
                    </a:cubicBezTo>
                    <a:cubicBezTo>
                      <a:pt x="31" y="35"/>
                      <a:pt x="31" y="35"/>
                      <a:pt x="31" y="35"/>
                    </a:cubicBezTo>
                    <a:cubicBezTo>
                      <a:pt x="32" y="35"/>
                      <a:pt x="32" y="35"/>
                      <a:pt x="32" y="35"/>
                    </a:cubicBezTo>
                    <a:cubicBezTo>
                      <a:pt x="32" y="35"/>
                      <a:pt x="32" y="35"/>
                      <a:pt x="33" y="35"/>
                    </a:cubicBezTo>
                    <a:cubicBezTo>
                      <a:pt x="33" y="35"/>
                      <a:pt x="33" y="35"/>
                      <a:pt x="33" y="35"/>
                    </a:cubicBezTo>
                    <a:cubicBezTo>
                      <a:pt x="34" y="35"/>
                      <a:pt x="34" y="35"/>
                      <a:pt x="34" y="35"/>
                    </a:cubicBezTo>
                    <a:cubicBezTo>
                      <a:pt x="34" y="35"/>
                      <a:pt x="34" y="35"/>
                      <a:pt x="34" y="35"/>
                    </a:cubicBezTo>
                    <a:cubicBezTo>
                      <a:pt x="35" y="35"/>
                      <a:pt x="35" y="35"/>
                      <a:pt x="35" y="35"/>
                    </a:cubicBezTo>
                    <a:cubicBezTo>
                      <a:pt x="35" y="35"/>
                      <a:pt x="35" y="35"/>
                      <a:pt x="35" y="35"/>
                    </a:cubicBezTo>
                    <a:cubicBezTo>
                      <a:pt x="35" y="35"/>
                      <a:pt x="35" y="35"/>
                      <a:pt x="35" y="35"/>
                    </a:cubicBezTo>
                    <a:cubicBezTo>
                      <a:pt x="36" y="35"/>
                      <a:pt x="36" y="35"/>
                      <a:pt x="36" y="35"/>
                    </a:cubicBezTo>
                    <a:cubicBezTo>
                      <a:pt x="36" y="35"/>
                      <a:pt x="36" y="35"/>
                      <a:pt x="36" y="35"/>
                    </a:cubicBezTo>
                    <a:cubicBezTo>
                      <a:pt x="36" y="35"/>
                      <a:pt x="36" y="35"/>
                      <a:pt x="36" y="35"/>
                    </a:cubicBezTo>
                    <a:cubicBezTo>
                      <a:pt x="36" y="35"/>
                      <a:pt x="36" y="35"/>
                      <a:pt x="36" y="35"/>
                    </a:cubicBezTo>
                    <a:cubicBezTo>
                      <a:pt x="37" y="36"/>
                      <a:pt x="38" y="35"/>
                      <a:pt x="40" y="33"/>
                    </a:cubicBezTo>
                    <a:cubicBezTo>
                      <a:pt x="42" y="31"/>
                      <a:pt x="46" y="30"/>
                      <a:pt x="48" y="30"/>
                    </a:cubicBezTo>
                    <a:cubicBezTo>
                      <a:pt x="48" y="30"/>
                      <a:pt x="48" y="29"/>
                      <a:pt x="48" y="28"/>
                    </a:cubicBezTo>
                    <a:cubicBezTo>
                      <a:pt x="48" y="28"/>
                      <a:pt x="48" y="27"/>
                      <a:pt x="48" y="27"/>
                    </a:cubicBezTo>
                    <a:cubicBezTo>
                      <a:pt x="49" y="24"/>
                      <a:pt x="52" y="21"/>
                      <a:pt x="54" y="20"/>
                    </a:cubicBezTo>
                    <a:cubicBezTo>
                      <a:pt x="55" y="20"/>
                      <a:pt x="55" y="20"/>
                      <a:pt x="55" y="20"/>
                    </a:cubicBezTo>
                    <a:cubicBezTo>
                      <a:pt x="56" y="20"/>
                      <a:pt x="56" y="19"/>
                      <a:pt x="56" y="19"/>
                    </a:cubicBezTo>
                    <a:cubicBezTo>
                      <a:pt x="57" y="18"/>
                      <a:pt x="57" y="17"/>
                      <a:pt x="59" y="17"/>
                    </a:cubicBezTo>
                    <a:cubicBezTo>
                      <a:pt x="59" y="16"/>
                      <a:pt x="59" y="16"/>
                      <a:pt x="59" y="15"/>
                    </a:cubicBezTo>
                    <a:cubicBezTo>
                      <a:pt x="59" y="14"/>
                      <a:pt x="59" y="13"/>
                      <a:pt x="59" y="13"/>
                    </a:cubicBezTo>
                    <a:cubicBezTo>
                      <a:pt x="59" y="13"/>
                      <a:pt x="59" y="12"/>
                      <a:pt x="59" y="12"/>
                    </a:cubicBezTo>
                    <a:cubicBezTo>
                      <a:pt x="59" y="12"/>
                      <a:pt x="59" y="12"/>
                      <a:pt x="59" y="12"/>
                    </a:cubicBezTo>
                    <a:cubicBezTo>
                      <a:pt x="59" y="11"/>
                      <a:pt x="59" y="11"/>
                      <a:pt x="58" y="11"/>
                    </a:cubicBezTo>
                    <a:cubicBezTo>
                      <a:pt x="58" y="11"/>
                      <a:pt x="58" y="11"/>
                      <a:pt x="57" y="10"/>
                    </a:cubicBezTo>
                    <a:cubicBezTo>
                      <a:pt x="56" y="10"/>
                      <a:pt x="56" y="9"/>
                      <a:pt x="55" y="9"/>
                    </a:cubicBezTo>
                    <a:cubicBezTo>
                      <a:pt x="51" y="5"/>
                      <a:pt x="48" y="3"/>
                      <a:pt x="46" y="3"/>
                    </a:cubicBezTo>
                    <a:cubicBezTo>
                      <a:pt x="45" y="3"/>
                      <a:pt x="45" y="3"/>
                      <a:pt x="45" y="3"/>
                    </a:cubicBezTo>
                    <a:cubicBezTo>
                      <a:pt x="45" y="3"/>
                      <a:pt x="45" y="3"/>
                      <a:pt x="45" y="3"/>
                    </a:cubicBezTo>
                    <a:cubicBezTo>
                      <a:pt x="45" y="3"/>
                      <a:pt x="45" y="3"/>
                      <a:pt x="45" y="3"/>
                    </a:cubicBezTo>
                    <a:cubicBezTo>
                      <a:pt x="44" y="3"/>
                      <a:pt x="43" y="3"/>
                      <a:pt x="42" y="2"/>
                    </a:cubicBezTo>
                    <a:cubicBezTo>
                      <a:pt x="42" y="2"/>
                      <a:pt x="42" y="2"/>
                      <a:pt x="42" y="1"/>
                    </a:cubicBezTo>
                    <a:cubicBezTo>
                      <a:pt x="41" y="1"/>
                      <a:pt x="41" y="1"/>
                      <a:pt x="41" y="1"/>
                    </a:cubicBezTo>
                    <a:cubicBezTo>
                      <a:pt x="41" y="1"/>
                      <a:pt x="41" y="1"/>
                      <a:pt x="41" y="1"/>
                    </a:cubicBezTo>
                    <a:cubicBezTo>
                      <a:pt x="41" y="1"/>
                      <a:pt x="41" y="1"/>
                      <a:pt x="40" y="1"/>
                    </a:cubicBezTo>
                    <a:cubicBezTo>
                      <a:pt x="40" y="1"/>
                      <a:pt x="40" y="1"/>
                      <a:pt x="40" y="1"/>
                    </a:cubicBezTo>
                    <a:cubicBezTo>
                      <a:pt x="38" y="1"/>
                      <a:pt x="36" y="2"/>
                      <a:pt x="34" y="2"/>
                    </a:cubicBezTo>
                    <a:cubicBezTo>
                      <a:pt x="32" y="2"/>
                      <a:pt x="30" y="1"/>
                      <a:pt x="28" y="1"/>
                    </a:cubicBezTo>
                    <a:cubicBezTo>
                      <a:pt x="25" y="1"/>
                      <a:pt x="24" y="1"/>
                      <a:pt x="21" y="0"/>
                    </a:cubicBezTo>
                    <a:cubicBezTo>
                      <a:pt x="18" y="0"/>
                      <a:pt x="16" y="0"/>
                      <a:pt x="13" y="0"/>
                    </a:cubicBezTo>
                    <a:cubicBezTo>
                      <a:pt x="11" y="0"/>
                      <a:pt x="10" y="0"/>
                      <a:pt x="9" y="0"/>
                    </a:cubicBezTo>
                    <a:cubicBezTo>
                      <a:pt x="9" y="1"/>
                      <a:pt x="8" y="1"/>
                      <a:pt x="8" y="1"/>
                    </a:cubicBezTo>
                    <a:cubicBezTo>
                      <a:pt x="8" y="1"/>
                      <a:pt x="7" y="2"/>
                      <a:pt x="7" y="2"/>
                    </a:cubicBezTo>
                    <a:cubicBezTo>
                      <a:pt x="7" y="2"/>
                      <a:pt x="6" y="2"/>
                      <a:pt x="6" y="2"/>
                    </a:cubicBezTo>
                    <a:cubicBezTo>
                      <a:pt x="6" y="2"/>
                      <a:pt x="5" y="2"/>
                      <a:pt x="5" y="2"/>
                    </a:cubicBezTo>
                    <a:cubicBezTo>
                      <a:pt x="4" y="2"/>
                      <a:pt x="4" y="3"/>
                      <a:pt x="3" y="3"/>
                    </a:cubicBezTo>
                    <a:cubicBezTo>
                      <a:pt x="3" y="3"/>
                      <a:pt x="3" y="3"/>
                      <a:pt x="2" y="3"/>
                    </a:cubicBezTo>
                    <a:cubicBezTo>
                      <a:pt x="2" y="3"/>
                      <a:pt x="2" y="3"/>
                      <a:pt x="2" y="3"/>
                    </a:cubicBezTo>
                    <a:cubicBezTo>
                      <a:pt x="3" y="7"/>
                      <a:pt x="3" y="11"/>
                      <a:pt x="0" y="14"/>
                    </a:cubicBezTo>
                    <a:cubicBezTo>
                      <a:pt x="1" y="14"/>
                      <a:pt x="2" y="14"/>
                      <a:pt x="3" y="14"/>
                    </a:cubicBezTo>
                    <a:cubicBezTo>
                      <a:pt x="4" y="14"/>
                      <a:pt x="6" y="14"/>
                      <a:pt x="7" y="16"/>
                    </a:cubicBezTo>
                    <a:cubicBezTo>
                      <a:pt x="8" y="17"/>
                      <a:pt x="10" y="18"/>
                      <a:pt x="11" y="18"/>
                    </a:cubicBezTo>
                    <a:cubicBezTo>
                      <a:pt x="12" y="18"/>
                      <a:pt x="13" y="18"/>
                      <a:pt x="13" y="18"/>
                    </a:cubicBezTo>
                    <a:cubicBezTo>
                      <a:pt x="16" y="18"/>
                      <a:pt x="21" y="20"/>
                      <a:pt x="21" y="23"/>
                    </a:cubicBezTo>
                    <a:cubicBezTo>
                      <a:pt x="21" y="24"/>
                      <a:pt x="21" y="25"/>
                      <a:pt x="20" y="26"/>
                    </a:cubicBezTo>
                    <a:cubicBezTo>
                      <a:pt x="20" y="27"/>
                      <a:pt x="20" y="29"/>
                      <a:pt x="20" y="3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061" name="Freeform 1208">
                <a:extLst>
                  <a:ext uri="{FF2B5EF4-FFF2-40B4-BE49-F238E27FC236}">
                    <a16:creationId xmlns:a16="http://schemas.microsoft.com/office/drawing/2014/main" id="{775F4094-37F2-4FD1-9420-4030141819A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13" y="3258"/>
                <a:ext cx="42" cy="22"/>
              </a:xfrm>
              <a:custGeom>
                <a:avLst/>
                <a:gdLst>
                  <a:gd name="T0" fmla="*/ 9 w 44"/>
                  <a:gd name="T1" fmla="*/ 22 h 22"/>
                  <a:gd name="T2" fmla="*/ 11 w 44"/>
                  <a:gd name="T3" fmla="*/ 22 h 22"/>
                  <a:gd name="T4" fmla="*/ 12 w 44"/>
                  <a:gd name="T5" fmla="*/ 22 h 22"/>
                  <a:gd name="T6" fmla="*/ 14 w 44"/>
                  <a:gd name="T7" fmla="*/ 22 h 22"/>
                  <a:gd name="T8" fmla="*/ 14 w 44"/>
                  <a:gd name="T9" fmla="*/ 22 h 22"/>
                  <a:gd name="T10" fmla="*/ 15 w 44"/>
                  <a:gd name="T11" fmla="*/ 22 h 22"/>
                  <a:gd name="T12" fmla="*/ 16 w 44"/>
                  <a:gd name="T13" fmla="*/ 22 h 22"/>
                  <a:gd name="T14" fmla="*/ 17 w 44"/>
                  <a:gd name="T15" fmla="*/ 22 h 22"/>
                  <a:gd name="T16" fmla="*/ 19 w 44"/>
                  <a:gd name="T17" fmla="*/ 18 h 22"/>
                  <a:gd name="T18" fmla="*/ 21 w 44"/>
                  <a:gd name="T19" fmla="*/ 14 h 22"/>
                  <a:gd name="T20" fmla="*/ 22 w 44"/>
                  <a:gd name="T21" fmla="*/ 14 h 22"/>
                  <a:gd name="T22" fmla="*/ 23 w 44"/>
                  <a:gd name="T23" fmla="*/ 14 h 22"/>
                  <a:gd name="T24" fmla="*/ 27 w 44"/>
                  <a:gd name="T25" fmla="*/ 18 h 22"/>
                  <a:gd name="T26" fmla="*/ 30 w 44"/>
                  <a:gd name="T27" fmla="*/ 22 h 22"/>
                  <a:gd name="T28" fmla="*/ 30 w 44"/>
                  <a:gd name="T29" fmla="*/ 20 h 22"/>
                  <a:gd name="T30" fmla="*/ 35 w 44"/>
                  <a:gd name="T31" fmla="*/ 15 h 22"/>
                  <a:gd name="T32" fmla="*/ 36 w 44"/>
                  <a:gd name="T33" fmla="*/ 15 h 22"/>
                  <a:gd name="T34" fmla="*/ 39 w 44"/>
                  <a:gd name="T35" fmla="*/ 16 h 22"/>
                  <a:gd name="T36" fmla="*/ 44 w 44"/>
                  <a:gd name="T37" fmla="*/ 13 h 22"/>
                  <a:gd name="T38" fmla="*/ 44 w 44"/>
                  <a:gd name="T39" fmla="*/ 13 h 22"/>
                  <a:gd name="T40" fmla="*/ 44 w 44"/>
                  <a:gd name="T41" fmla="*/ 12 h 22"/>
                  <a:gd name="T42" fmla="*/ 44 w 44"/>
                  <a:gd name="T43" fmla="*/ 12 h 22"/>
                  <a:gd name="T44" fmla="*/ 44 w 44"/>
                  <a:gd name="T45" fmla="*/ 12 h 22"/>
                  <a:gd name="T46" fmla="*/ 44 w 44"/>
                  <a:gd name="T47" fmla="*/ 11 h 22"/>
                  <a:gd name="T48" fmla="*/ 44 w 44"/>
                  <a:gd name="T49" fmla="*/ 11 h 22"/>
                  <a:gd name="T50" fmla="*/ 44 w 44"/>
                  <a:gd name="T51" fmla="*/ 11 h 22"/>
                  <a:gd name="T52" fmla="*/ 43 w 44"/>
                  <a:gd name="T53" fmla="*/ 11 h 22"/>
                  <a:gd name="T54" fmla="*/ 43 w 44"/>
                  <a:gd name="T55" fmla="*/ 11 h 22"/>
                  <a:gd name="T56" fmla="*/ 42 w 44"/>
                  <a:gd name="T57" fmla="*/ 11 h 22"/>
                  <a:gd name="T58" fmla="*/ 37 w 44"/>
                  <a:gd name="T59" fmla="*/ 9 h 22"/>
                  <a:gd name="T60" fmla="*/ 36 w 44"/>
                  <a:gd name="T61" fmla="*/ 9 h 22"/>
                  <a:gd name="T62" fmla="*/ 36 w 44"/>
                  <a:gd name="T63" fmla="*/ 9 h 22"/>
                  <a:gd name="T64" fmla="*/ 36 w 44"/>
                  <a:gd name="T65" fmla="*/ 8 h 22"/>
                  <a:gd name="T66" fmla="*/ 35 w 44"/>
                  <a:gd name="T67" fmla="*/ 8 h 22"/>
                  <a:gd name="T68" fmla="*/ 35 w 44"/>
                  <a:gd name="T69" fmla="*/ 7 h 22"/>
                  <a:gd name="T70" fmla="*/ 35 w 44"/>
                  <a:gd name="T71" fmla="*/ 6 h 22"/>
                  <a:gd name="T72" fmla="*/ 35 w 44"/>
                  <a:gd name="T73" fmla="*/ 6 h 22"/>
                  <a:gd name="T74" fmla="*/ 35 w 44"/>
                  <a:gd name="T75" fmla="*/ 4 h 22"/>
                  <a:gd name="T76" fmla="*/ 35 w 44"/>
                  <a:gd name="T77" fmla="*/ 4 h 22"/>
                  <a:gd name="T78" fmla="*/ 35 w 44"/>
                  <a:gd name="T79" fmla="*/ 3 h 22"/>
                  <a:gd name="T80" fmla="*/ 35 w 44"/>
                  <a:gd name="T81" fmla="*/ 3 h 22"/>
                  <a:gd name="T82" fmla="*/ 35 w 44"/>
                  <a:gd name="T83" fmla="*/ 2 h 22"/>
                  <a:gd name="T84" fmla="*/ 32 w 44"/>
                  <a:gd name="T85" fmla="*/ 1 h 22"/>
                  <a:gd name="T86" fmla="*/ 32 w 44"/>
                  <a:gd name="T87" fmla="*/ 1 h 22"/>
                  <a:gd name="T88" fmla="*/ 30 w 44"/>
                  <a:gd name="T89" fmla="*/ 1 h 22"/>
                  <a:gd name="T90" fmla="*/ 24 w 44"/>
                  <a:gd name="T91" fmla="*/ 1 h 22"/>
                  <a:gd name="T92" fmla="*/ 18 w 44"/>
                  <a:gd name="T93" fmla="*/ 2 h 22"/>
                  <a:gd name="T94" fmla="*/ 15 w 44"/>
                  <a:gd name="T95" fmla="*/ 1 h 22"/>
                  <a:gd name="T96" fmla="*/ 14 w 44"/>
                  <a:gd name="T97" fmla="*/ 1 h 22"/>
                  <a:gd name="T98" fmla="*/ 13 w 44"/>
                  <a:gd name="T99" fmla="*/ 3 h 22"/>
                  <a:gd name="T100" fmla="*/ 12 w 44"/>
                  <a:gd name="T101" fmla="*/ 3 h 22"/>
                  <a:gd name="T102" fmla="*/ 8 w 44"/>
                  <a:gd name="T103" fmla="*/ 6 h 22"/>
                  <a:gd name="T104" fmla="*/ 4 w 44"/>
                  <a:gd name="T105" fmla="*/ 10 h 22"/>
                  <a:gd name="T106" fmla="*/ 1 w 44"/>
                  <a:gd name="T107" fmla="*/ 15 h 22"/>
                  <a:gd name="T108" fmla="*/ 0 w 44"/>
                  <a:gd name="T109" fmla="*/ 15 h 22"/>
                  <a:gd name="T110" fmla="*/ 3 w 44"/>
                  <a:gd name="T111" fmla="*/ 15 h 22"/>
                  <a:gd name="T112" fmla="*/ 7 w 44"/>
                  <a:gd name="T113" fmla="*/ 19 h 22"/>
                  <a:gd name="T114" fmla="*/ 8 w 44"/>
                  <a:gd name="T115" fmla="*/ 20 h 22"/>
                  <a:gd name="T116" fmla="*/ 9 w 44"/>
                  <a:gd name="T117" fmla="*/ 21 h 22"/>
                  <a:gd name="T118" fmla="*/ 9 w 44"/>
                  <a:gd name="T119" fmla="*/ 21 h 22"/>
                  <a:gd name="T120" fmla="*/ 9 w 44"/>
                  <a:gd name="T121" fmla="*/ 22 h 22"/>
                  <a:gd name="T122" fmla="*/ 9 w 44"/>
                  <a:gd name="T123" fmla="*/ 22 h 22"/>
                  <a:gd name="T124" fmla="*/ 9 w 44"/>
                  <a:gd name="T125" fmla="*/ 22 h 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44" h="22">
                    <a:moveTo>
                      <a:pt x="9" y="22"/>
                    </a:moveTo>
                    <a:cubicBezTo>
                      <a:pt x="10" y="22"/>
                      <a:pt x="11" y="22"/>
                      <a:pt x="11" y="22"/>
                    </a:cubicBezTo>
                    <a:cubicBezTo>
                      <a:pt x="11" y="22"/>
                      <a:pt x="12" y="22"/>
                      <a:pt x="12" y="22"/>
                    </a:cubicBezTo>
                    <a:cubicBezTo>
                      <a:pt x="12" y="22"/>
                      <a:pt x="13" y="22"/>
                      <a:pt x="14" y="22"/>
                    </a:cubicBezTo>
                    <a:cubicBezTo>
                      <a:pt x="14" y="22"/>
                      <a:pt x="14" y="22"/>
                      <a:pt x="14" y="22"/>
                    </a:cubicBezTo>
                    <a:cubicBezTo>
                      <a:pt x="14" y="22"/>
                      <a:pt x="15" y="22"/>
                      <a:pt x="15" y="22"/>
                    </a:cubicBezTo>
                    <a:cubicBezTo>
                      <a:pt x="15" y="22"/>
                      <a:pt x="15" y="22"/>
                      <a:pt x="16" y="22"/>
                    </a:cubicBezTo>
                    <a:cubicBezTo>
                      <a:pt x="16" y="22"/>
                      <a:pt x="16" y="22"/>
                      <a:pt x="17" y="22"/>
                    </a:cubicBezTo>
                    <a:cubicBezTo>
                      <a:pt x="17" y="22"/>
                      <a:pt x="19" y="19"/>
                      <a:pt x="19" y="18"/>
                    </a:cubicBezTo>
                    <a:cubicBezTo>
                      <a:pt x="20" y="16"/>
                      <a:pt x="21" y="15"/>
                      <a:pt x="21" y="14"/>
                    </a:cubicBezTo>
                    <a:cubicBezTo>
                      <a:pt x="22" y="14"/>
                      <a:pt x="22" y="14"/>
                      <a:pt x="22" y="14"/>
                    </a:cubicBezTo>
                    <a:cubicBezTo>
                      <a:pt x="23" y="14"/>
                      <a:pt x="23" y="14"/>
                      <a:pt x="23" y="14"/>
                    </a:cubicBezTo>
                    <a:cubicBezTo>
                      <a:pt x="24" y="14"/>
                      <a:pt x="25" y="15"/>
                      <a:pt x="27" y="18"/>
                    </a:cubicBezTo>
                    <a:cubicBezTo>
                      <a:pt x="28" y="19"/>
                      <a:pt x="29" y="21"/>
                      <a:pt x="30" y="22"/>
                    </a:cubicBezTo>
                    <a:cubicBezTo>
                      <a:pt x="30" y="21"/>
                      <a:pt x="30" y="20"/>
                      <a:pt x="30" y="20"/>
                    </a:cubicBezTo>
                    <a:cubicBezTo>
                      <a:pt x="30" y="17"/>
                      <a:pt x="32" y="15"/>
                      <a:pt x="35" y="15"/>
                    </a:cubicBezTo>
                    <a:cubicBezTo>
                      <a:pt x="35" y="15"/>
                      <a:pt x="36" y="15"/>
                      <a:pt x="36" y="15"/>
                    </a:cubicBezTo>
                    <a:cubicBezTo>
                      <a:pt x="37" y="15"/>
                      <a:pt x="38" y="16"/>
                      <a:pt x="39" y="16"/>
                    </a:cubicBezTo>
                    <a:cubicBezTo>
                      <a:pt x="39" y="13"/>
                      <a:pt x="41" y="12"/>
                      <a:pt x="44" y="13"/>
                    </a:cubicBezTo>
                    <a:cubicBezTo>
                      <a:pt x="44" y="13"/>
                      <a:pt x="44" y="13"/>
                      <a:pt x="44" y="13"/>
                    </a:cubicBezTo>
                    <a:cubicBezTo>
                      <a:pt x="44" y="12"/>
                      <a:pt x="44" y="12"/>
                      <a:pt x="44" y="12"/>
                    </a:cubicBezTo>
                    <a:cubicBezTo>
                      <a:pt x="44" y="12"/>
                      <a:pt x="44" y="12"/>
                      <a:pt x="44" y="12"/>
                    </a:cubicBezTo>
                    <a:cubicBezTo>
                      <a:pt x="44" y="12"/>
                      <a:pt x="44" y="12"/>
                      <a:pt x="44" y="12"/>
                    </a:cubicBezTo>
                    <a:cubicBezTo>
                      <a:pt x="44" y="11"/>
                      <a:pt x="44" y="11"/>
                      <a:pt x="44" y="11"/>
                    </a:cubicBezTo>
                    <a:cubicBezTo>
                      <a:pt x="44" y="11"/>
                      <a:pt x="44" y="11"/>
                      <a:pt x="44" y="11"/>
                    </a:cubicBezTo>
                    <a:cubicBezTo>
                      <a:pt x="44" y="11"/>
                      <a:pt x="44" y="11"/>
                      <a:pt x="44" y="11"/>
                    </a:cubicBezTo>
                    <a:cubicBezTo>
                      <a:pt x="44" y="11"/>
                      <a:pt x="44" y="11"/>
                      <a:pt x="43" y="11"/>
                    </a:cubicBezTo>
                    <a:cubicBezTo>
                      <a:pt x="43" y="11"/>
                      <a:pt x="43" y="11"/>
                      <a:pt x="43" y="11"/>
                    </a:cubicBezTo>
                    <a:cubicBezTo>
                      <a:pt x="43" y="11"/>
                      <a:pt x="42" y="11"/>
                      <a:pt x="42" y="11"/>
                    </a:cubicBezTo>
                    <a:cubicBezTo>
                      <a:pt x="40" y="11"/>
                      <a:pt x="38" y="10"/>
                      <a:pt x="37" y="9"/>
                    </a:cubicBezTo>
                    <a:cubicBezTo>
                      <a:pt x="37" y="9"/>
                      <a:pt x="37" y="9"/>
                      <a:pt x="36" y="9"/>
                    </a:cubicBezTo>
                    <a:cubicBezTo>
                      <a:pt x="36" y="9"/>
                      <a:pt x="36" y="9"/>
                      <a:pt x="36" y="9"/>
                    </a:cubicBezTo>
                    <a:cubicBezTo>
                      <a:pt x="36" y="8"/>
                      <a:pt x="36" y="8"/>
                      <a:pt x="36" y="8"/>
                    </a:cubicBezTo>
                    <a:cubicBezTo>
                      <a:pt x="36" y="8"/>
                      <a:pt x="35" y="8"/>
                      <a:pt x="35" y="8"/>
                    </a:cubicBezTo>
                    <a:cubicBezTo>
                      <a:pt x="35" y="7"/>
                      <a:pt x="35" y="7"/>
                      <a:pt x="35" y="7"/>
                    </a:cubicBezTo>
                    <a:cubicBezTo>
                      <a:pt x="35" y="7"/>
                      <a:pt x="35" y="6"/>
                      <a:pt x="35" y="6"/>
                    </a:cubicBezTo>
                    <a:cubicBezTo>
                      <a:pt x="35" y="6"/>
                      <a:pt x="35" y="6"/>
                      <a:pt x="35" y="6"/>
                    </a:cubicBezTo>
                    <a:cubicBezTo>
                      <a:pt x="35" y="5"/>
                      <a:pt x="35" y="5"/>
                      <a:pt x="35" y="4"/>
                    </a:cubicBezTo>
                    <a:cubicBezTo>
                      <a:pt x="35" y="4"/>
                      <a:pt x="35" y="4"/>
                      <a:pt x="35" y="4"/>
                    </a:cubicBezTo>
                    <a:cubicBezTo>
                      <a:pt x="35" y="4"/>
                      <a:pt x="35" y="3"/>
                      <a:pt x="35" y="3"/>
                    </a:cubicBezTo>
                    <a:cubicBezTo>
                      <a:pt x="35" y="3"/>
                      <a:pt x="35" y="3"/>
                      <a:pt x="35" y="3"/>
                    </a:cubicBezTo>
                    <a:cubicBezTo>
                      <a:pt x="35" y="3"/>
                      <a:pt x="35" y="2"/>
                      <a:pt x="35" y="2"/>
                    </a:cubicBezTo>
                    <a:cubicBezTo>
                      <a:pt x="34" y="2"/>
                      <a:pt x="33" y="2"/>
                      <a:pt x="32" y="1"/>
                    </a:cubicBezTo>
                    <a:cubicBezTo>
                      <a:pt x="32" y="1"/>
                      <a:pt x="32" y="1"/>
                      <a:pt x="32" y="1"/>
                    </a:cubicBezTo>
                    <a:cubicBezTo>
                      <a:pt x="31" y="1"/>
                      <a:pt x="30" y="1"/>
                      <a:pt x="30" y="1"/>
                    </a:cubicBezTo>
                    <a:cubicBezTo>
                      <a:pt x="27" y="0"/>
                      <a:pt x="26" y="0"/>
                      <a:pt x="24" y="1"/>
                    </a:cubicBezTo>
                    <a:cubicBezTo>
                      <a:pt x="23" y="1"/>
                      <a:pt x="21" y="2"/>
                      <a:pt x="18" y="2"/>
                    </a:cubicBezTo>
                    <a:cubicBezTo>
                      <a:pt x="17" y="2"/>
                      <a:pt x="16" y="1"/>
                      <a:pt x="15" y="1"/>
                    </a:cubicBezTo>
                    <a:cubicBezTo>
                      <a:pt x="15" y="1"/>
                      <a:pt x="15" y="1"/>
                      <a:pt x="14" y="1"/>
                    </a:cubicBezTo>
                    <a:cubicBezTo>
                      <a:pt x="14" y="2"/>
                      <a:pt x="13" y="3"/>
                      <a:pt x="13" y="3"/>
                    </a:cubicBezTo>
                    <a:cubicBezTo>
                      <a:pt x="12" y="3"/>
                      <a:pt x="12" y="3"/>
                      <a:pt x="12" y="3"/>
                    </a:cubicBezTo>
                    <a:cubicBezTo>
                      <a:pt x="10" y="3"/>
                      <a:pt x="8" y="4"/>
                      <a:pt x="8" y="6"/>
                    </a:cubicBezTo>
                    <a:cubicBezTo>
                      <a:pt x="8" y="8"/>
                      <a:pt x="6" y="9"/>
                      <a:pt x="4" y="10"/>
                    </a:cubicBezTo>
                    <a:cubicBezTo>
                      <a:pt x="3" y="12"/>
                      <a:pt x="1" y="13"/>
                      <a:pt x="1" y="15"/>
                    </a:cubicBezTo>
                    <a:cubicBezTo>
                      <a:pt x="1" y="15"/>
                      <a:pt x="1" y="15"/>
                      <a:pt x="0" y="15"/>
                    </a:cubicBezTo>
                    <a:cubicBezTo>
                      <a:pt x="1" y="15"/>
                      <a:pt x="2" y="15"/>
                      <a:pt x="3" y="15"/>
                    </a:cubicBezTo>
                    <a:cubicBezTo>
                      <a:pt x="5" y="15"/>
                      <a:pt x="7" y="17"/>
                      <a:pt x="7" y="19"/>
                    </a:cubicBezTo>
                    <a:cubicBezTo>
                      <a:pt x="7" y="19"/>
                      <a:pt x="7" y="19"/>
                      <a:pt x="8" y="20"/>
                    </a:cubicBezTo>
                    <a:cubicBezTo>
                      <a:pt x="8" y="20"/>
                      <a:pt x="8" y="20"/>
                      <a:pt x="9" y="21"/>
                    </a:cubicBezTo>
                    <a:cubicBezTo>
                      <a:pt x="9" y="21"/>
                      <a:pt x="9" y="21"/>
                      <a:pt x="9" y="21"/>
                    </a:cubicBezTo>
                    <a:cubicBezTo>
                      <a:pt x="9" y="21"/>
                      <a:pt x="9" y="22"/>
                      <a:pt x="9" y="22"/>
                    </a:cubicBezTo>
                    <a:cubicBezTo>
                      <a:pt x="9" y="22"/>
                      <a:pt x="9" y="22"/>
                      <a:pt x="9" y="22"/>
                    </a:cubicBezTo>
                    <a:cubicBezTo>
                      <a:pt x="9" y="22"/>
                      <a:pt x="9" y="22"/>
                      <a:pt x="9" y="22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062" name="Freeform 1209">
                <a:extLst>
                  <a:ext uri="{FF2B5EF4-FFF2-40B4-BE49-F238E27FC236}">
                    <a16:creationId xmlns:a16="http://schemas.microsoft.com/office/drawing/2014/main" id="{97222852-246F-43AF-8AC7-5126222AF0D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11" y="3155"/>
                <a:ext cx="92" cy="103"/>
              </a:xfrm>
              <a:custGeom>
                <a:avLst/>
                <a:gdLst>
                  <a:gd name="T0" fmla="*/ 0 w 96"/>
                  <a:gd name="T1" fmla="*/ 60 h 108"/>
                  <a:gd name="T2" fmla="*/ 0 w 96"/>
                  <a:gd name="T3" fmla="*/ 60 h 108"/>
                  <a:gd name="T4" fmla="*/ 4 w 96"/>
                  <a:gd name="T5" fmla="*/ 65 h 108"/>
                  <a:gd name="T6" fmla="*/ 2 w 96"/>
                  <a:gd name="T7" fmla="*/ 70 h 108"/>
                  <a:gd name="T8" fmla="*/ 2 w 96"/>
                  <a:gd name="T9" fmla="*/ 72 h 108"/>
                  <a:gd name="T10" fmla="*/ 3 w 96"/>
                  <a:gd name="T11" fmla="*/ 74 h 108"/>
                  <a:gd name="T12" fmla="*/ 4 w 96"/>
                  <a:gd name="T13" fmla="*/ 79 h 108"/>
                  <a:gd name="T14" fmla="*/ 6 w 96"/>
                  <a:gd name="T15" fmla="*/ 80 h 108"/>
                  <a:gd name="T16" fmla="*/ 17 w 96"/>
                  <a:gd name="T17" fmla="*/ 85 h 108"/>
                  <a:gd name="T18" fmla="*/ 24 w 96"/>
                  <a:gd name="T19" fmla="*/ 88 h 108"/>
                  <a:gd name="T20" fmla="*/ 18 w 96"/>
                  <a:gd name="T21" fmla="*/ 101 h 108"/>
                  <a:gd name="T22" fmla="*/ 18 w 96"/>
                  <a:gd name="T23" fmla="*/ 105 h 108"/>
                  <a:gd name="T24" fmla="*/ 24 w 96"/>
                  <a:gd name="T25" fmla="*/ 105 h 108"/>
                  <a:gd name="T26" fmla="*/ 36 w 96"/>
                  <a:gd name="T27" fmla="*/ 106 h 108"/>
                  <a:gd name="T28" fmla="*/ 39 w 96"/>
                  <a:gd name="T29" fmla="*/ 106 h 108"/>
                  <a:gd name="T30" fmla="*/ 40 w 96"/>
                  <a:gd name="T31" fmla="*/ 106 h 108"/>
                  <a:gd name="T32" fmla="*/ 45 w 96"/>
                  <a:gd name="T33" fmla="*/ 108 h 108"/>
                  <a:gd name="T34" fmla="*/ 58 w 96"/>
                  <a:gd name="T35" fmla="*/ 107 h 108"/>
                  <a:gd name="T36" fmla="*/ 74 w 96"/>
                  <a:gd name="T37" fmla="*/ 105 h 108"/>
                  <a:gd name="T38" fmla="*/ 79 w 96"/>
                  <a:gd name="T39" fmla="*/ 95 h 108"/>
                  <a:gd name="T40" fmla="*/ 83 w 96"/>
                  <a:gd name="T41" fmla="*/ 92 h 108"/>
                  <a:gd name="T42" fmla="*/ 82 w 96"/>
                  <a:gd name="T43" fmla="*/ 90 h 108"/>
                  <a:gd name="T44" fmla="*/ 80 w 96"/>
                  <a:gd name="T45" fmla="*/ 88 h 108"/>
                  <a:gd name="T46" fmla="*/ 76 w 96"/>
                  <a:gd name="T47" fmla="*/ 85 h 108"/>
                  <a:gd name="T48" fmla="*/ 69 w 96"/>
                  <a:gd name="T49" fmla="*/ 74 h 108"/>
                  <a:gd name="T50" fmla="*/ 70 w 96"/>
                  <a:gd name="T51" fmla="*/ 65 h 108"/>
                  <a:gd name="T52" fmla="*/ 87 w 96"/>
                  <a:gd name="T53" fmla="*/ 58 h 108"/>
                  <a:gd name="T54" fmla="*/ 93 w 96"/>
                  <a:gd name="T55" fmla="*/ 55 h 108"/>
                  <a:gd name="T56" fmla="*/ 96 w 96"/>
                  <a:gd name="T57" fmla="*/ 56 h 108"/>
                  <a:gd name="T58" fmla="*/ 96 w 96"/>
                  <a:gd name="T59" fmla="*/ 55 h 108"/>
                  <a:gd name="T60" fmla="*/ 96 w 96"/>
                  <a:gd name="T61" fmla="*/ 53 h 108"/>
                  <a:gd name="T62" fmla="*/ 92 w 96"/>
                  <a:gd name="T63" fmla="*/ 39 h 108"/>
                  <a:gd name="T64" fmla="*/ 87 w 96"/>
                  <a:gd name="T65" fmla="*/ 30 h 108"/>
                  <a:gd name="T66" fmla="*/ 88 w 96"/>
                  <a:gd name="T67" fmla="*/ 14 h 108"/>
                  <a:gd name="T68" fmla="*/ 83 w 96"/>
                  <a:gd name="T69" fmla="*/ 10 h 108"/>
                  <a:gd name="T70" fmla="*/ 73 w 96"/>
                  <a:gd name="T71" fmla="*/ 6 h 108"/>
                  <a:gd name="T72" fmla="*/ 53 w 96"/>
                  <a:gd name="T73" fmla="*/ 12 h 108"/>
                  <a:gd name="T74" fmla="*/ 42 w 96"/>
                  <a:gd name="T75" fmla="*/ 5 h 108"/>
                  <a:gd name="T76" fmla="*/ 41 w 96"/>
                  <a:gd name="T77" fmla="*/ 1 h 108"/>
                  <a:gd name="T78" fmla="*/ 39 w 96"/>
                  <a:gd name="T79" fmla="*/ 1 h 108"/>
                  <a:gd name="T80" fmla="*/ 36 w 96"/>
                  <a:gd name="T81" fmla="*/ 0 h 108"/>
                  <a:gd name="T82" fmla="*/ 31 w 96"/>
                  <a:gd name="T83" fmla="*/ 0 h 108"/>
                  <a:gd name="T84" fmla="*/ 35 w 96"/>
                  <a:gd name="T85" fmla="*/ 12 h 108"/>
                  <a:gd name="T86" fmla="*/ 30 w 96"/>
                  <a:gd name="T87" fmla="*/ 18 h 108"/>
                  <a:gd name="T88" fmla="*/ 17 w 96"/>
                  <a:gd name="T89" fmla="*/ 18 h 108"/>
                  <a:gd name="T90" fmla="*/ 13 w 96"/>
                  <a:gd name="T91" fmla="*/ 21 h 108"/>
                  <a:gd name="T92" fmla="*/ 14 w 96"/>
                  <a:gd name="T93" fmla="*/ 25 h 108"/>
                  <a:gd name="T94" fmla="*/ 13 w 96"/>
                  <a:gd name="T95" fmla="*/ 29 h 108"/>
                  <a:gd name="T96" fmla="*/ 9 w 96"/>
                  <a:gd name="T97" fmla="*/ 42 h 108"/>
                  <a:gd name="T98" fmla="*/ 2 w 96"/>
                  <a:gd name="T99" fmla="*/ 52 h 108"/>
                  <a:gd name="T100" fmla="*/ 1 w 96"/>
                  <a:gd name="T101" fmla="*/ 59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</a:cxnLst>
                <a:rect l="0" t="0" r="r" b="b"/>
                <a:pathLst>
                  <a:path w="96" h="108">
                    <a:moveTo>
                      <a:pt x="1" y="59"/>
                    </a:moveTo>
                    <a:cubicBezTo>
                      <a:pt x="1" y="59"/>
                      <a:pt x="1" y="59"/>
                      <a:pt x="1" y="59"/>
                    </a:cubicBezTo>
                    <a:cubicBezTo>
                      <a:pt x="0" y="60"/>
                      <a:pt x="0" y="60"/>
                      <a:pt x="0" y="60"/>
                    </a:cubicBezTo>
                    <a:cubicBezTo>
                      <a:pt x="0" y="60"/>
                      <a:pt x="0" y="60"/>
                      <a:pt x="0" y="60"/>
                    </a:cubicBezTo>
                    <a:cubicBezTo>
                      <a:pt x="0" y="60"/>
                      <a:pt x="0" y="60"/>
                      <a:pt x="0" y="60"/>
                    </a:cubicBezTo>
                    <a:cubicBezTo>
                      <a:pt x="0" y="60"/>
                      <a:pt x="0" y="60"/>
                      <a:pt x="0" y="60"/>
                    </a:cubicBezTo>
                    <a:cubicBezTo>
                      <a:pt x="0" y="61"/>
                      <a:pt x="1" y="62"/>
                      <a:pt x="2" y="63"/>
                    </a:cubicBezTo>
                    <a:cubicBezTo>
                      <a:pt x="2" y="64"/>
                      <a:pt x="3" y="65"/>
                      <a:pt x="3" y="66"/>
                    </a:cubicBezTo>
                    <a:cubicBezTo>
                      <a:pt x="4" y="65"/>
                      <a:pt x="4" y="65"/>
                      <a:pt x="4" y="65"/>
                    </a:cubicBezTo>
                    <a:cubicBezTo>
                      <a:pt x="3" y="66"/>
                      <a:pt x="3" y="66"/>
                      <a:pt x="3" y="66"/>
                    </a:cubicBezTo>
                    <a:cubicBezTo>
                      <a:pt x="3" y="67"/>
                      <a:pt x="3" y="67"/>
                      <a:pt x="3" y="67"/>
                    </a:cubicBezTo>
                    <a:cubicBezTo>
                      <a:pt x="3" y="69"/>
                      <a:pt x="2" y="70"/>
                      <a:pt x="2" y="70"/>
                    </a:cubicBezTo>
                    <a:cubicBezTo>
                      <a:pt x="1" y="70"/>
                      <a:pt x="1" y="71"/>
                      <a:pt x="1" y="71"/>
                    </a:cubicBezTo>
                    <a:cubicBezTo>
                      <a:pt x="1" y="71"/>
                      <a:pt x="1" y="71"/>
                      <a:pt x="1" y="71"/>
                    </a:cubicBezTo>
                    <a:cubicBezTo>
                      <a:pt x="2" y="71"/>
                      <a:pt x="2" y="72"/>
                      <a:pt x="2" y="72"/>
                    </a:cubicBezTo>
                    <a:cubicBezTo>
                      <a:pt x="2" y="72"/>
                      <a:pt x="2" y="72"/>
                      <a:pt x="2" y="72"/>
                    </a:cubicBezTo>
                    <a:cubicBezTo>
                      <a:pt x="2" y="73"/>
                      <a:pt x="3" y="73"/>
                      <a:pt x="3" y="74"/>
                    </a:cubicBezTo>
                    <a:cubicBezTo>
                      <a:pt x="3" y="74"/>
                      <a:pt x="3" y="74"/>
                      <a:pt x="3" y="74"/>
                    </a:cubicBezTo>
                    <a:cubicBezTo>
                      <a:pt x="3" y="75"/>
                      <a:pt x="4" y="75"/>
                      <a:pt x="4" y="76"/>
                    </a:cubicBezTo>
                    <a:cubicBezTo>
                      <a:pt x="4" y="76"/>
                      <a:pt x="4" y="76"/>
                      <a:pt x="4" y="76"/>
                    </a:cubicBezTo>
                    <a:cubicBezTo>
                      <a:pt x="4" y="77"/>
                      <a:pt x="4" y="78"/>
                      <a:pt x="4" y="79"/>
                    </a:cubicBezTo>
                    <a:cubicBezTo>
                      <a:pt x="4" y="79"/>
                      <a:pt x="4" y="79"/>
                      <a:pt x="4" y="79"/>
                    </a:cubicBezTo>
                    <a:cubicBezTo>
                      <a:pt x="5" y="79"/>
                      <a:pt x="5" y="79"/>
                      <a:pt x="5" y="79"/>
                    </a:cubicBezTo>
                    <a:cubicBezTo>
                      <a:pt x="5" y="80"/>
                      <a:pt x="6" y="80"/>
                      <a:pt x="6" y="80"/>
                    </a:cubicBezTo>
                    <a:cubicBezTo>
                      <a:pt x="6" y="80"/>
                      <a:pt x="7" y="80"/>
                      <a:pt x="7" y="81"/>
                    </a:cubicBezTo>
                    <a:cubicBezTo>
                      <a:pt x="8" y="82"/>
                      <a:pt x="9" y="83"/>
                      <a:pt x="12" y="83"/>
                    </a:cubicBezTo>
                    <a:cubicBezTo>
                      <a:pt x="15" y="83"/>
                      <a:pt x="16" y="84"/>
                      <a:pt x="17" y="85"/>
                    </a:cubicBezTo>
                    <a:cubicBezTo>
                      <a:pt x="18" y="85"/>
                      <a:pt x="18" y="85"/>
                      <a:pt x="18" y="85"/>
                    </a:cubicBezTo>
                    <a:cubicBezTo>
                      <a:pt x="18" y="85"/>
                      <a:pt x="19" y="85"/>
                      <a:pt x="19" y="85"/>
                    </a:cubicBezTo>
                    <a:cubicBezTo>
                      <a:pt x="20" y="85"/>
                      <a:pt x="23" y="86"/>
                      <a:pt x="24" y="88"/>
                    </a:cubicBezTo>
                    <a:cubicBezTo>
                      <a:pt x="24" y="89"/>
                      <a:pt x="24" y="91"/>
                      <a:pt x="22" y="93"/>
                    </a:cubicBezTo>
                    <a:cubicBezTo>
                      <a:pt x="19" y="95"/>
                      <a:pt x="19" y="97"/>
                      <a:pt x="18" y="100"/>
                    </a:cubicBezTo>
                    <a:cubicBezTo>
                      <a:pt x="18" y="101"/>
                      <a:pt x="18" y="101"/>
                      <a:pt x="18" y="101"/>
                    </a:cubicBezTo>
                    <a:cubicBezTo>
                      <a:pt x="18" y="102"/>
                      <a:pt x="18" y="103"/>
                      <a:pt x="18" y="104"/>
                    </a:cubicBezTo>
                    <a:cubicBezTo>
                      <a:pt x="18" y="104"/>
                      <a:pt x="18" y="105"/>
                      <a:pt x="18" y="105"/>
                    </a:cubicBezTo>
                    <a:cubicBezTo>
                      <a:pt x="18" y="105"/>
                      <a:pt x="18" y="105"/>
                      <a:pt x="18" y="105"/>
                    </a:cubicBezTo>
                    <a:cubicBezTo>
                      <a:pt x="18" y="105"/>
                      <a:pt x="18" y="105"/>
                      <a:pt x="18" y="105"/>
                    </a:cubicBezTo>
                    <a:cubicBezTo>
                      <a:pt x="18" y="105"/>
                      <a:pt x="19" y="106"/>
                      <a:pt x="20" y="106"/>
                    </a:cubicBezTo>
                    <a:cubicBezTo>
                      <a:pt x="23" y="106"/>
                      <a:pt x="24" y="105"/>
                      <a:pt x="24" y="105"/>
                    </a:cubicBezTo>
                    <a:cubicBezTo>
                      <a:pt x="27" y="104"/>
                      <a:pt x="29" y="103"/>
                      <a:pt x="33" y="105"/>
                    </a:cubicBezTo>
                    <a:cubicBezTo>
                      <a:pt x="34" y="105"/>
                      <a:pt x="35" y="105"/>
                      <a:pt x="35" y="106"/>
                    </a:cubicBezTo>
                    <a:cubicBezTo>
                      <a:pt x="36" y="106"/>
                      <a:pt x="36" y="106"/>
                      <a:pt x="36" y="106"/>
                    </a:cubicBezTo>
                    <a:cubicBezTo>
                      <a:pt x="37" y="106"/>
                      <a:pt x="38" y="107"/>
                      <a:pt x="38" y="107"/>
                    </a:cubicBezTo>
                    <a:cubicBezTo>
                      <a:pt x="38" y="107"/>
                      <a:pt x="38" y="107"/>
                      <a:pt x="38" y="107"/>
                    </a:cubicBezTo>
                    <a:cubicBezTo>
                      <a:pt x="39" y="107"/>
                      <a:pt x="39" y="107"/>
                      <a:pt x="39" y="106"/>
                    </a:cubicBezTo>
                    <a:cubicBezTo>
                      <a:pt x="39" y="106"/>
                      <a:pt x="40" y="106"/>
                      <a:pt x="40" y="106"/>
                    </a:cubicBezTo>
                    <a:cubicBezTo>
                      <a:pt x="40" y="106"/>
                      <a:pt x="40" y="106"/>
                      <a:pt x="40" y="106"/>
                    </a:cubicBezTo>
                    <a:cubicBezTo>
                      <a:pt x="40" y="106"/>
                      <a:pt x="40" y="106"/>
                      <a:pt x="40" y="106"/>
                    </a:cubicBezTo>
                    <a:cubicBezTo>
                      <a:pt x="40" y="106"/>
                      <a:pt x="40" y="106"/>
                      <a:pt x="40" y="106"/>
                    </a:cubicBezTo>
                    <a:cubicBezTo>
                      <a:pt x="42" y="106"/>
                      <a:pt x="43" y="107"/>
                      <a:pt x="44" y="108"/>
                    </a:cubicBezTo>
                    <a:cubicBezTo>
                      <a:pt x="45" y="108"/>
                      <a:pt x="45" y="108"/>
                      <a:pt x="45" y="108"/>
                    </a:cubicBezTo>
                    <a:cubicBezTo>
                      <a:pt x="46" y="107"/>
                      <a:pt x="48" y="106"/>
                      <a:pt x="50" y="106"/>
                    </a:cubicBezTo>
                    <a:cubicBezTo>
                      <a:pt x="52" y="106"/>
                      <a:pt x="53" y="106"/>
                      <a:pt x="54" y="107"/>
                    </a:cubicBezTo>
                    <a:cubicBezTo>
                      <a:pt x="56" y="108"/>
                      <a:pt x="57" y="108"/>
                      <a:pt x="58" y="107"/>
                    </a:cubicBezTo>
                    <a:cubicBezTo>
                      <a:pt x="61" y="105"/>
                      <a:pt x="67" y="104"/>
                      <a:pt x="69" y="104"/>
                    </a:cubicBezTo>
                    <a:cubicBezTo>
                      <a:pt x="71" y="104"/>
                      <a:pt x="72" y="104"/>
                      <a:pt x="72" y="104"/>
                    </a:cubicBezTo>
                    <a:cubicBezTo>
                      <a:pt x="73" y="105"/>
                      <a:pt x="74" y="105"/>
                      <a:pt x="74" y="105"/>
                    </a:cubicBezTo>
                    <a:cubicBezTo>
                      <a:pt x="74" y="105"/>
                      <a:pt x="74" y="104"/>
                      <a:pt x="74" y="103"/>
                    </a:cubicBezTo>
                    <a:cubicBezTo>
                      <a:pt x="72" y="98"/>
                      <a:pt x="76" y="96"/>
                      <a:pt x="78" y="96"/>
                    </a:cubicBezTo>
                    <a:cubicBezTo>
                      <a:pt x="78" y="95"/>
                      <a:pt x="78" y="95"/>
                      <a:pt x="79" y="95"/>
                    </a:cubicBezTo>
                    <a:cubicBezTo>
                      <a:pt x="79" y="95"/>
                      <a:pt x="79" y="94"/>
                      <a:pt x="79" y="94"/>
                    </a:cubicBezTo>
                    <a:cubicBezTo>
                      <a:pt x="79" y="94"/>
                      <a:pt x="79" y="94"/>
                      <a:pt x="80" y="94"/>
                    </a:cubicBezTo>
                    <a:cubicBezTo>
                      <a:pt x="80" y="93"/>
                      <a:pt x="82" y="92"/>
                      <a:pt x="83" y="92"/>
                    </a:cubicBezTo>
                    <a:cubicBezTo>
                      <a:pt x="83" y="91"/>
                      <a:pt x="84" y="91"/>
                      <a:pt x="84" y="91"/>
                    </a:cubicBezTo>
                    <a:cubicBezTo>
                      <a:pt x="84" y="91"/>
                      <a:pt x="84" y="91"/>
                      <a:pt x="84" y="91"/>
                    </a:cubicBezTo>
                    <a:cubicBezTo>
                      <a:pt x="84" y="91"/>
                      <a:pt x="83" y="90"/>
                      <a:pt x="82" y="90"/>
                    </a:cubicBezTo>
                    <a:cubicBezTo>
                      <a:pt x="82" y="90"/>
                      <a:pt x="82" y="90"/>
                      <a:pt x="82" y="90"/>
                    </a:cubicBezTo>
                    <a:cubicBezTo>
                      <a:pt x="81" y="89"/>
                      <a:pt x="81" y="89"/>
                      <a:pt x="80" y="88"/>
                    </a:cubicBezTo>
                    <a:cubicBezTo>
                      <a:pt x="80" y="88"/>
                      <a:pt x="80" y="88"/>
                      <a:pt x="80" y="88"/>
                    </a:cubicBezTo>
                    <a:cubicBezTo>
                      <a:pt x="79" y="87"/>
                      <a:pt x="78" y="87"/>
                      <a:pt x="78" y="87"/>
                    </a:cubicBezTo>
                    <a:cubicBezTo>
                      <a:pt x="78" y="86"/>
                      <a:pt x="78" y="86"/>
                      <a:pt x="77" y="86"/>
                    </a:cubicBezTo>
                    <a:cubicBezTo>
                      <a:pt x="77" y="86"/>
                      <a:pt x="76" y="86"/>
                      <a:pt x="76" y="85"/>
                    </a:cubicBezTo>
                    <a:cubicBezTo>
                      <a:pt x="75" y="85"/>
                      <a:pt x="74" y="84"/>
                      <a:pt x="74" y="84"/>
                    </a:cubicBezTo>
                    <a:cubicBezTo>
                      <a:pt x="72" y="82"/>
                      <a:pt x="71" y="79"/>
                      <a:pt x="70" y="77"/>
                    </a:cubicBezTo>
                    <a:cubicBezTo>
                      <a:pt x="70" y="75"/>
                      <a:pt x="70" y="74"/>
                      <a:pt x="69" y="74"/>
                    </a:cubicBezTo>
                    <a:cubicBezTo>
                      <a:pt x="69" y="73"/>
                      <a:pt x="69" y="73"/>
                      <a:pt x="69" y="72"/>
                    </a:cubicBezTo>
                    <a:cubicBezTo>
                      <a:pt x="68" y="71"/>
                      <a:pt x="66" y="69"/>
                      <a:pt x="67" y="67"/>
                    </a:cubicBezTo>
                    <a:cubicBezTo>
                      <a:pt x="67" y="66"/>
                      <a:pt x="68" y="65"/>
                      <a:pt x="70" y="65"/>
                    </a:cubicBezTo>
                    <a:cubicBezTo>
                      <a:pt x="73" y="64"/>
                      <a:pt x="79" y="63"/>
                      <a:pt x="81" y="61"/>
                    </a:cubicBezTo>
                    <a:cubicBezTo>
                      <a:pt x="81" y="60"/>
                      <a:pt x="82" y="60"/>
                      <a:pt x="82" y="60"/>
                    </a:cubicBezTo>
                    <a:cubicBezTo>
                      <a:pt x="84" y="59"/>
                      <a:pt x="86" y="58"/>
                      <a:pt x="87" y="58"/>
                    </a:cubicBezTo>
                    <a:cubicBezTo>
                      <a:pt x="88" y="57"/>
                      <a:pt x="89" y="57"/>
                      <a:pt x="90" y="57"/>
                    </a:cubicBezTo>
                    <a:cubicBezTo>
                      <a:pt x="90" y="57"/>
                      <a:pt x="90" y="57"/>
                      <a:pt x="90" y="56"/>
                    </a:cubicBezTo>
                    <a:cubicBezTo>
                      <a:pt x="90" y="56"/>
                      <a:pt x="91" y="55"/>
                      <a:pt x="93" y="55"/>
                    </a:cubicBezTo>
                    <a:cubicBezTo>
                      <a:pt x="94" y="55"/>
                      <a:pt x="94" y="56"/>
                      <a:pt x="95" y="56"/>
                    </a:cubicBezTo>
                    <a:cubicBezTo>
                      <a:pt x="95" y="56"/>
                      <a:pt x="96" y="56"/>
                      <a:pt x="96" y="56"/>
                    </a:cubicBezTo>
                    <a:cubicBezTo>
                      <a:pt x="96" y="56"/>
                      <a:pt x="96" y="56"/>
                      <a:pt x="96" y="56"/>
                    </a:cubicBezTo>
                    <a:cubicBezTo>
                      <a:pt x="96" y="56"/>
                      <a:pt x="96" y="56"/>
                      <a:pt x="96" y="56"/>
                    </a:cubicBezTo>
                    <a:cubicBezTo>
                      <a:pt x="96" y="55"/>
                      <a:pt x="96" y="55"/>
                      <a:pt x="96" y="55"/>
                    </a:cubicBezTo>
                    <a:cubicBezTo>
                      <a:pt x="96" y="55"/>
                      <a:pt x="96" y="55"/>
                      <a:pt x="96" y="55"/>
                    </a:cubicBezTo>
                    <a:cubicBezTo>
                      <a:pt x="96" y="55"/>
                      <a:pt x="96" y="54"/>
                      <a:pt x="96" y="54"/>
                    </a:cubicBezTo>
                    <a:cubicBezTo>
                      <a:pt x="96" y="54"/>
                      <a:pt x="96" y="54"/>
                      <a:pt x="96" y="54"/>
                    </a:cubicBezTo>
                    <a:cubicBezTo>
                      <a:pt x="96" y="54"/>
                      <a:pt x="96" y="53"/>
                      <a:pt x="96" y="53"/>
                    </a:cubicBezTo>
                    <a:cubicBezTo>
                      <a:pt x="96" y="53"/>
                      <a:pt x="96" y="53"/>
                      <a:pt x="96" y="53"/>
                    </a:cubicBezTo>
                    <a:cubicBezTo>
                      <a:pt x="94" y="51"/>
                      <a:pt x="93" y="47"/>
                      <a:pt x="93" y="43"/>
                    </a:cubicBezTo>
                    <a:cubicBezTo>
                      <a:pt x="93" y="40"/>
                      <a:pt x="92" y="40"/>
                      <a:pt x="92" y="39"/>
                    </a:cubicBezTo>
                    <a:cubicBezTo>
                      <a:pt x="92" y="39"/>
                      <a:pt x="91" y="38"/>
                      <a:pt x="91" y="36"/>
                    </a:cubicBezTo>
                    <a:cubicBezTo>
                      <a:pt x="91" y="35"/>
                      <a:pt x="91" y="33"/>
                      <a:pt x="90" y="33"/>
                    </a:cubicBezTo>
                    <a:cubicBezTo>
                      <a:pt x="89" y="32"/>
                      <a:pt x="88" y="31"/>
                      <a:pt x="87" y="30"/>
                    </a:cubicBezTo>
                    <a:cubicBezTo>
                      <a:pt x="87" y="28"/>
                      <a:pt x="88" y="27"/>
                      <a:pt x="88" y="25"/>
                    </a:cubicBezTo>
                    <a:cubicBezTo>
                      <a:pt x="90" y="23"/>
                      <a:pt x="89" y="17"/>
                      <a:pt x="89" y="15"/>
                    </a:cubicBezTo>
                    <a:cubicBezTo>
                      <a:pt x="88" y="15"/>
                      <a:pt x="88" y="15"/>
                      <a:pt x="88" y="14"/>
                    </a:cubicBezTo>
                    <a:cubicBezTo>
                      <a:pt x="88" y="14"/>
                      <a:pt x="88" y="14"/>
                      <a:pt x="88" y="14"/>
                    </a:cubicBezTo>
                    <a:cubicBezTo>
                      <a:pt x="88" y="14"/>
                      <a:pt x="88" y="13"/>
                      <a:pt x="87" y="12"/>
                    </a:cubicBezTo>
                    <a:cubicBezTo>
                      <a:pt x="87" y="11"/>
                      <a:pt x="87" y="10"/>
                      <a:pt x="83" y="10"/>
                    </a:cubicBezTo>
                    <a:cubicBezTo>
                      <a:pt x="81" y="10"/>
                      <a:pt x="80" y="10"/>
                      <a:pt x="80" y="9"/>
                    </a:cubicBezTo>
                    <a:cubicBezTo>
                      <a:pt x="79" y="7"/>
                      <a:pt x="80" y="6"/>
                      <a:pt x="81" y="4"/>
                    </a:cubicBezTo>
                    <a:cubicBezTo>
                      <a:pt x="79" y="6"/>
                      <a:pt x="76" y="7"/>
                      <a:pt x="73" y="6"/>
                    </a:cubicBezTo>
                    <a:cubicBezTo>
                      <a:pt x="71" y="6"/>
                      <a:pt x="68" y="9"/>
                      <a:pt x="65" y="11"/>
                    </a:cubicBezTo>
                    <a:cubicBezTo>
                      <a:pt x="64" y="12"/>
                      <a:pt x="63" y="13"/>
                      <a:pt x="62" y="13"/>
                    </a:cubicBezTo>
                    <a:cubicBezTo>
                      <a:pt x="59" y="16"/>
                      <a:pt x="55" y="15"/>
                      <a:pt x="53" y="12"/>
                    </a:cubicBezTo>
                    <a:cubicBezTo>
                      <a:pt x="52" y="10"/>
                      <a:pt x="52" y="8"/>
                      <a:pt x="53" y="7"/>
                    </a:cubicBezTo>
                    <a:cubicBezTo>
                      <a:pt x="53" y="7"/>
                      <a:pt x="52" y="7"/>
                      <a:pt x="52" y="7"/>
                    </a:cubicBezTo>
                    <a:cubicBezTo>
                      <a:pt x="48" y="9"/>
                      <a:pt x="44" y="8"/>
                      <a:pt x="42" y="5"/>
                    </a:cubicBezTo>
                    <a:cubicBezTo>
                      <a:pt x="41" y="4"/>
                      <a:pt x="41" y="3"/>
                      <a:pt x="41" y="1"/>
                    </a:cubicBezTo>
                    <a:cubicBezTo>
                      <a:pt x="41" y="1"/>
                      <a:pt x="41" y="1"/>
                      <a:pt x="41" y="1"/>
                    </a:cubicBezTo>
                    <a:cubicBezTo>
                      <a:pt x="41" y="1"/>
                      <a:pt x="41" y="1"/>
                      <a:pt x="41" y="1"/>
                    </a:cubicBezTo>
                    <a:cubicBezTo>
                      <a:pt x="40" y="1"/>
                      <a:pt x="40" y="1"/>
                      <a:pt x="39" y="1"/>
                    </a:cubicBezTo>
                    <a:cubicBezTo>
                      <a:pt x="39" y="1"/>
                      <a:pt x="39" y="1"/>
                      <a:pt x="39" y="1"/>
                    </a:cubicBezTo>
                    <a:cubicBezTo>
                      <a:pt x="39" y="1"/>
                      <a:pt x="39" y="1"/>
                      <a:pt x="39" y="1"/>
                    </a:cubicBezTo>
                    <a:cubicBezTo>
                      <a:pt x="38" y="1"/>
                      <a:pt x="38" y="1"/>
                      <a:pt x="37" y="1"/>
                    </a:cubicBezTo>
                    <a:cubicBezTo>
                      <a:pt x="37" y="1"/>
                      <a:pt x="37" y="1"/>
                      <a:pt x="36" y="1"/>
                    </a:cubicBezTo>
                    <a:cubicBezTo>
                      <a:pt x="36" y="0"/>
                      <a:pt x="36" y="0"/>
                      <a:pt x="36" y="0"/>
                    </a:cubicBezTo>
                    <a:cubicBezTo>
                      <a:pt x="35" y="0"/>
                      <a:pt x="35" y="0"/>
                      <a:pt x="34" y="0"/>
                    </a:cubicBezTo>
                    <a:cubicBezTo>
                      <a:pt x="34" y="0"/>
                      <a:pt x="34" y="0"/>
                      <a:pt x="34" y="0"/>
                    </a:cubicBezTo>
                    <a:cubicBezTo>
                      <a:pt x="33" y="0"/>
                      <a:pt x="32" y="0"/>
                      <a:pt x="31" y="0"/>
                    </a:cubicBezTo>
                    <a:cubicBezTo>
                      <a:pt x="32" y="1"/>
                      <a:pt x="32" y="3"/>
                      <a:pt x="32" y="4"/>
                    </a:cubicBezTo>
                    <a:cubicBezTo>
                      <a:pt x="31" y="5"/>
                      <a:pt x="31" y="7"/>
                      <a:pt x="33" y="10"/>
                    </a:cubicBezTo>
                    <a:cubicBezTo>
                      <a:pt x="34" y="10"/>
                      <a:pt x="34" y="11"/>
                      <a:pt x="35" y="12"/>
                    </a:cubicBezTo>
                    <a:cubicBezTo>
                      <a:pt x="35" y="13"/>
                      <a:pt x="35" y="15"/>
                      <a:pt x="35" y="16"/>
                    </a:cubicBezTo>
                    <a:cubicBezTo>
                      <a:pt x="34" y="17"/>
                      <a:pt x="32" y="18"/>
                      <a:pt x="31" y="18"/>
                    </a:cubicBezTo>
                    <a:cubicBezTo>
                      <a:pt x="31" y="18"/>
                      <a:pt x="30" y="18"/>
                      <a:pt x="30" y="18"/>
                    </a:cubicBezTo>
                    <a:cubicBezTo>
                      <a:pt x="30" y="19"/>
                      <a:pt x="29" y="21"/>
                      <a:pt x="26" y="21"/>
                    </a:cubicBezTo>
                    <a:cubicBezTo>
                      <a:pt x="24" y="21"/>
                      <a:pt x="21" y="19"/>
                      <a:pt x="19" y="18"/>
                    </a:cubicBezTo>
                    <a:cubicBezTo>
                      <a:pt x="19" y="18"/>
                      <a:pt x="18" y="18"/>
                      <a:pt x="17" y="18"/>
                    </a:cubicBezTo>
                    <a:cubicBezTo>
                      <a:pt x="15" y="18"/>
                      <a:pt x="14" y="18"/>
                      <a:pt x="13" y="18"/>
                    </a:cubicBezTo>
                    <a:cubicBezTo>
                      <a:pt x="13" y="19"/>
                      <a:pt x="13" y="19"/>
                      <a:pt x="13" y="20"/>
                    </a:cubicBezTo>
                    <a:cubicBezTo>
                      <a:pt x="13" y="20"/>
                      <a:pt x="13" y="21"/>
                      <a:pt x="13" y="21"/>
                    </a:cubicBezTo>
                    <a:cubicBezTo>
                      <a:pt x="13" y="22"/>
                      <a:pt x="13" y="22"/>
                      <a:pt x="13" y="23"/>
                    </a:cubicBezTo>
                    <a:cubicBezTo>
                      <a:pt x="13" y="23"/>
                      <a:pt x="14" y="24"/>
                      <a:pt x="14" y="24"/>
                    </a:cubicBezTo>
                    <a:cubicBezTo>
                      <a:pt x="14" y="24"/>
                      <a:pt x="14" y="25"/>
                      <a:pt x="14" y="25"/>
                    </a:cubicBezTo>
                    <a:cubicBezTo>
                      <a:pt x="14" y="26"/>
                      <a:pt x="14" y="26"/>
                      <a:pt x="13" y="26"/>
                    </a:cubicBezTo>
                    <a:cubicBezTo>
                      <a:pt x="13" y="27"/>
                      <a:pt x="13" y="27"/>
                      <a:pt x="13" y="27"/>
                    </a:cubicBezTo>
                    <a:cubicBezTo>
                      <a:pt x="13" y="28"/>
                      <a:pt x="13" y="28"/>
                      <a:pt x="13" y="29"/>
                    </a:cubicBezTo>
                    <a:cubicBezTo>
                      <a:pt x="11" y="31"/>
                      <a:pt x="9" y="32"/>
                      <a:pt x="8" y="33"/>
                    </a:cubicBezTo>
                    <a:cubicBezTo>
                      <a:pt x="10" y="35"/>
                      <a:pt x="12" y="38"/>
                      <a:pt x="11" y="40"/>
                    </a:cubicBezTo>
                    <a:cubicBezTo>
                      <a:pt x="10" y="41"/>
                      <a:pt x="9" y="41"/>
                      <a:pt x="9" y="42"/>
                    </a:cubicBezTo>
                    <a:cubicBezTo>
                      <a:pt x="9" y="42"/>
                      <a:pt x="9" y="42"/>
                      <a:pt x="9" y="43"/>
                    </a:cubicBezTo>
                    <a:cubicBezTo>
                      <a:pt x="9" y="46"/>
                      <a:pt x="6" y="47"/>
                      <a:pt x="2" y="48"/>
                    </a:cubicBezTo>
                    <a:cubicBezTo>
                      <a:pt x="2" y="49"/>
                      <a:pt x="2" y="50"/>
                      <a:pt x="2" y="52"/>
                    </a:cubicBezTo>
                    <a:cubicBezTo>
                      <a:pt x="1" y="52"/>
                      <a:pt x="1" y="53"/>
                      <a:pt x="1" y="53"/>
                    </a:cubicBezTo>
                    <a:cubicBezTo>
                      <a:pt x="1" y="55"/>
                      <a:pt x="1" y="56"/>
                      <a:pt x="1" y="58"/>
                    </a:cubicBezTo>
                    <a:cubicBezTo>
                      <a:pt x="1" y="58"/>
                      <a:pt x="1" y="58"/>
                      <a:pt x="1" y="59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063" name="Freeform 1210">
                <a:extLst>
                  <a:ext uri="{FF2B5EF4-FFF2-40B4-BE49-F238E27FC236}">
                    <a16:creationId xmlns:a16="http://schemas.microsoft.com/office/drawing/2014/main" id="{80B3E96C-807A-400A-9C84-4525D81F61B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69" y="2894"/>
                <a:ext cx="109" cy="176"/>
              </a:xfrm>
              <a:custGeom>
                <a:avLst/>
                <a:gdLst>
                  <a:gd name="T0" fmla="*/ 77 w 114"/>
                  <a:gd name="T1" fmla="*/ 1 h 183"/>
                  <a:gd name="T2" fmla="*/ 65 w 114"/>
                  <a:gd name="T3" fmla="*/ 3 h 183"/>
                  <a:gd name="T4" fmla="*/ 56 w 114"/>
                  <a:gd name="T5" fmla="*/ 8 h 183"/>
                  <a:gd name="T6" fmla="*/ 55 w 114"/>
                  <a:gd name="T7" fmla="*/ 17 h 183"/>
                  <a:gd name="T8" fmla="*/ 48 w 114"/>
                  <a:gd name="T9" fmla="*/ 22 h 183"/>
                  <a:gd name="T10" fmla="*/ 43 w 114"/>
                  <a:gd name="T11" fmla="*/ 29 h 183"/>
                  <a:gd name="T12" fmla="*/ 37 w 114"/>
                  <a:gd name="T13" fmla="*/ 27 h 183"/>
                  <a:gd name="T14" fmla="*/ 27 w 114"/>
                  <a:gd name="T15" fmla="*/ 27 h 183"/>
                  <a:gd name="T16" fmla="*/ 9 w 114"/>
                  <a:gd name="T17" fmla="*/ 20 h 183"/>
                  <a:gd name="T18" fmla="*/ 3 w 114"/>
                  <a:gd name="T19" fmla="*/ 17 h 183"/>
                  <a:gd name="T20" fmla="*/ 1 w 114"/>
                  <a:gd name="T21" fmla="*/ 19 h 183"/>
                  <a:gd name="T22" fmla="*/ 0 w 114"/>
                  <a:gd name="T23" fmla="*/ 19 h 183"/>
                  <a:gd name="T24" fmla="*/ 11 w 114"/>
                  <a:gd name="T25" fmla="*/ 27 h 183"/>
                  <a:gd name="T26" fmla="*/ 28 w 114"/>
                  <a:gd name="T27" fmla="*/ 41 h 183"/>
                  <a:gd name="T28" fmla="*/ 30 w 114"/>
                  <a:gd name="T29" fmla="*/ 57 h 183"/>
                  <a:gd name="T30" fmla="*/ 32 w 114"/>
                  <a:gd name="T31" fmla="*/ 73 h 183"/>
                  <a:gd name="T32" fmla="*/ 34 w 114"/>
                  <a:gd name="T33" fmla="*/ 76 h 183"/>
                  <a:gd name="T34" fmla="*/ 34 w 114"/>
                  <a:gd name="T35" fmla="*/ 79 h 183"/>
                  <a:gd name="T36" fmla="*/ 42 w 114"/>
                  <a:gd name="T37" fmla="*/ 82 h 183"/>
                  <a:gd name="T38" fmla="*/ 47 w 114"/>
                  <a:gd name="T39" fmla="*/ 98 h 183"/>
                  <a:gd name="T40" fmla="*/ 39 w 114"/>
                  <a:gd name="T41" fmla="*/ 102 h 183"/>
                  <a:gd name="T42" fmla="*/ 20 w 114"/>
                  <a:gd name="T43" fmla="*/ 120 h 183"/>
                  <a:gd name="T44" fmla="*/ 5 w 114"/>
                  <a:gd name="T45" fmla="*/ 130 h 183"/>
                  <a:gd name="T46" fmla="*/ 1 w 114"/>
                  <a:gd name="T47" fmla="*/ 138 h 183"/>
                  <a:gd name="T48" fmla="*/ 4 w 114"/>
                  <a:gd name="T49" fmla="*/ 149 h 183"/>
                  <a:gd name="T50" fmla="*/ 2 w 114"/>
                  <a:gd name="T51" fmla="*/ 172 h 183"/>
                  <a:gd name="T52" fmla="*/ 12 w 114"/>
                  <a:gd name="T53" fmla="*/ 176 h 183"/>
                  <a:gd name="T54" fmla="*/ 19 w 114"/>
                  <a:gd name="T55" fmla="*/ 180 h 183"/>
                  <a:gd name="T56" fmla="*/ 31 w 114"/>
                  <a:gd name="T57" fmla="*/ 183 h 183"/>
                  <a:gd name="T58" fmla="*/ 74 w 114"/>
                  <a:gd name="T59" fmla="*/ 174 h 183"/>
                  <a:gd name="T60" fmla="*/ 77 w 114"/>
                  <a:gd name="T61" fmla="*/ 170 h 183"/>
                  <a:gd name="T62" fmla="*/ 97 w 114"/>
                  <a:gd name="T63" fmla="*/ 154 h 183"/>
                  <a:gd name="T64" fmla="*/ 111 w 114"/>
                  <a:gd name="T65" fmla="*/ 131 h 183"/>
                  <a:gd name="T66" fmla="*/ 96 w 114"/>
                  <a:gd name="T67" fmla="*/ 117 h 183"/>
                  <a:gd name="T68" fmla="*/ 103 w 114"/>
                  <a:gd name="T69" fmla="*/ 112 h 183"/>
                  <a:gd name="T70" fmla="*/ 98 w 114"/>
                  <a:gd name="T71" fmla="*/ 101 h 183"/>
                  <a:gd name="T72" fmla="*/ 95 w 114"/>
                  <a:gd name="T73" fmla="*/ 94 h 183"/>
                  <a:gd name="T74" fmla="*/ 94 w 114"/>
                  <a:gd name="T75" fmla="*/ 84 h 183"/>
                  <a:gd name="T76" fmla="*/ 98 w 114"/>
                  <a:gd name="T77" fmla="*/ 79 h 183"/>
                  <a:gd name="T78" fmla="*/ 87 w 114"/>
                  <a:gd name="T79" fmla="*/ 62 h 183"/>
                  <a:gd name="T80" fmla="*/ 91 w 114"/>
                  <a:gd name="T81" fmla="*/ 53 h 183"/>
                  <a:gd name="T82" fmla="*/ 90 w 114"/>
                  <a:gd name="T83" fmla="*/ 40 h 183"/>
                  <a:gd name="T84" fmla="*/ 81 w 114"/>
                  <a:gd name="T85" fmla="*/ 33 h 183"/>
                  <a:gd name="T86" fmla="*/ 85 w 114"/>
                  <a:gd name="T87" fmla="*/ 18 h 183"/>
                  <a:gd name="T88" fmla="*/ 87 w 114"/>
                  <a:gd name="T89" fmla="*/ 15 h 183"/>
                  <a:gd name="T90" fmla="*/ 89 w 114"/>
                  <a:gd name="T91" fmla="*/ 8 h 18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</a:cxnLst>
                <a:rect l="0" t="0" r="r" b="b"/>
                <a:pathLst>
                  <a:path w="114" h="183">
                    <a:moveTo>
                      <a:pt x="89" y="8"/>
                    </a:moveTo>
                    <a:cubicBezTo>
                      <a:pt x="89" y="8"/>
                      <a:pt x="86" y="6"/>
                      <a:pt x="85" y="6"/>
                    </a:cubicBezTo>
                    <a:cubicBezTo>
                      <a:pt x="82" y="5"/>
                      <a:pt x="79" y="3"/>
                      <a:pt x="77" y="1"/>
                    </a:cubicBezTo>
                    <a:cubicBezTo>
                      <a:pt x="77" y="1"/>
                      <a:pt x="77" y="0"/>
                      <a:pt x="75" y="0"/>
                    </a:cubicBezTo>
                    <a:cubicBezTo>
                      <a:pt x="74" y="0"/>
                      <a:pt x="72" y="0"/>
                      <a:pt x="72" y="1"/>
                    </a:cubicBezTo>
                    <a:cubicBezTo>
                      <a:pt x="70" y="3"/>
                      <a:pt x="68" y="3"/>
                      <a:pt x="65" y="3"/>
                    </a:cubicBezTo>
                    <a:cubicBezTo>
                      <a:pt x="64" y="3"/>
                      <a:pt x="64" y="3"/>
                      <a:pt x="64" y="3"/>
                    </a:cubicBezTo>
                    <a:cubicBezTo>
                      <a:pt x="62" y="3"/>
                      <a:pt x="61" y="3"/>
                      <a:pt x="61" y="3"/>
                    </a:cubicBezTo>
                    <a:cubicBezTo>
                      <a:pt x="60" y="5"/>
                      <a:pt x="58" y="7"/>
                      <a:pt x="56" y="8"/>
                    </a:cubicBezTo>
                    <a:cubicBezTo>
                      <a:pt x="55" y="9"/>
                      <a:pt x="54" y="9"/>
                      <a:pt x="54" y="10"/>
                    </a:cubicBezTo>
                    <a:cubicBezTo>
                      <a:pt x="54" y="11"/>
                      <a:pt x="54" y="12"/>
                      <a:pt x="54" y="13"/>
                    </a:cubicBezTo>
                    <a:cubicBezTo>
                      <a:pt x="54" y="14"/>
                      <a:pt x="55" y="16"/>
                      <a:pt x="55" y="17"/>
                    </a:cubicBezTo>
                    <a:cubicBezTo>
                      <a:pt x="55" y="18"/>
                      <a:pt x="55" y="19"/>
                      <a:pt x="54" y="20"/>
                    </a:cubicBezTo>
                    <a:cubicBezTo>
                      <a:pt x="53" y="21"/>
                      <a:pt x="52" y="22"/>
                      <a:pt x="49" y="22"/>
                    </a:cubicBezTo>
                    <a:cubicBezTo>
                      <a:pt x="49" y="22"/>
                      <a:pt x="49" y="22"/>
                      <a:pt x="48" y="22"/>
                    </a:cubicBezTo>
                    <a:cubicBezTo>
                      <a:pt x="48" y="22"/>
                      <a:pt x="48" y="22"/>
                      <a:pt x="48" y="22"/>
                    </a:cubicBezTo>
                    <a:cubicBezTo>
                      <a:pt x="48" y="23"/>
                      <a:pt x="48" y="25"/>
                      <a:pt x="46" y="27"/>
                    </a:cubicBezTo>
                    <a:cubicBezTo>
                      <a:pt x="46" y="28"/>
                      <a:pt x="45" y="29"/>
                      <a:pt x="43" y="29"/>
                    </a:cubicBezTo>
                    <a:cubicBezTo>
                      <a:pt x="41" y="29"/>
                      <a:pt x="40" y="28"/>
                      <a:pt x="40" y="27"/>
                    </a:cubicBezTo>
                    <a:cubicBezTo>
                      <a:pt x="39" y="27"/>
                      <a:pt x="39" y="26"/>
                      <a:pt x="39" y="26"/>
                    </a:cubicBezTo>
                    <a:cubicBezTo>
                      <a:pt x="38" y="27"/>
                      <a:pt x="38" y="27"/>
                      <a:pt x="37" y="27"/>
                    </a:cubicBezTo>
                    <a:cubicBezTo>
                      <a:pt x="36" y="27"/>
                      <a:pt x="34" y="26"/>
                      <a:pt x="33" y="26"/>
                    </a:cubicBezTo>
                    <a:cubicBezTo>
                      <a:pt x="33" y="25"/>
                      <a:pt x="32" y="25"/>
                      <a:pt x="31" y="25"/>
                    </a:cubicBezTo>
                    <a:cubicBezTo>
                      <a:pt x="31" y="26"/>
                      <a:pt x="29" y="27"/>
                      <a:pt x="27" y="27"/>
                    </a:cubicBezTo>
                    <a:cubicBezTo>
                      <a:pt x="25" y="27"/>
                      <a:pt x="23" y="27"/>
                      <a:pt x="20" y="26"/>
                    </a:cubicBezTo>
                    <a:cubicBezTo>
                      <a:pt x="19" y="26"/>
                      <a:pt x="18" y="26"/>
                      <a:pt x="17" y="25"/>
                    </a:cubicBezTo>
                    <a:cubicBezTo>
                      <a:pt x="14" y="25"/>
                      <a:pt x="11" y="22"/>
                      <a:pt x="9" y="20"/>
                    </a:cubicBezTo>
                    <a:cubicBezTo>
                      <a:pt x="8" y="18"/>
                      <a:pt x="6" y="16"/>
                      <a:pt x="5" y="16"/>
                    </a:cubicBezTo>
                    <a:cubicBezTo>
                      <a:pt x="4" y="16"/>
                      <a:pt x="4" y="16"/>
                      <a:pt x="4" y="17"/>
                    </a:cubicBezTo>
                    <a:cubicBezTo>
                      <a:pt x="3" y="17"/>
                      <a:pt x="3" y="17"/>
                      <a:pt x="3" y="17"/>
                    </a:cubicBezTo>
                    <a:cubicBezTo>
                      <a:pt x="3" y="17"/>
                      <a:pt x="2" y="17"/>
                      <a:pt x="2" y="17"/>
                    </a:cubicBezTo>
                    <a:cubicBezTo>
                      <a:pt x="2" y="17"/>
                      <a:pt x="2" y="18"/>
                      <a:pt x="2" y="18"/>
                    </a:cubicBezTo>
                    <a:cubicBezTo>
                      <a:pt x="1" y="18"/>
                      <a:pt x="1" y="18"/>
                      <a:pt x="1" y="19"/>
                    </a:cubicBezTo>
                    <a:cubicBezTo>
                      <a:pt x="1" y="19"/>
                      <a:pt x="1" y="19"/>
                      <a:pt x="1" y="19"/>
                    </a:cubicBezTo>
                    <a:cubicBezTo>
                      <a:pt x="0" y="19"/>
                      <a:pt x="0" y="19"/>
                      <a:pt x="0" y="19"/>
                    </a:cubicBezTo>
                    <a:cubicBezTo>
                      <a:pt x="0" y="19"/>
                      <a:pt x="0" y="19"/>
                      <a:pt x="0" y="19"/>
                    </a:cubicBezTo>
                    <a:cubicBezTo>
                      <a:pt x="2" y="20"/>
                      <a:pt x="3" y="21"/>
                      <a:pt x="4" y="22"/>
                    </a:cubicBezTo>
                    <a:cubicBezTo>
                      <a:pt x="5" y="23"/>
                      <a:pt x="7" y="25"/>
                      <a:pt x="9" y="26"/>
                    </a:cubicBezTo>
                    <a:cubicBezTo>
                      <a:pt x="9" y="26"/>
                      <a:pt x="10" y="27"/>
                      <a:pt x="11" y="27"/>
                    </a:cubicBezTo>
                    <a:cubicBezTo>
                      <a:pt x="12" y="28"/>
                      <a:pt x="14" y="28"/>
                      <a:pt x="15" y="29"/>
                    </a:cubicBezTo>
                    <a:cubicBezTo>
                      <a:pt x="22" y="32"/>
                      <a:pt x="29" y="34"/>
                      <a:pt x="28" y="39"/>
                    </a:cubicBezTo>
                    <a:cubicBezTo>
                      <a:pt x="28" y="39"/>
                      <a:pt x="28" y="40"/>
                      <a:pt x="28" y="41"/>
                    </a:cubicBezTo>
                    <a:cubicBezTo>
                      <a:pt x="27" y="43"/>
                      <a:pt x="27" y="47"/>
                      <a:pt x="28" y="47"/>
                    </a:cubicBezTo>
                    <a:cubicBezTo>
                      <a:pt x="30" y="49"/>
                      <a:pt x="30" y="52"/>
                      <a:pt x="30" y="54"/>
                    </a:cubicBezTo>
                    <a:cubicBezTo>
                      <a:pt x="30" y="55"/>
                      <a:pt x="30" y="57"/>
                      <a:pt x="30" y="57"/>
                    </a:cubicBezTo>
                    <a:cubicBezTo>
                      <a:pt x="33" y="59"/>
                      <a:pt x="34" y="63"/>
                      <a:pt x="33" y="66"/>
                    </a:cubicBezTo>
                    <a:cubicBezTo>
                      <a:pt x="32" y="69"/>
                      <a:pt x="31" y="70"/>
                      <a:pt x="30" y="71"/>
                    </a:cubicBezTo>
                    <a:cubicBezTo>
                      <a:pt x="31" y="71"/>
                      <a:pt x="31" y="73"/>
                      <a:pt x="32" y="73"/>
                    </a:cubicBezTo>
                    <a:cubicBezTo>
                      <a:pt x="33" y="74"/>
                      <a:pt x="33" y="74"/>
                      <a:pt x="33" y="75"/>
                    </a:cubicBezTo>
                    <a:cubicBezTo>
                      <a:pt x="33" y="75"/>
                      <a:pt x="33" y="75"/>
                      <a:pt x="33" y="75"/>
                    </a:cubicBezTo>
                    <a:cubicBezTo>
                      <a:pt x="33" y="75"/>
                      <a:pt x="34" y="76"/>
                      <a:pt x="34" y="76"/>
                    </a:cubicBezTo>
                    <a:cubicBezTo>
                      <a:pt x="34" y="76"/>
                      <a:pt x="34" y="77"/>
                      <a:pt x="34" y="77"/>
                    </a:cubicBezTo>
                    <a:cubicBezTo>
                      <a:pt x="34" y="77"/>
                      <a:pt x="34" y="78"/>
                      <a:pt x="34" y="78"/>
                    </a:cubicBezTo>
                    <a:cubicBezTo>
                      <a:pt x="34" y="78"/>
                      <a:pt x="34" y="78"/>
                      <a:pt x="34" y="79"/>
                    </a:cubicBezTo>
                    <a:cubicBezTo>
                      <a:pt x="34" y="79"/>
                      <a:pt x="34" y="79"/>
                      <a:pt x="34" y="79"/>
                    </a:cubicBezTo>
                    <a:cubicBezTo>
                      <a:pt x="36" y="79"/>
                      <a:pt x="38" y="80"/>
                      <a:pt x="40" y="81"/>
                    </a:cubicBezTo>
                    <a:cubicBezTo>
                      <a:pt x="41" y="82"/>
                      <a:pt x="42" y="82"/>
                      <a:pt x="42" y="82"/>
                    </a:cubicBezTo>
                    <a:cubicBezTo>
                      <a:pt x="47" y="84"/>
                      <a:pt x="47" y="88"/>
                      <a:pt x="48" y="91"/>
                    </a:cubicBezTo>
                    <a:cubicBezTo>
                      <a:pt x="48" y="92"/>
                      <a:pt x="48" y="92"/>
                      <a:pt x="48" y="93"/>
                    </a:cubicBezTo>
                    <a:cubicBezTo>
                      <a:pt x="48" y="96"/>
                      <a:pt x="48" y="97"/>
                      <a:pt x="47" y="98"/>
                    </a:cubicBezTo>
                    <a:cubicBezTo>
                      <a:pt x="46" y="99"/>
                      <a:pt x="44" y="100"/>
                      <a:pt x="42" y="98"/>
                    </a:cubicBezTo>
                    <a:cubicBezTo>
                      <a:pt x="42" y="98"/>
                      <a:pt x="42" y="98"/>
                      <a:pt x="42" y="98"/>
                    </a:cubicBezTo>
                    <a:cubicBezTo>
                      <a:pt x="41" y="98"/>
                      <a:pt x="40" y="99"/>
                      <a:pt x="39" y="102"/>
                    </a:cubicBezTo>
                    <a:cubicBezTo>
                      <a:pt x="38" y="108"/>
                      <a:pt x="31" y="115"/>
                      <a:pt x="26" y="115"/>
                    </a:cubicBezTo>
                    <a:cubicBezTo>
                      <a:pt x="25" y="115"/>
                      <a:pt x="25" y="116"/>
                      <a:pt x="24" y="117"/>
                    </a:cubicBezTo>
                    <a:cubicBezTo>
                      <a:pt x="23" y="118"/>
                      <a:pt x="22" y="120"/>
                      <a:pt x="20" y="120"/>
                    </a:cubicBezTo>
                    <a:cubicBezTo>
                      <a:pt x="17" y="121"/>
                      <a:pt x="15" y="122"/>
                      <a:pt x="15" y="124"/>
                    </a:cubicBezTo>
                    <a:cubicBezTo>
                      <a:pt x="15" y="126"/>
                      <a:pt x="15" y="127"/>
                      <a:pt x="14" y="128"/>
                    </a:cubicBezTo>
                    <a:cubicBezTo>
                      <a:pt x="12" y="130"/>
                      <a:pt x="8" y="130"/>
                      <a:pt x="5" y="130"/>
                    </a:cubicBezTo>
                    <a:cubicBezTo>
                      <a:pt x="5" y="130"/>
                      <a:pt x="5" y="132"/>
                      <a:pt x="4" y="132"/>
                    </a:cubicBezTo>
                    <a:cubicBezTo>
                      <a:pt x="4" y="134"/>
                      <a:pt x="3" y="136"/>
                      <a:pt x="1" y="137"/>
                    </a:cubicBezTo>
                    <a:cubicBezTo>
                      <a:pt x="1" y="137"/>
                      <a:pt x="1" y="138"/>
                      <a:pt x="1" y="138"/>
                    </a:cubicBezTo>
                    <a:cubicBezTo>
                      <a:pt x="1" y="138"/>
                      <a:pt x="1" y="139"/>
                      <a:pt x="2" y="141"/>
                    </a:cubicBezTo>
                    <a:cubicBezTo>
                      <a:pt x="4" y="143"/>
                      <a:pt x="4" y="146"/>
                      <a:pt x="4" y="147"/>
                    </a:cubicBezTo>
                    <a:cubicBezTo>
                      <a:pt x="4" y="148"/>
                      <a:pt x="4" y="149"/>
                      <a:pt x="4" y="149"/>
                    </a:cubicBezTo>
                    <a:cubicBezTo>
                      <a:pt x="4" y="149"/>
                      <a:pt x="4" y="150"/>
                      <a:pt x="4" y="150"/>
                    </a:cubicBezTo>
                    <a:cubicBezTo>
                      <a:pt x="6" y="153"/>
                      <a:pt x="8" y="158"/>
                      <a:pt x="6" y="163"/>
                    </a:cubicBezTo>
                    <a:cubicBezTo>
                      <a:pt x="4" y="168"/>
                      <a:pt x="3" y="171"/>
                      <a:pt x="2" y="172"/>
                    </a:cubicBezTo>
                    <a:cubicBezTo>
                      <a:pt x="4" y="172"/>
                      <a:pt x="5" y="173"/>
                      <a:pt x="6" y="174"/>
                    </a:cubicBezTo>
                    <a:cubicBezTo>
                      <a:pt x="8" y="175"/>
                      <a:pt x="10" y="176"/>
                      <a:pt x="11" y="176"/>
                    </a:cubicBezTo>
                    <a:cubicBezTo>
                      <a:pt x="11" y="176"/>
                      <a:pt x="12" y="176"/>
                      <a:pt x="12" y="176"/>
                    </a:cubicBezTo>
                    <a:cubicBezTo>
                      <a:pt x="14" y="176"/>
                      <a:pt x="15" y="178"/>
                      <a:pt x="16" y="179"/>
                    </a:cubicBezTo>
                    <a:cubicBezTo>
                      <a:pt x="17" y="179"/>
                      <a:pt x="17" y="180"/>
                      <a:pt x="17" y="180"/>
                    </a:cubicBezTo>
                    <a:cubicBezTo>
                      <a:pt x="18" y="180"/>
                      <a:pt x="19" y="180"/>
                      <a:pt x="19" y="180"/>
                    </a:cubicBezTo>
                    <a:cubicBezTo>
                      <a:pt x="21" y="180"/>
                      <a:pt x="21" y="180"/>
                      <a:pt x="22" y="181"/>
                    </a:cubicBezTo>
                    <a:cubicBezTo>
                      <a:pt x="24" y="182"/>
                      <a:pt x="25" y="183"/>
                      <a:pt x="30" y="183"/>
                    </a:cubicBezTo>
                    <a:cubicBezTo>
                      <a:pt x="31" y="183"/>
                      <a:pt x="31" y="183"/>
                      <a:pt x="31" y="183"/>
                    </a:cubicBezTo>
                    <a:cubicBezTo>
                      <a:pt x="35" y="182"/>
                      <a:pt x="42" y="180"/>
                      <a:pt x="49" y="178"/>
                    </a:cubicBezTo>
                    <a:cubicBezTo>
                      <a:pt x="55" y="176"/>
                      <a:pt x="62" y="175"/>
                      <a:pt x="66" y="175"/>
                    </a:cubicBezTo>
                    <a:cubicBezTo>
                      <a:pt x="69" y="175"/>
                      <a:pt x="72" y="174"/>
                      <a:pt x="74" y="174"/>
                    </a:cubicBezTo>
                    <a:cubicBezTo>
                      <a:pt x="75" y="173"/>
                      <a:pt x="75" y="173"/>
                      <a:pt x="75" y="173"/>
                    </a:cubicBezTo>
                    <a:cubicBezTo>
                      <a:pt x="76" y="172"/>
                      <a:pt x="76" y="171"/>
                      <a:pt x="77" y="170"/>
                    </a:cubicBezTo>
                    <a:cubicBezTo>
                      <a:pt x="77" y="170"/>
                      <a:pt x="77" y="170"/>
                      <a:pt x="77" y="170"/>
                    </a:cubicBezTo>
                    <a:cubicBezTo>
                      <a:pt x="78" y="169"/>
                      <a:pt x="79" y="168"/>
                      <a:pt x="80" y="167"/>
                    </a:cubicBezTo>
                    <a:cubicBezTo>
                      <a:pt x="82" y="165"/>
                      <a:pt x="84" y="163"/>
                      <a:pt x="87" y="162"/>
                    </a:cubicBezTo>
                    <a:cubicBezTo>
                      <a:pt x="91" y="159"/>
                      <a:pt x="95" y="157"/>
                      <a:pt x="97" y="154"/>
                    </a:cubicBezTo>
                    <a:cubicBezTo>
                      <a:pt x="98" y="150"/>
                      <a:pt x="102" y="147"/>
                      <a:pt x="106" y="145"/>
                    </a:cubicBezTo>
                    <a:cubicBezTo>
                      <a:pt x="109" y="142"/>
                      <a:pt x="112" y="140"/>
                      <a:pt x="113" y="138"/>
                    </a:cubicBezTo>
                    <a:cubicBezTo>
                      <a:pt x="114" y="136"/>
                      <a:pt x="114" y="135"/>
                      <a:pt x="111" y="131"/>
                    </a:cubicBezTo>
                    <a:cubicBezTo>
                      <a:pt x="109" y="129"/>
                      <a:pt x="105" y="127"/>
                      <a:pt x="102" y="125"/>
                    </a:cubicBezTo>
                    <a:cubicBezTo>
                      <a:pt x="99" y="123"/>
                      <a:pt x="96" y="121"/>
                      <a:pt x="96" y="119"/>
                    </a:cubicBezTo>
                    <a:cubicBezTo>
                      <a:pt x="96" y="118"/>
                      <a:pt x="96" y="118"/>
                      <a:pt x="96" y="117"/>
                    </a:cubicBezTo>
                    <a:cubicBezTo>
                      <a:pt x="97" y="116"/>
                      <a:pt x="99" y="115"/>
                      <a:pt x="100" y="114"/>
                    </a:cubicBezTo>
                    <a:cubicBezTo>
                      <a:pt x="101" y="114"/>
                      <a:pt x="102" y="113"/>
                      <a:pt x="102" y="113"/>
                    </a:cubicBezTo>
                    <a:cubicBezTo>
                      <a:pt x="103" y="113"/>
                      <a:pt x="103" y="113"/>
                      <a:pt x="103" y="112"/>
                    </a:cubicBezTo>
                    <a:cubicBezTo>
                      <a:pt x="103" y="112"/>
                      <a:pt x="102" y="111"/>
                      <a:pt x="101" y="110"/>
                    </a:cubicBezTo>
                    <a:cubicBezTo>
                      <a:pt x="99" y="110"/>
                      <a:pt x="98" y="109"/>
                      <a:pt x="97" y="107"/>
                    </a:cubicBezTo>
                    <a:cubicBezTo>
                      <a:pt x="95" y="105"/>
                      <a:pt x="97" y="102"/>
                      <a:pt x="98" y="101"/>
                    </a:cubicBezTo>
                    <a:cubicBezTo>
                      <a:pt x="98" y="101"/>
                      <a:pt x="97" y="101"/>
                      <a:pt x="97" y="101"/>
                    </a:cubicBezTo>
                    <a:cubicBezTo>
                      <a:pt x="95" y="100"/>
                      <a:pt x="93" y="99"/>
                      <a:pt x="93" y="97"/>
                    </a:cubicBezTo>
                    <a:cubicBezTo>
                      <a:pt x="92" y="95"/>
                      <a:pt x="94" y="94"/>
                      <a:pt x="95" y="94"/>
                    </a:cubicBezTo>
                    <a:cubicBezTo>
                      <a:pt x="95" y="94"/>
                      <a:pt x="95" y="94"/>
                      <a:pt x="95" y="94"/>
                    </a:cubicBezTo>
                    <a:cubicBezTo>
                      <a:pt x="95" y="93"/>
                      <a:pt x="95" y="93"/>
                      <a:pt x="95" y="93"/>
                    </a:cubicBezTo>
                    <a:cubicBezTo>
                      <a:pt x="94" y="91"/>
                      <a:pt x="92" y="87"/>
                      <a:pt x="94" y="84"/>
                    </a:cubicBezTo>
                    <a:cubicBezTo>
                      <a:pt x="95" y="82"/>
                      <a:pt x="97" y="82"/>
                      <a:pt x="98" y="81"/>
                    </a:cubicBezTo>
                    <a:cubicBezTo>
                      <a:pt x="98" y="81"/>
                      <a:pt x="98" y="81"/>
                      <a:pt x="99" y="81"/>
                    </a:cubicBezTo>
                    <a:cubicBezTo>
                      <a:pt x="98" y="81"/>
                      <a:pt x="98" y="80"/>
                      <a:pt x="98" y="79"/>
                    </a:cubicBezTo>
                    <a:cubicBezTo>
                      <a:pt x="95" y="74"/>
                      <a:pt x="91" y="68"/>
                      <a:pt x="88" y="64"/>
                    </a:cubicBezTo>
                    <a:cubicBezTo>
                      <a:pt x="88" y="64"/>
                      <a:pt x="88" y="63"/>
                      <a:pt x="87" y="63"/>
                    </a:cubicBezTo>
                    <a:cubicBezTo>
                      <a:pt x="87" y="62"/>
                      <a:pt x="87" y="62"/>
                      <a:pt x="87" y="62"/>
                    </a:cubicBezTo>
                    <a:cubicBezTo>
                      <a:pt x="87" y="62"/>
                      <a:pt x="87" y="61"/>
                      <a:pt x="86" y="61"/>
                    </a:cubicBezTo>
                    <a:cubicBezTo>
                      <a:pt x="86" y="60"/>
                      <a:pt x="86" y="60"/>
                      <a:pt x="86" y="59"/>
                    </a:cubicBezTo>
                    <a:cubicBezTo>
                      <a:pt x="87" y="57"/>
                      <a:pt x="89" y="54"/>
                      <a:pt x="91" y="53"/>
                    </a:cubicBezTo>
                    <a:cubicBezTo>
                      <a:pt x="91" y="53"/>
                      <a:pt x="91" y="53"/>
                      <a:pt x="92" y="52"/>
                    </a:cubicBezTo>
                    <a:cubicBezTo>
                      <a:pt x="94" y="51"/>
                      <a:pt x="97" y="47"/>
                      <a:pt x="97" y="46"/>
                    </a:cubicBezTo>
                    <a:cubicBezTo>
                      <a:pt x="97" y="45"/>
                      <a:pt x="92" y="41"/>
                      <a:pt x="90" y="40"/>
                    </a:cubicBezTo>
                    <a:cubicBezTo>
                      <a:pt x="90" y="39"/>
                      <a:pt x="89" y="39"/>
                      <a:pt x="89" y="39"/>
                    </a:cubicBezTo>
                    <a:cubicBezTo>
                      <a:pt x="87" y="39"/>
                      <a:pt x="84" y="38"/>
                      <a:pt x="82" y="35"/>
                    </a:cubicBezTo>
                    <a:cubicBezTo>
                      <a:pt x="82" y="34"/>
                      <a:pt x="81" y="33"/>
                      <a:pt x="81" y="33"/>
                    </a:cubicBezTo>
                    <a:cubicBezTo>
                      <a:pt x="80" y="31"/>
                      <a:pt x="79" y="29"/>
                      <a:pt x="81" y="26"/>
                    </a:cubicBezTo>
                    <a:cubicBezTo>
                      <a:pt x="82" y="25"/>
                      <a:pt x="82" y="23"/>
                      <a:pt x="82" y="22"/>
                    </a:cubicBezTo>
                    <a:cubicBezTo>
                      <a:pt x="82" y="19"/>
                      <a:pt x="84" y="19"/>
                      <a:pt x="85" y="18"/>
                    </a:cubicBezTo>
                    <a:cubicBezTo>
                      <a:pt x="86" y="18"/>
                      <a:pt x="86" y="18"/>
                      <a:pt x="86" y="18"/>
                    </a:cubicBezTo>
                    <a:cubicBezTo>
                      <a:pt x="87" y="17"/>
                      <a:pt x="87" y="16"/>
                      <a:pt x="87" y="16"/>
                    </a:cubicBezTo>
                    <a:cubicBezTo>
                      <a:pt x="87" y="16"/>
                      <a:pt x="87" y="16"/>
                      <a:pt x="87" y="15"/>
                    </a:cubicBezTo>
                    <a:cubicBezTo>
                      <a:pt x="88" y="15"/>
                      <a:pt x="88" y="14"/>
                      <a:pt x="89" y="13"/>
                    </a:cubicBezTo>
                    <a:cubicBezTo>
                      <a:pt x="89" y="13"/>
                      <a:pt x="89" y="12"/>
                      <a:pt x="89" y="12"/>
                    </a:cubicBezTo>
                    <a:cubicBezTo>
                      <a:pt x="89" y="10"/>
                      <a:pt x="89" y="9"/>
                      <a:pt x="89" y="8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064" name="Freeform 1211">
                <a:extLst>
                  <a:ext uri="{FF2B5EF4-FFF2-40B4-BE49-F238E27FC236}">
                    <a16:creationId xmlns:a16="http://schemas.microsoft.com/office/drawing/2014/main" id="{D1245856-35A7-41FB-B2CF-4369E602624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93" y="3211"/>
                <a:ext cx="137" cy="116"/>
              </a:xfrm>
              <a:custGeom>
                <a:avLst/>
                <a:gdLst>
                  <a:gd name="T0" fmla="*/ 98 w 143"/>
                  <a:gd name="T1" fmla="*/ 106 h 121"/>
                  <a:gd name="T2" fmla="*/ 130 w 143"/>
                  <a:gd name="T3" fmla="*/ 107 h 121"/>
                  <a:gd name="T4" fmla="*/ 138 w 143"/>
                  <a:gd name="T5" fmla="*/ 101 h 121"/>
                  <a:gd name="T6" fmla="*/ 130 w 143"/>
                  <a:gd name="T7" fmla="*/ 97 h 121"/>
                  <a:gd name="T8" fmla="*/ 130 w 143"/>
                  <a:gd name="T9" fmla="*/ 91 h 121"/>
                  <a:gd name="T10" fmla="*/ 129 w 143"/>
                  <a:gd name="T11" fmla="*/ 83 h 121"/>
                  <a:gd name="T12" fmla="*/ 132 w 143"/>
                  <a:gd name="T13" fmla="*/ 81 h 121"/>
                  <a:gd name="T14" fmla="*/ 130 w 143"/>
                  <a:gd name="T15" fmla="*/ 74 h 121"/>
                  <a:gd name="T16" fmla="*/ 127 w 143"/>
                  <a:gd name="T17" fmla="*/ 70 h 121"/>
                  <a:gd name="T18" fmla="*/ 121 w 143"/>
                  <a:gd name="T19" fmla="*/ 68 h 121"/>
                  <a:gd name="T20" fmla="*/ 122 w 143"/>
                  <a:gd name="T21" fmla="*/ 64 h 121"/>
                  <a:gd name="T22" fmla="*/ 130 w 143"/>
                  <a:gd name="T23" fmla="*/ 53 h 121"/>
                  <a:gd name="T24" fmla="*/ 131 w 143"/>
                  <a:gd name="T25" fmla="*/ 52 h 121"/>
                  <a:gd name="T26" fmla="*/ 132 w 143"/>
                  <a:gd name="T27" fmla="*/ 51 h 121"/>
                  <a:gd name="T28" fmla="*/ 134 w 143"/>
                  <a:gd name="T29" fmla="*/ 50 h 121"/>
                  <a:gd name="T30" fmla="*/ 136 w 143"/>
                  <a:gd name="T31" fmla="*/ 49 h 121"/>
                  <a:gd name="T32" fmla="*/ 136 w 143"/>
                  <a:gd name="T33" fmla="*/ 49 h 121"/>
                  <a:gd name="T34" fmla="*/ 137 w 143"/>
                  <a:gd name="T35" fmla="*/ 44 h 121"/>
                  <a:gd name="T36" fmla="*/ 142 w 143"/>
                  <a:gd name="T37" fmla="*/ 32 h 121"/>
                  <a:gd name="T38" fmla="*/ 141 w 143"/>
                  <a:gd name="T39" fmla="*/ 31 h 121"/>
                  <a:gd name="T40" fmla="*/ 138 w 143"/>
                  <a:gd name="T41" fmla="*/ 30 h 121"/>
                  <a:gd name="T42" fmla="*/ 127 w 143"/>
                  <a:gd name="T43" fmla="*/ 25 h 121"/>
                  <a:gd name="T44" fmla="*/ 119 w 143"/>
                  <a:gd name="T45" fmla="*/ 24 h 121"/>
                  <a:gd name="T46" fmla="*/ 116 w 143"/>
                  <a:gd name="T47" fmla="*/ 24 h 121"/>
                  <a:gd name="T48" fmla="*/ 111 w 143"/>
                  <a:gd name="T49" fmla="*/ 20 h 121"/>
                  <a:gd name="T50" fmla="*/ 106 w 143"/>
                  <a:gd name="T51" fmla="*/ 17 h 121"/>
                  <a:gd name="T52" fmla="*/ 106 w 143"/>
                  <a:gd name="T53" fmla="*/ 16 h 121"/>
                  <a:gd name="T54" fmla="*/ 102 w 143"/>
                  <a:gd name="T55" fmla="*/ 18 h 121"/>
                  <a:gd name="T56" fmla="*/ 91 w 143"/>
                  <a:gd name="T57" fmla="*/ 9 h 121"/>
                  <a:gd name="T58" fmla="*/ 86 w 143"/>
                  <a:gd name="T59" fmla="*/ 6 h 121"/>
                  <a:gd name="T60" fmla="*/ 79 w 143"/>
                  <a:gd name="T61" fmla="*/ 0 h 121"/>
                  <a:gd name="T62" fmla="*/ 74 w 143"/>
                  <a:gd name="T63" fmla="*/ 8 h 121"/>
                  <a:gd name="T64" fmla="*/ 56 w 143"/>
                  <a:gd name="T65" fmla="*/ 21 h 121"/>
                  <a:gd name="T66" fmla="*/ 37 w 143"/>
                  <a:gd name="T67" fmla="*/ 20 h 121"/>
                  <a:gd name="T68" fmla="*/ 33 w 143"/>
                  <a:gd name="T69" fmla="*/ 22 h 121"/>
                  <a:gd name="T70" fmla="*/ 29 w 143"/>
                  <a:gd name="T71" fmla="*/ 37 h 121"/>
                  <a:gd name="T72" fmla="*/ 18 w 143"/>
                  <a:gd name="T73" fmla="*/ 35 h 121"/>
                  <a:gd name="T74" fmla="*/ 6 w 143"/>
                  <a:gd name="T75" fmla="*/ 35 h 121"/>
                  <a:gd name="T76" fmla="*/ 2 w 143"/>
                  <a:gd name="T77" fmla="*/ 42 h 121"/>
                  <a:gd name="T78" fmla="*/ 16 w 143"/>
                  <a:gd name="T79" fmla="*/ 48 h 121"/>
                  <a:gd name="T80" fmla="*/ 28 w 143"/>
                  <a:gd name="T81" fmla="*/ 52 h 121"/>
                  <a:gd name="T82" fmla="*/ 42 w 143"/>
                  <a:gd name="T83" fmla="*/ 72 h 121"/>
                  <a:gd name="T84" fmla="*/ 41 w 143"/>
                  <a:gd name="T85" fmla="*/ 89 h 121"/>
                  <a:gd name="T86" fmla="*/ 39 w 143"/>
                  <a:gd name="T87" fmla="*/ 111 h 121"/>
                  <a:gd name="T88" fmla="*/ 51 w 143"/>
                  <a:gd name="T89" fmla="*/ 117 h 121"/>
                  <a:gd name="T90" fmla="*/ 60 w 143"/>
                  <a:gd name="T91" fmla="*/ 114 h 121"/>
                  <a:gd name="T92" fmla="*/ 78 w 143"/>
                  <a:gd name="T93" fmla="*/ 120 h 121"/>
                  <a:gd name="T94" fmla="*/ 87 w 143"/>
                  <a:gd name="T95" fmla="*/ 12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</a:cxnLst>
                <a:rect l="0" t="0" r="r" b="b"/>
                <a:pathLst>
                  <a:path w="143" h="121">
                    <a:moveTo>
                      <a:pt x="87" y="120"/>
                    </a:moveTo>
                    <a:cubicBezTo>
                      <a:pt x="86" y="117"/>
                      <a:pt x="86" y="115"/>
                      <a:pt x="88" y="112"/>
                    </a:cubicBezTo>
                    <a:cubicBezTo>
                      <a:pt x="89" y="109"/>
                      <a:pt x="93" y="107"/>
                      <a:pt x="98" y="106"/>
                    </a:cubicBezTo>
                    <a:cubicBezTo>
                      <a:pt x="98" y="106"/>
                      <a:pt x="99" y="106"/>
                      <a:pt x="100" y="106"/>
                    </a:cubicBezTo>
                    <a:cubicBezTo>
                      <a:pt x="106" y="106"/>
                      <a:pt x="116" y="109"/>
                      <a:pt x="120" y="111"/>
                    </a:cubicBezTo>
                    <a:cubicBezTo>
                      <a:pt x="122" y="113"/>
                      <a:pt x="126" y="112"/>
                      <a:pt x="130" y="107"/>
                    </a:cubicBezTo>
                    <a:cubicBezTo>
                      <a:pt x="133" y="104"/>
                      <a:pt x="135" y="103"/>
                      <a:pt x="137" y="102"/>
                    </a:cubicBezTo>
                    <a:cubicBezTo>
                      <a:pt x="137" y="102"/>
                      <a:pt x="137" y="102"/>
                      <a:pt x="137" y="102"/>
                    </a:cubicBezTo>
                    <a:cubicBezTo>
                      <a:pt x="137" y="102"/>
                      <a:pt x="137" y="101"/>
                      <a:pt x="138" y="101"/>
                    </a:cubicBezTo>
                    <a:cubicBezTo>
                      <a:pt x="137" y="101"/>
                      <a:pt x="137" y="101"/>
                      <a:pt x="136" y="101"/>
                    </a:cubicBezTo>
                    <a:cubicBezTo>
                      <a:pt x="136" y="100"/>
                      <a:pt x="135" y="100"/>
                      <a:pt x="134" y="100"/>
                    </a:cubicBezTo>
                    <a:cubicBezTo>
                      <a:pt x="132" y="100"/>
                      <a:pt x="131" y="99"/>
                      <a:pt x="130" y="97"/>
                    </a:cubicBezTo>
                    <a:cubicBezTo>
                      <a:pt x="129" y="96"/>
                      <a:pt x="129" y="94"/>
                      <a:pt x="130" y="92"/>
                    </a:cubicBezTo>
                    <a:cubicBezTo>
                      <a:pt x="131" y="92"/>
                      <a:pt x="131" y="91"/>
                      <a:pt x="131" y="91"/>
                    </a:cubicBezTo>
                    <a:cubicBezTo>
                      <a:pt x="131" y="92"/>
                      <a:pt x="130" y="91"/>
                      <a:pt x="130" y="91"/>
                    </a:cubicBezTo>
                    <a:cubicBezTo>
                      <a:pt x="129" y="90"/>
                      <a:pt x="128" y="90"/>
                      <a:pt x="127" y="88"/>
                    </a:cubicBezTo>
                    <a:cubicBezTo>
                      <a:pt x="127" y="88"/>
                      <a:pt x="126" y="86"/>
                      <a:pt x="127" y="85"/>
                    </a:cubicBezTo>
                    <a:cubicBezTo>
                      <a:pt x="127" y="83"/>
                      <a:pt x="129" y="83"/>
                      <a:pt x="129" y="83"/>
                    </a:cubicBezTo>
                    <a:cubicBezTo>
                      <a:pt x="130" y="83"/>
                      <a:pt x="130" y="83"/>
                      <a:pt x="130" y="83"/>
                    </a:cubicBezTo>
                    <a:cubicBezTo>
                      <a:pt x="131" y="82"/>
                      <a:pt x="131" y="82"/>
                      <a:pt x="131" y="82"/>
                    </a:cubicBezTo>
                    <a:cubicBezTo>
                      <a:pt x="131" y="82"/>
                      <a:pt x="132" y="81"/>
                      <a:pt x="132" y="81"/>
                    </a:cubicBezTo>
                    <a:cubicBezTo>
                      <a:pt x="131" y="80"/>
                      <a:pt x="130" y="79"/>
                      <a:pt x="130" y="77"/>
                    </a:cubicBezTo>
                    <a:cubicBezTo>
                      <a:pt x="130" y="77"/>
                      <a:pt x="130" y="77"/>
                      <a:pt x="130" y="77"/>
                    </a:cubicBezTo>
                    <a:cubicBezTo>
                      <a:pt x="130" y="74"/>
                      <a:pt x="130" y="74"/>
                      <a:pt x="130" y="74"/>
                    </a:cubicBezTo>
                    <a:cubicBezTo>
                      <a:pt x="130" y="73"/>
                      <a:pt x="130" y="73"/>
                      <a:pt x="130" y="72"/>
                    </a:cubicBezTo>
                    <a:cubicBezTo>
                      <a:pt x="129" y="72"/>
                      <a:pt x="128" y="71"/>
                      <a:pt x="128" y="69"/>
                    </a:cubicBezTo>
                    <a:cubicBezTo>
                      <a:pt x="128" y="69"/>
                      <a:pt x="127" y="69"/>
                      <a:pt x="127" y="70"/>
                    </a:cubicBezTo>
                    <a:cubicBezTo>
                      <a:pt x="126" y="71"/>
                      <a:pt x="125" y="72"/>
                      <a:pt x="124" y="72"/>
                    </a:cubicBezTo>
                    <a:cubicBezTo>
                      <a:pt x="123" y="72"/>
                      <a:pt x="122" y="71"/>
                      <a:pt x="121" y="71"/>
                    </a:cubicBezTo>
                    <a:cubicBezTo>
                      <a:pt x="121" y="70"/>
                      <a:pt x="121" y="70"/>
                      <a:pt x="121" y="68"/>
                    </a:cubicBezTo>
                    <a:cubicBezTo>
                      <a:pt x="121" y="68"/>
                      <a:pt x="121" y="68"/>
                      <a:pt x="121" y="68"/>
                    </a:cubicBezTo>
                    <a:cubicBezTo>
                      <a:pt x="121" y="67"/>
                      <a:pt x="121" y="67"/>
                      <a:pt x="121" y="66"/>
                    </a:cubicBezTo>
                    <a:cubicBezTo>
                      <a:pt x="121" y="65"/>
                      <a:pt x="122" y="65"/>
                      <a:pt x="122" y="64"/>
                    </a:cubicBezTo>
                    <a:cubicBezTo>
                      <a:pt x="123" y="61"/>
                      <a:pt x="125" y="59"/>
                      <a:pt x="127" y="57"/>
                    </a:cubicBezTo>
                    <a:cubicBezTo>
                      <a:pt x="128" y="57"/>
                      <a:pt x="129" y="56"/>
                      <a:pt x="129" y="55"/>
                    </a:cubicBezTo>
                    <a:cubicBezTo>
                      <a:pt x="129" y="54"/>
                      <a:pt x="129" y="54"/>
                      <a:pt x="130" y="53"/>
                    </a:cubicBezTo>
                    <a:cubicBezTo>
                      <a:pt x="130" y="53"/>
                      <a:pt x="130" y="53"/>
                      <a:pt x="130" y="53"/>
                    </a:cubicBezTo>
                    <a:cubicBezTo>
                      <a:pt x="130" y="53"/>
                      <a:pt x="130" y="52"/>
                      <a:pt x="131" y="52"/>
                    </a:cubicBezTo>
                    <a:cubicBezTo>
                      <a:pt x="131" y="52"/>
                      <a:pt x="131" y="52"/>
                      <a:pt x="131" y="52"/>
                    </a:cubicBezTo>
                    <a:cubicBezTo>
                      <a:pt x="131" y="52"/>
                      <a:pt x="131" y="52"/>
                      <a:pt x="131" y="51"/>
                    </a:cubicBezTo>
                    <a:cubicBezTo>
                      <a:pt x="131" y="51"/>
                      <a:pt x="131" y="51"/>
                      <a:pt x="132" y="51"/>
                    </a:cubicBezTo>
                    <a:cubicBezTo>
                      <a:pt x="132" y="51"/>
                      <a:pt x="132" y="51"/>
                      <a:pt x="132" y="51"/>
                    </a:cubicBezTo>
                    <a:cubicBezTo>
                      <a:pt x="132" y="50"/>
                      <a:pt x="132" y="50"/>
                      <a:pt x="133" y="50"/>
                    </a:cubicBezTo>
                    <a:cubicBezTo>
                      <a:pt x="133" y="50"/>
                      <a:pt x="133" y="50"/>
                      <a:pt x="133" y="50"/>
                    </a:cubicBezTo>
                    <a:cubicBezTo>
                      <a:pt x="133" y="50"/>
                      <a:pt x="134" y="50"/>
                      <a:pt x="134" y="50"/>
                    </a:cubicBezTo>
                    <a:cubicBezTo>
                      <a:pt x="134" y="49"/>
                      <a:pt x="134" y="49"/>
                      <a:pt x="134" y="49"/>
                    </a:cubicBezTo>
                    <a:cubicBezTo>
                      <a:pt x="135" y="49"/>
                      <a:pt x="135" y="49"/>
                      <a:pt x="135" y="49"/>
                    </a:cubicBezTo>
                    <a:cubicBezTo>
                      <a:pt x="135" y="49"/>
                      <a:pt x="135" y="49"/>
                      <a:pt x="136" y="49"/>
                    </a:cubicBezTo>
                    <a:cubicBezTo>
                      <a:pt x="136" y="49"/>
                      <a:pt x="136" y="49"/>
                      <a:pt x="136" y="49"/>
                    </a:cubicBezTo>
                    <a:cubicBezTo>
                      <a:pt x="136" y="49"/>
                      <a:pt x="136" y="49"/>
                      <a:pt x="136" y="49"/>
                    </a:cubicBezTo>
                    <a:cubicBezTo>
                      <a:pt x="136" y="49"/>
                      <a:pt x="136" y="49"/>
                      <a:pt x="136" y="49"/>
                    </a:cubicBezTo>
                    <a:cubicBezTo>
                      <a:pt x="136" y="48"/>
                      <a:pt x="137" y="47"/>
                      <a:pt x="137" y="46"/>
                    </a:cubicBezTo>
                    <a:cubicBezTo>
                      <a:pt x="137" y="45"/>
                      <a:pt x="137" y="44"/>
                      <a:pt x="137" y="44"/>
                    </a:cubicBezTo>
                    <a:cubicBezTo>
                      <a:pt x="137" y="44"/>
                      <a:pt x="137" y="44"/>
                      <a:pt x="137" y="44"/>
                    </a:cubicBezTo>
                    <a:cubicBezTo>
                      <a:pt x="137" y="43"/>
                      <a:pt x="137" y="43"/>
                      <a:pt x="137" y="42"/>
                    </a:cubicBezTo>
                    <a:cubicBezTo>
                      <a:pt x="137" y="41"/>
                      <a:pt x="137" y="41"/>
                      <a:pt x="137" y="41"/>
                    </a:cubicBezTo>
                    <a:cubicBezTo>
                      <a:pt x="138" y="38"/>
                      <a:pt x="139" y="35"/>
                      <a:pt x="142" y="32"/>
                    </a:cubicBezTo>
                    <a:cubicBezTo>
                      <a:pt x="142" y="32"/>
                      <a:pt x="142" y="32"/>
                      <a:pt x="143" y="31"/>
                    </a:cubicBezTo>
                    <a:cubicBezTo>
                      <a:pt x="142" y="31"/>
                      <a:pt x="142" y="31"/>
                      <a:pt x="142" y="31"/>
                    </a:cubicBezTo>
                    <a:cubicBezTo>
                      <a:pt x="141" y="31"/>
                      <a:pt x="141" y="31"/>
                      <a:pt x="141" y="31"/>
                    </a:cubicBezTo>
                    <a:cubicBezTo>
                      <a:pt x="141" y="31"/>
                      <a:pt x="141" y="31"/>
                      <a:pt x="141" y="31"/>
                    </a:cubicBezTo>
                    <a:cubicBezTo>
                      <a:pt x="141" y="31"/>
                      <a:pt x="141" y="31"/>
                      <a:pt x="141" y="31"/>
                    </a:cubicBezTo>
                    <a:cubicBezTo>
                      <a:pt x="140" y="31"/>
                      <a:pt x="139" y="31"/>
                      <a:pt x="138" y="30"/>
                    </a:cubicBezTo>
                    <a:cubicBezTo>
                      <a:pt x="138" y="30"/>
                      <a:pt x="137" y="29"/>
                      <a:pt x="135" y="29"/>
                    </a:cubicBezTo>
                    <a:cubicBezTo>
                      <a:pt x="132" y="29"/>
                      <a:pt x="129" y="28"/>
                      <a:pt x="127" y="25"/>
                    </a:cubicBezTo>
                    <a:cubicBezTo>
                      <a:pt x="127" y="25"/>
                      <a:pt x="127" y="25"/>
                      <a:pt x="127" y="25"/>
                    </a:cubicBezTo>
                    <a:cubicBezTo>
                      <a:pt x="127" y="25"/>
                      <a:pt x="126" y="25"/>
                      <a:pt x="125" y="25"/>
                    </a:cubicBezTo>
                    <a:cubicBezTo>
                      <a:pt x="125" y="25"/>
                      <a:pt x="125" y="25"/>
                      <a:pt x="125" y="25"/>
                    </a:cubicBezTo>
                    <a:cubicBezTo>
                      <a:pt x="123" y="24"/>
                      <a:pt x="121" y="24"/>
                      <a:pt x="119" y="24"/>
                    </a:cubicBezTo>
                    <a:cubicBezTo>
                      <a:pt x="118" y="24"/>
                      <a:pt x="118" y="24"/>
                      <a:pt x="118" y="24"/>
                    </a:cubicBezTo>
                    <a:cubicBezTo>
                      <a:pt x="118" y="24"/>
                      <a:pt x="117" y="24"/>
                      <a:pt x="117" y="24"/>
                    </a:cubicBezTo>
                    <a:cubicBezTo>
                      <a:pt x="116" y="24"/>
                      <a:pt x="116" y="24"/>
                      <a:pt x="116" y="24"/>
                    </a:cubicBezTo>
                    <a:cubicBezTo>
                      <a:pt x="116" y="24"/>
                      <a:pt x="115" y="24"/>
                      <a:pt x="115" y="24"/>
                    </a:cubicBezTo>
                    <a:cubicBezTo>
                      <a:pt x="113" y="23"/>
                      <a:pt x="113" y="22"/>
                      <a:pt x="112" y="21"/>
                    </a:cubicBezTo>
                    <a:cubicBezTo>
                      <a:pt x="112" y="21"/>
                      <a:pt x="111" y="20"/>
                      <a:pt x="111" y="20"/>
                    </a:cubicBezTo>
                    <a:cubicBezTo>
                      <a:pt x="111" y="20"/>
                      <a:pt x="111" y="20"/>
                      <a:pt x="111" y="20"/>
                    </a:cubicBezTo>
                    <a:cubicBezTo>
                      <a:pt x="110" y="20"/>
                      <a:pt x="108" y="20"/>
                      <a:pt x="106" y="18"/>
                    </a:cubicBezTo>
                    <a:cubicBezTo>
                      <a:pt x="106" y="17"/>
                      <a:pt x="106" y="17"/>
                      <a:pt x="106" y="17"/>
                    </a:cubicBezTo>
                    <a:cubicBezTo>
                      <a:pt x="106" y="17"/>
                      <a:pt x="106" y="17"/>
                      <a:pt x="106" y="17"/>
                    </a:cubicBezTo>
                    <a:cubicBezTo>
                      <a:pt x="106" y="17"/>
                      <a:pt x="106" y="16"/>
                      <a:pt x="106" y="16"/>
                    </a:cubicBezTo>
                    <a:cubicBezTo>
                      <a:pt x="106" y="16"/>
                      <a:pt x="106" y="16"/>
                      <a:pt x="106" y="16"/>
                    </a:cubicBezTo>
                    <a:cubicBezTo>
                      <a:pt x="105" y="16"/>
                      <a:pt x="105" y="16"/>
                      <a:pt x="105" y="17"/>
                    </a:cubicBezTo>
                    <a:cubicBezTo>
                      <a:pt x="104" y="17"/>
                      <a:pt x="104" y="17"/>
                      <a:pt x="103" y="17"/>
                    </a:cubicBezTo>
                    <a:cubicBezTo>
                      <a:pt x="103" y="17"/>
                      <a:pt x="102" y="18"/>
                      <a:pt x="102" y="18"/>
                    </a:cubicBezTo>
                    <a:cubicBezTo>
                      <a:pt x="100" y="18"/>
                      <a:pt x="98" y="17"/>
                      <a:pt x="97" y="12"/>
                    </a:cubicBezTo>
                    <a:cubicBezTo>
                      <a:pt x="97" y="12"/>
                      <a:pt x="95" y="11"/>
                      <a:pt x="94" y="10"/>
                    </a:cubicBezTo>
                    <a:cubicBezTo>
                      <a:pt x="93" y="10"/>
                      <a:pt x="92" y="10"/>
                      <a:pt x="91" y="9"/>
                    </a:cubicBezTo>
                    <a:cubicBezTo>
                      <a:pt x="90" y="9"/>
                      <a:pt x="89" y="8"/>
                      <a:pt x="88" y="7"/>
                    </a:cubicBezTo>
                    <a:cubicBezTo>
                      <a:pt x="88" y="6"/>
                      <a:pt x="88" y="6"/>
                      <a:pt x="87" y="6"/>
                    </a:cubicBezTo>
                    <a:cubicBezTo>
                      <a:pt x="87" y="6"/>
                      <a:pt x="86" y="6"/>
                      <a:pt x="86" y="6"/>
                    </a:cubicBezTo>
                    <a:cubicBezTo>
                      <a:pt x="83" y="6"/>
                      <a:pt x="81" y="2"/>
                      <a:pt x="81" y="0"/>
                    </a:cubicBezTo>
                    <a:cubicBezTo>
                      <a:pt x="80" y="0"/>
                      <a:pt x="80" y="0"/>
                      <a:pt x="80" y="0"/>
                    </a:cubicBezTo>
                    <a:cubicBezTo>
                      <a:pt x="80" y="0"/>
                      <a:pt x="79" y="0"/>
                      <a:pt x="79" y="0"/>
                    </a:cubicBezTo>
                    <a:cubicBezTo>
                      <a:pt x="78" y="0"/>
                      <a:pt x="78" y="0"/>
                      <a:pt x="78" y="0"/>
                    </a:cubicBezTo>
                    <a:cubicBezTo>
                      <a:pt x="77" y="0"/>
                      <a:pt x="76" y="1"/>
                      <a:pt x="75" y="2"/>
                    </a:cubicBezTo>
                    <a:cubicBezTo>
                      <a:pt x="74" y="3"/>
                      <a:pt x="73" y="5"/>
                      <a:pt x="74" y="8"/>
                    </a:cubicBezTo>
                    <a:cubicBezTo>
                      <a:pt x="74" y="10"/>
                      <a:pt x="73" y="13"/>
                      <a:pt x="72" y="14"/>
                    </a:cubicBezTo>
                    <a:cubicBezTo>
                      <a:pt x="70" y="17"/>
                      <a:pt x="65" y="18"/>
                      <a:pt x="60" y="18"/>
                    </a:cubicBezTo>
                    <a:cubicBezTo>
                      <a:pt x="57" y="18"/>
                      <a:pt x="57" y="19"/>
                      <a:pt x="56" y="21"/>
                    </a:cubicBezTo>
                    <a:cubicBezTo>
                      <a:pt x="56" y="23"/>
                      <a:pt x="55" y="24"/>
                      <a:pt x="54" y="26"/>
                    </a:cubicBezTo>
                    <a:cubicBezTo>
                      <a:pt x="53" y="26"/>
                      <a:pt x="52" y="27"/>
                      <a:pt x="50" y="27"/>
                    </a:cubicBezTo>
                    <a:cubicBezTo>
                      <a:pt x="46" y="27"/>
                      <a:pt x="38" y="24"/>
                      <a:pt x="37" y="20"/>
                    </a:cubicBezTo>
                    <a:cubicBezTo>
                      <a:pt x="36" y="20"/>
                      <a:pt x="36" y="20"/>
                      <a:pt x="36" y="20"/>
                    </a:cubicBezTo>
                    <a:cubicBezTo>
                      <a:pt x="35" y="20"/>
                      <a:pt x="33" y="20"/>
                      <a:pt x="33" y="21"/>
                    </a:cubicBezTo>
                    <a:cubicBezTo>
                      <a:pt x="33" y="21"/>
                      <a:pt x="33" y="21"/>
                      <a:pt x="33" y="22"/>
                    </a:cubicBezTo>
                    <a:cubicBezTo>
                      <a:pt x="36" y="25"/>
                      <a:pt x="37" y="29"/>
                      <a:pt x="37" y="32"/>
                    </a:cubicBezTo>
                    <a:cubicBezTo>
                      <a:pt x="37" y="34"/>
                      <a:pt x="36" y="36"/>
                      <a:pt x="35" y="37"/>
                    </a:cubicBezTo>
                    <a:cubicBezTo>
                      <a:pt x="33" y="38"/>
                      <a:pt x="31" y="38"/>
                      <a:pt x="29" y="37"/>
                    </a:cubicBezTo>
                    <a:cubicBezTo>
                      <a:pt x="27" y="36"/>
                      <a:pt x="25" y="36"/>
                      <a:pt x="25" y="37"/>
                    </a:cubicBezTo>
                    <a:cubicBezTo>
                      <a:pt x="24" y="37"/>
                      <a:pt x="23" y="38"/>
                      <a:pt x="22" y="38"/>
                    </a:cubicBezTo>
                    <a:cubicBezTo>
                      <a:pt x="20" y="38"/>
                      <a:pt x="19" y="36"/>
                      <a:pt x="18" y="35"/>
                    </a:cubicBezTo>
                    <a:cubicBezTo>
                      <a:pt x="18" y="35"/>
                      <a:pt x="17" y="34"/>
                      <a:pt x="16" y="33"/>
                    </a:cubicBezTo>
                    <a:cubicBezTo>
                      <a:pt x="15" y="33"/>
                      <a:pt x="14" y="33"/>
                      <a:pt x="13" y="34"/>
                    </a:cubicBezTo>
                    <a:cubicBezTo>
                      <a:pt x="11" y="34"/>
                      <a:pt x="9" y="35"/>
                      <a:pt x="6" y="35"/>
                    </a:cubicBezTo>
                    <a:cubicBezTo>
                      <a:pt x="3" y="34"/>
                      <a:pt x="0" y="36"/>
                      <a:pt x="0" y="36"/>
                    </a:cubicBezTo>
                    <a:cubicBezTo>
                      <a:pt x="0" y="36"/>
                      <a:pt x="0" y="37"/>
                      <a:pt x="0" y="37"/>
                    </a:cubicBezTo>
                    <a:cubicBezTo>
                      <a:pt x="2" y="39"/>
                      <a:pt x="2" y="41"/>
                      <a:pt x="2" y="42"/>
                    </a:cubicBezTo>
                    <a:cubicBezTo>
                      <a:pt x="1" y="43"/>
                      <a:pt x="1" y="44"/>
                      <a:pt x="2" y="44"/>
                    </a:cubicBezTo>
                    <a:cubicBezTo>
                      <a:pt x="2" y="44"/>
                      <a:pt x="5" y="45"/>
                      <a:pt x="6" y="45"/>
                    </a:cubicBezTo>
                    <a:cubicBezTo>
                      <a:pt x="9" y="46"/>
                      <a:pt x="13" y="46"/>
                      <a:pt x="16" y="48"/>
                    </a:cubicBezTo>
                    <a:cubicBezTo>
                      <a:pt x="19" y="50"/>
                      <a:pt x="20" y="50"/>
                      <a:pt x="21" y="50"/>
                    </a:cubicBezTo>
                    <a:cubicBezTo>
                      <a:pt x="23" y="50"/>
                      <a:pt x="24" y="50"/>
                      <a:pt x="26" y="51"/>
                    </a:cubicBezTo>
                    <a:cubicBezTo>
                      <a:pt x="27" y="52"/>
                      <a:pt x="27" y="52"/>
                      <a:pt x="28" y="52"/>
                    </a:cubicBezTo>
                    <a:cubicBezTo>
                      <a:pt x="30" y="53"/>
                      <a:pt x="30" y="54"/>
                      <a:pt x="31" y="58"/>
                    </a:cubicBezTo>
                    <a:cubicBezTo>
                      <a:pt x="31" y="61"/>
                      <a:pt x="34" y="64"/>
                      <a:pt x="38" y="65"/>
                    </a:cubicBezTo>
                    <a:cubicBezTo>
                      <a:pt x="43" y="67"/>
                      <a:pt x="42" y="70"/>
                      <a:pt x="42" y="72"/>
                    </a:cubicBezTo>
                    <a:cubicBezTo>
                      <a:pt x="42" y="73"/>
                      <a:pt x="42" y="74"/>
                      <a:pt x="42" y="75"/>
                    </a:cubicBezTo>
                    <a:cubicBezTo>
                      <a:pt x="43" y="78"/>
                      <a:pt x="43" y="81"/>
                      <a:pt x="42" y="84"/>
                    </a:cubicBezTo>
                    <a:cubicBezTo>
                      <a:pt x="41" y="86"/>
                      <a:pt x="40" y="88"/>
                      <a:pt x="41" y="89"/>
                    </a:cubicBezTo>
                    <a:cubicBezTo>
                      <a:pt x="41" y="93"/>
                      <a:pt x="39" y="104"/>
                      <a:pt x="36" y="110"/>
                    </a:cubicBezTo>
                    <a:cubicBezTo>
                      <a:pt x="37" y="110"/>
                      <a:pt x="38" y="110"/>
                      <a:pt x="38" y="110"/>
                    </a:cubicBezTo>
                    <a:cubicBezTo>
                      <a:pt x="38" y="110"/>
                      <a:pt x="38" y="111"/>
                      <a:pt x="39" y="111"/>
                    </a:cubicBezTo>
                    <a:cubicBezTo>
                      <a:pt x="39" y="111"/>
                      <a:pt x="40" y="111"/>
                      <a:pt x="40" y="112"/>
                    </a:cubicBezTo>
                    <a:cubicBezTo>
                      <a:pt x="41" y="112"/>
                      <a:pt x="43" y="113"/>
                      <a:pt x="45" y="114"/>
                    </a:cubicBezTo>
                    <a:cubicBezTo>
                      <a:pt x="47" y="115"/>
                      <a:pt x="49" y="116"/>
                      <a:pt x="51" y="117"/>
                    </a:cubicBezTo>
                    <a:cubicBezTo>
                      <a:pt x="52" y="117"/>
                      <a:pt x="54" y="118"/>
                      <a:pt x="55" y="118"/>
                    </a:cubicBezTo>
                    <a:cubicBezTo>
                      <a:pt x="56" y="118"/>
                      <a:pt x="57" y="117"/>
                      <a:pt x="57" y="117"/>
                    </a:cubicBezTo>
                    <a:cubicBezTo>
                      <a:pt x="57" y="116"/>
                      <a:pt x="58" y="114"/>
                      <a:pt x="60" y="114"/>
                    </a:cubicBezTo>
                    <a:cubicBezTo>
                      <a:pt x="63" y="114"/>
                      <a:pt x="65" y="117"/>
                      <a:pt x="66" y="117"/>
                    </a:cubicBezTo>
                    <a:cubicBezTo>
                      <a:pt x="67" y="118"/>
                      <a:pt x="71" y="119"/>
                      <a:pt x="74" y="120"/>
                    </a:cubicBezTo>
                    <a:cubicBezTo>
                      <a:pt x="76" y="120"/>
                      <a:pt x="77" y="120"/>
                      <a:pt x="78" y="120"/>
                    </a:cubicBezTo>
                    <a:cubicBezTo>
                      <a:pt x="79" y="121"/>
                      <a:pt x="81" y="121"/>
                      <a:pt x="83" y="121"/>
                    </a:cubicBezTo>
                    <a:cubicBezTo>
                      <a:pt x="84" y="121"/>
                      <a:pt x="84" y="121"/>
                      <a:pt x="85" y="121"/>
                    </a:cubicBezTo>
                    <a:cubicBezTo>
                      <a:pt x="86" y="120"/>
                      <a:pt x="86" y="120"/>
                      <a:pt x="87" y="120"/>
                    </a:cubicBezTo>
                    <a:cubicBezTo>
                      <a:pt x="87" y="120"/>
                      <a:pt x="87" y="120"/>
                      <a:pt x="87" y="12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065" name="Freeform 1212">
                <a:extLst>
                  <a:ext uri="{FF2B5EF4-FFF2-40B4-BE49-F238E27FC236}">
                    <a16:creationId xmlns:a16="http://schemas.microsoft.com/office/drawing/2014/main" id="{852E115E-015B-4CEC-A504-7B5DE409663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44" y="3312"/>
                <a:ext cx="134" cy="95"/>
              </a:xfrm>
              <a:custGeom>
                <a:avLst/>
                <a:gdLst>
                  <a:gd name="T0" fmla="*/ 76 w 139"/>
                  <a:gd name="T1" fmla="*/ 5 h 99"/>
                  <a:gd name="T2" fmla="*/ 46 w 139"/>
                  <a:gd name="T3" fmla="*/ 4 h 99"/>
                  <a:gd name="T4" fmla="*/ 17 w 139"/>
                  <a:gd name="T5" fmla="*/ 1 h 99"/>
                  <a:gd name="T6" fmla="*/ 11 w 139"/>
                  <a:gd name="T7" fmla="*/ 2 h 99"/>
                  <a:gd name="T8" fmla="*/ 0 w 139"/>
                  <a:gd name="T9" fmla="*/ 7 h 99"/>
                  <a:gd name="T10" fmla="*/ 6 w 139"/>
                  <a:gd name="T11" fmla="*/ 20 h 99"/>
                  <a:gd name="T12" fmla="*/ 6 w 139"/>
                  <a:gd name="T13" fmla="*/ 19 h 99"/>
                  <a:gd name="T14" fmla="*/ 8 w 139"/>
                  <a:gd name="T15" fmla="*/ 19 h 99"/>
                  <a:gd name="T16" fmla="*/ 8 w 139"/>
                  <a:gd name="T17" fmla="*/ 18 h 99"/>
                  <a:gd name="T18" fmla="*/ 13 w 139"/>
                  <a:gd name="T19" fmla="*/ 22 h 99"/>
                  <a:gd name="T20" fmla="*/ 20 w 139"/>
                  <a:gd name="T21" fmla="*/ 23 h 99"/>
                  <a:gd name="T22" fmla="*/ 26 w 139"/>
                  <a:gd name="T23" fmla="*/ 21 h 99"/>
                  <a:gd name="T24" fmla="*/ 26 w 139"/>
                  <a:gd name="T25" fmla="*/ 21 h 99"/>
                  <a:gd name="T26" fmla="*/ 31 w 139"/>
                  <a:gd name="T27" fmla="*/ 25 h 99"/>
                  <a:gd name="T28" fmla="*/ 35 w 139"/>
                  <a:gd name="T29" fmla="*/ 27 h 99"/>
                  <a:gd name="T30" fmla="*/ 29 w 139"/>
                  <a:gd name="T31" fmla="*/ 34 h 99"/>
                  <a:gd name="T32" fmla="*/ 27 w 139"/>
                  <a:gd name="T33" fmla="*/ 38 h 99"/>
                  <a:gd name="T34" fmla="*/ 26 w 139"/>
                  <a:gd name="T35" fmla="*/ 51 h 99"/>
                  <a:gd name="T36" fmla="*/ 23 w 139"/>
                  <a:gd name="T37" fmla="*/ 56 h 99"/>
                  <a:gd name="T38" fmla="*/ 22 w 139"/>
                  <a:gd name="T39" fmla="*/ 57 h 99"/>
                  <a:gd name="T40" fmla="*/ 24 w 139"/>
                  <a:gd name="T41" fmla="*/ 67 h 99"/>
                  <a:gd name="T42" fmla="*/ 23 w 139"/>
                  <a:gd name="T43" fmla="*/ 70 h 99"/>
                  <a:gd name="T44" fmla="*/ 24 w 139"/>
                  <a:gd name="T45" fmla="*/ 79 h 99"/>
                  <a:gd name="T46" fmla="*/ 21 w 139"/>
                  <a:gd name="T47" fmla="*/ 84 h 99"/>
                  <a:gd name="T48" fmla="*/ 21 w 139"/>
                  <a:gd name="T49" fmla="*/ 84 h 99"/>
                  <a:gd name="T50" fmla="*/ 21 w 139"/>
                  <a:gd name="T51" fmla="*/ 85 h 99"/>
                  <a:gd name="T52" fmla="*/ 21 w 139"/>
                  <a:gd name="T53" fmla="*/ 85 h 99"/>
                  <a:gd name="T54" fmla="*/ 33 w 139"/>
                  <a:gd name="T55" fmla="*/ 92 h 99"/>
                  <a:gd name="T56" fmla="*/ 40 w 139"/>
                  <a:gd name="T57" fmla="*/ 98 h 99"/>
                  <a:gd name="T58" fmla="*/ 47 w 139"/>
                  <a:gd name="T59" fmla="*/ 94 h 99"/>
                  <a:gd name="T60" fmla="*/ 51 w 139"/>
                  <a:gd name="T61" fmla="*/ 94 h 99"/>
                  <a:gd name="T62" fmla="*/ 66 w 139"/>
                  <a:gd name="T63" fmla="*/ 90 h 99"/>
                  <a:gd name="T64" fmla="*/ 75 w 139"/>
                  <a:gd name="T65" fmla="*/ 90 h 99"/>
                  <a:gd name="T66" fmla="*/ 91 w 139"/>
                  <a:gd name="T67" fmla="*/ 80 h 99"/>
                  <a:gd name="T68" fmla="*/ 93 w 139"/>
                  <a:gd name="T69" fmla="*/ 74 h 99"/>
                  <a:gd name="T70" fmla="*/ 102 w 139"/>
                  <a:gd name="T71" fmla="*/ 65 h 99"/>
                  <a:gd name="T72" fmla="*/ 102 w 139"/>
                  <a:gd name="T73" fmla="*/ 48 h 99"/>
                  <a:gd name="T74" fmla="*/ 111 w 139"/>
                  <a:gd name="T75" fmla="*/ 38 h 99"/>
                  <a:gd name="T76" fmla="*/ 130 w 139"/>
                  <a:gd name="T77" fmla="*/ 27 h 99"/>
                  <a:gd name="T78" fmla="*/ 138 w 139"/>
                  <a:gd name="T79" fmla="*/ 18 h 99"/>
                  <a:gd name="T80" fmla="*/ 134 w 139"/>
                  <a:gd name="T81" fmla="*/ 19 h 99"/>
                  <a:gd name="T82" fmla="*/ 124 w 139"/>
                  <a:gd name="T83" fmla="*/ 17 h 99"/>
                  <a:gd name="T84" fmla="*/ 112 w 139"/>
                  <a:gd name="T85" fmla="*/ 13 h 99"/>
                  <a:gd name="T86" fmla="*/ 106 w 139"/>
                  <a:gd name="T87" fmla="*/ 16 h 99"/>
                  <a:gd name="T88" fmla="*/ 94 w 139"/>
                  <a:gd name="T89" fmla="*/ 11 h 99"/>
                  <a:gd name="T90" fmla="*/ 88 w 139"/>
                  <a:gd name="T91" fmla="*/ 9 h 99"/>
                  <a:gd name="T92" fmla="*/ 83 w 139"/>
                  <a:gd name="T93" fmla="*/ 6 h 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</a:cxnLst>
                <a:rect l="0" t="0" r="r" b="b"/>
                <a:pathLst>
                  <a:path w="139" h="99">
                    <a:moveTo>
                      <a:pt x="83" y="6"/>
                    </a:moveTo>
                    <a:cubicBezTo>
                      <a:pt x="82" y="6"/>
                      <a:pt x="79" y="6"/>
                      <a:pt x="76" y="5"/>
                    </a:cubicBezTo>
                    <a:cubicBezTo>
                      <a:pt x="72" y="4"/>
                      <a:pt x="68" y="4"/>
                      <a:pt x="64" y="4"/>
                    </a:cubicBezTo>
                    <a:cubicBezTo>
                      <a:pt x="61" y="4"/>
                      <a:pt x="54" y="4"/>
                      <a:pt x="46" y="4"/>
                    </a:cubicBezTo>
                    <a:cubicBezTo>
                      <a:pt x="39" y="4"/>
                      <a:pt x="31" y="3"/>
                      <a:pt x="27" y="4"/>
                    </a:cubicBezTo>
                    <a:cubicBezTo>
                      <a:pt x="22" y="4"/>
                      <a:pt x="19" y="2"/>
                      <a:pt x="17" y="1"/>
                    </a:cubicBezTo>
                    <a:cubicBezTo>
                      <a:pt x="16" y="1"/>
                      <a:pt x="15" y="0"/>
                      <a:pt x="13" y="0"/>
                    </a:cubicBezTo>
                    <a:cubicBezTo>
                      <a:pt x="12" y="0"/>
                      <a:pt x="12" y="0"/>
                      <a:pt x="11" y="2"/>
                    </a:cubicBezTo>
                    <a:cubicBezTo>
                      <a:pt x="10" y="3"/>
                      <a:pt x="9" y="6"/>
                      <a:pt x="4" y="6"/>
                    </a:cubicBezTo>
                    <a:cubicBezTo>
                      <a:pt x="2" y="6"/>
                      <a:pt x="1" y="7"/>
                      <a:pt x="0" y="7"/>
                    </a:cubicBezTo>
                    <a:cubicBezTo>
                      <a:pt x="0" y="8"/>
                      <a:pt x="1" y="9"/>
                      <a:pt x="3" y="11"/>
                    </a:cubicBezTo>
                    <a:cubicBezTo>
                      <a:pt x="6" y="13"/>
                      <a:pt x="6" y="16"/>
                      <a:pt x="6" y="20"/>
                    </a:cubicBezTo>
                    <a:cubicBezTo>
                      <a:pt x="6" y="20"/>
                      <a:pt x="6" y="20"/>
                      <a:pt x="6" y="20"/>
                    </a:cubicBezTo>
                    <a:cubicBezTo>
                      <a:pt x="6" y="19"/>
                      <a:pt x="6" y="19"/>
                      <a:pt x="6" y="19"/>
                    </a:cubicBezTo>
                    <a:cubicBezTo>
                      <a:pt x="7" y="19"/>
                      <a:pt x="7" y="19"/>
                      <a:pt x="7" y="19"/>
                    </a:cubicBezTo>
                    <a:cubicBezTo>
                      <a:pt x="7" y="19"/>
                      <a:pt x="7" y="19"/>
                      <a:pt x="8" y="19"/>
                    </a:cubicBezTo>
                    <a:cubicBezTo>
                      <a:pt x="8" y="18"/>
                      <a:pt x="8" y="18"/>
                      <a:pt x="8" y="18"/>
                    </a:cubicBezTo>
                    <a:cubicBezTo>
                      <a:pt x="8" y="18"/>
                      <a:pt x="8" y="18"/>
                      <a:pt x="8" y="18"/>
                    </a:cubicBezTo>
                    <a:cubicBezTo>
                      <a:pt x="9" y="18"/>
                      <a:pt x="9" y="18"/>
                      <a:pt x="9" y="18"/>
                    </a:cubicBezTo>
                    <a:cubicBezTo>
                      <a:pt x="11" y="18"/>
                      <a:pt x="12" y="19"/>
                      <a:pt x="13" y="22"/>
                    </a:cubicBezTo>
                    <a:cubicBezTo>
                      <a:pt x="13" y="22"/>
                      <a:pt x="15" y="22"/>
                      <a:pt x="16" y="22"/>
                    </a:cubicBezTo>
                    <a:cubicBezTo>
                      <a:pt x="18" y="22"/>
                      <a:pt x="20" y="22"/>
                      <a:pt x="20" y="23"/>
                    </a:cubicBezTo>
                    <a:cubicBezTo>
                      <a:pt x="20" y="23"/>
                      <a:pt x="21" y="22"/>
                      <a:pt x="21" y="22"/>
                    </a:cubicBezTo>
                    <a:cubicBezTo>
                      <a:pt x="22" y="21"/>
                      <a:pt x="24" y="21"/>
                      <a:pt x="26" y="21"/>
                    </a:cubicBezTo>
                    <a:cubicBezTo>
                      <a:pt x="26" y="21"/>
                      <a:pt x="26" y="21"/>
                      <a:pt x="26" y="21"/>
                    </a:cubicBezTo>
                    <a:cubicBezTo>
                      <a:pt x="26" y="21"/>
                      <a:pt x="26" y="21"/>
                      <a:pt x="26" y="21"/>
                    </a:cubicBezTo>
                    <a:cubicBezTo>
                      <a:pt x="28" y="21"/>
                      <a:pt x="30" y="22"/>
                      <a:pt x="30" y="23"/>
                    </a:cubicBezTo>
                    <a:cubicBezTo>
                      <a:pt x="31" y="24"/>
                      <a:pt x="31" y="24"/>
                      <a:pt x="31" y="25"/>
                    </a:cubicBezTo>
                    <a:cubicBezTo>
                      <a:pt x="31" y="25"/>
                      <a:pt x="31" y="25"/>
                      <a:pt x="32" y="25"/>
                    </a:cubicBezTo>
                    <a:cubicBezTo>
                      <a:pt x="33" y="25"/>
                      <a:pt x="34" y="26"/>
                      <a:pt x="35" y="27"/>
                    </a:cubicBezTo>
                    <a:cubicBezTo>
                      <a:pt x="35" y="29"/>
                      <a:pt x="34" y="30"/>
                      <a:pt x="33" y="31"/>
                    </a:cubicBezTo>
                    <a:cubicBezTo>
                      <a:pt x="32" y="32"/>
                      <a:pt x="30" y="33"/>
                      <a:pt x="29" y="34"/>
                    </a:cubicBezTo>
                    <a:cubicBezTo>
                      <a:pt x="28" y="35"/>
                      <a:pt x="27" y="36"/>
                      <a:pt x="26" y="36"/>
                    </a:cubicBezTo>
                    <a:cubicBezTo>
                      <a:pt x="26" y="36"/>
                      <a:pt x="27" y="38"/>
                      <a:pt x="27" y="38"/>
                    </a:cubicBezTo>
                    <a:cubicBezTo>
                      <a:pt x="28" y="41"/>
                      <a:pt x="29" y="45"/>
                      <a:pt x="27" y="48"/>
                    </a:cubicBezTo>
                    <a:cubicBezTo>
                      <a:pt x="26" y="49"/>
                      <a:pt x="26" y="50"/>
                      <a:pt x="26" y="51"/>
                    </a:cubicBezTo>
                    <a:cubicBezTo>
                      <a:pt x="26" y="53"/>
                      <a:pt x="27" y="54"/>
                      <a:pt x="26" y="55"/>
                    </a:cubicBezTo>
                    <a:cubicBezTo>
                      <a:pt x="25" y="56"/>
                      <a:pt x="24" y="56"/>
                      <a:pt x="23" y="56"/>
                    </a:cubicBezTo>
                    <a:cubicBezTo>
                      <a:pt x="22" y="56"/>
                      <a:pt x="22" y="56"/>
                      <a:pt x="21" y="57"/>
                    </a:cubicBezTo>
                    <a:cubicBezTo>
                      <a:pt x="21" y="57"/>
                      <a:pt x="21" y="57"/>
                      <a:pt x="22" y="57"/>
                    </a:cubicBezTo>
                    <a:cubicBezTo>
                      <a:pt x="26" y="61"/>
                      <a:pt x="27" y="63"/>
                      <a:pt x="26" y="65"/>
                    </a:cubicBezTo>
                    <a:cubicBezTo>
                      <a:pt x="26" y="66"/>
                      <a:pt x="26" y="67"/>
                      <a:pt x="24" y="67"/>
                    </a:cubicBezTo>
                    <a:cubicBezTo>
                      <a:pt x="23" y="67"/>
                      <a:pt x="22" y="69"/>
                      <a:pt x="22" y="70"/>
                    </a:cubicBezTo>
                    <a:cubicBezTo>
                      <a:pt x="22" y="70"/>
                      <a:pt x="23" y="70"/>
                      <a:pt x="23" y="70"/>
                    </a:cubicBezTo>
                    <a:cubicBezTo>
                      <a:pt x="25" y="72"/>
                      <a:pt x="27" y="74"/>
                      <a:pt x="27" y="76"/>
                    </a:cubicBezTo>
                    <a:cubicBezTo>
                      <a:pt x="27" y="77"/>
                      <a:pt x="26" y="78"/>
                      <a:pt x="24" y="79"/>
                    </a:cubicBezTo>
                    <a:cubicBezTo>
                      <a:pt x="21" y="79"/>
                      <a:pt x="21" y="80"/>
                      <a:pt x="21" y="83"/>
                    </a:cubicBezTo>
                    <a:cubicBezTo>
                      <a:pt x="21" y="83"/>
                      <a:pt x="21" y="84"/>
                      <a:pt x="21" y="84"/>
                    </a:cubicBezTo>
                    <a:cubicBezTo>
                      <a:pt x="21" y="84"/>
                      <a:pt x="21" y="84"/>
                      <a:pt x="21" y="84"/>
                    </a:cubicBezTo>
                    <a:cubicBezTo>
                      <a:pt x="21" y="84"/>
                      <a:pt x="21" y="84"/>
                      <a:pt x="21" y="84"/>
                    </a:cubicBezTo>
                    <a:cubicBezTo>
                      <a:pt x="21" y="84"/>
                      <a:pt x="21" y="84"/>
                      <a:pt x="21" y="84"/>
                    </a:cubicBezTo>
                    <a:cubicBezTo>
                      <a:pt x="21" y="84"/>
                      <a:pt x="21" y="84"/>
                      <a:pt x="21" y="85"/>
                    </a:cubicBezTo>
                    <a:cubicBezTo>
                      <a:pt x="21" y="85"/>
                      <a:pt x="21" y="85"/>
                      <a:pt x="21" y="85"/>
                    </a:cubicBezTo>
                    <a:cubicBezTo>
                      <a:pt x="21" y="85"/>
                      <a:pt x="21" y="85"/>
                      <a:pt x="21" y="85"/>
                    </a:cubicBezTo>
                    <a:cubicBezTo>
                      <a:pt x="24" y="85"/>
                      <a:pt x="26" y="85"/>
                      <a:pt x="27" y="86"/>
                    </a:cubicBezTo>
                    <a:cubicBezTo>
                      <a:pt x="30" y="87"/>
                      <a:pt x="31" y="90"/>
                      <a:pt x="33" y="92"/>
                    </a:cubicBezTo>
                    <a:cubicBezTo>
                      <a:pt x="35" y="96"/>
                      <a:pt x="37" y="99"/>
                      <a:pt x="40" y="99"/>
                    </a:cubicBezTo>
                    <a:cubicBezTo>
                      <a:pt x="40" y="99"/>
                      <a:pt x="40" y="98"/>
                      <a:pt x="40" y="98"/>
                    </a:cubicBezTo>
                    <a:cubicBezTo>
                      <a:pt x="40" y="98"/>
                      <a:pt x="40" y="96"/>
                      <a:pt x="41" y="95"/>
                    </a:cubicBezTo>
                    <a:cubicBezTo>
                      <a:pt x="43" y="94"/>
                      <a:pt x="44" y="94"/>
                      <a:pt x="47" y="94"/>
                    </a:cubicBezTo>
                    <a:cubicBezTo>
                      <a:pt x="48" y="94"/>
                      <a:pt x="48" y="95"/>
                      <a:pt x="49" y="95"/>
                    </a:cubicBezTo>
                    <a:cubicBezTo>
                      <a:pt x="50" y="95"/>
                      <a:pt x="50" y="94"/>
                      <a:pt x="51" y="94"/>
                    </a:cubicBezTo>
                    <a:cubicBezTo>
                      <a:pt x="53" y="92"/>
                      <a:pt x="55" y="91"/>
                      <a:pt x="60" y="91"/>
                    </a:cubicBezTo>
                    <a:cubicBezTo>
                      <a:pt x="62" y="91"/>
                      <a:pt x="64" y="90"/>
                      <a:pt x="66" y="90"/>
                    </a:cubicBezTo>
                    <a:cubicBezTo>
                      <a:pt x="69" y="90"/>
                      <a:pt x="72" y="90"/>
                      <a:pt x="74" y="90"/>
                    </a:cubicBezTo>
                    <a:cubicBezTo>
                      <a:pt x="75" y="90"/>
                      <a:pt x="75" y="90"/>
                      <a:pt x="75" y="90"/>
                    </a:cubicBezTo>
                    <a:cubicBezTo>
                      <a:pt x="76" y="90"/>
                      <a:pt x="79" y="90"/>
                      <a:pt x="80" y="87"/>
                    </a:cubicBezTo>
                    <a:cubicBezTo>
                      <a:pt x="81" y="84"/>
                      <a:pt x="86" y="81"/>
                      <a:pt x="91" y="80"/>
                    </a:cubicBezTo>
                    <a:cubicBezTo>
                      <a:pt x="92" y="80"/>
                      <a:pt x="93" y="79"/>
                      <a:pt x="93" y="75"/>
                    </a:cubicBezTo>
                    <a:cubicBezTo>
                      <a:pt x="93" y="75"/>
                      <a:pt x="93" y="74"/>
                      <a:pt x="93" y="74"/>
                    </a:cubicBezTo>
                    <a:cubicBezTo>
                      <a:pt x="93" y="72"/>
                      <a:pt x="96" y="70"/>
                      <a:pt x="99" y="67"/>
                    </a:cubicBezTo>
                    <a:cubicBezTo>
                      <a:pt x="100" y="67"/>
                      <a:pt x="101" y="65"/>
                      <a:pt x="102" y="65"/>
                    </a:cubicBezTo>
                    <a:cubicBezTo>
                      <a:pt x="101" y="65"/>
                      <a:pt x="101" y="64"/>
                      <a:pt x="101" y="63"/>
                    </a:cubicBezTo>
                    <a:cubicBezTo>
                      <a:pt x="100" y="59"/>
                      <a:pt x="98" y="53"/>
                      <a:pt x="102" y="48"/>
                    </a:cubicBezTo>
                    <a:cubicBezTo>
                      <a:pt x="104" y="44"/>
                      <a:pt x="107" y="42"/>
                      <a:pt x="108" y="41"/>
                    </a:cubicBezTo>
                    <a:cubicBezTo>
                      <a:pt x="110" y="39"/>
                      <a:pt x="111" y="39"/>
                      <a:pt x="111" y="38"/>
                    </a:cubicBezTo>
                    <a:cubicBezTo>
                      <a:pt x="111" y="32"/>
                      <a:pt x="119" y="31"/>
                      <a:pt x="123" y="30"/>
                    </a:cubicBezTo>
                    <a:cubicBezTo>
                      <a:pt x="126" y="30"/>
                      <a:pt x="128" y="29"/>
                      <a:pt x="130" y="27"/>
                    </a:cubicBezTo>
                    <a:cubicBezTo>
                      <a:pt x="131" y="26"/>
                      <a:pt x="133" y="25"/>
                      <a:pt x="135" y="24"/>
                    </a:cubicBezTo>
                    <a:cubicBezTo>
                      <a:pt x="137" y="23"/>
                      <a:pt x="139" y="22"/>
                      <a:pt x="138" y="18"/>
                    </a:cubicBezTo>
                    <a:cubicBezTo>
                      <a:pt x="138" y="18"/>
                      <a:pt x="137" y="18"/>
                      <a:pt x="136" y="19"/>
                    </a:cubicBezTo>
                    <a:cubicBezTo>
                      <a:pt x="135" y="19"/>
                      <a:pt x="135" y="19"/>
                      <a:pt x="134" y="19"/>
                    </a:cubicBezTo>
                    <a:cubicBezTo>
                      <a:pt x="132" y="19"/>
                      <a:pt x="130" y="18"/>
                      <a:pt x="128" y="18"/>
                    </a:cubicBezTo>
                    <a:cubicBezTo>
                      <a:pt x="127" y="18"/>
                      <a:pt x="126" y="18"/>
                      <a:pt x="124" y="17"/>
                    </a:cubicBezTo>
                    <a:cubicBezTo>
                      <a:pt x="119" y="17"/>
                      <a:pt x="116" y="16"/>
                      <a:pt x="114" y="14"/>
                    </a:cubicBezTo>
                    <a:cubicBezTo>
                      <a:pt x="113" y="14"/>
                      <a:pt x="112" y="13"/>
                      <a:pt x="112" y="13"/>
                    </a:cubicBezTo>
                    <a:cubicBezTo>
                      <a:pt x="111" y="14"/>
                      <a:pt x="110" y="15"/>
                      <a:pt x="108" y="16"/>
                    </a:cubicBezTo>
                    <a:cubicBezTo>
                      <a:pt x="107" y="16"/>
                      <a:pt x="107" y="16"/>
                      <a:pt x="106" y="16"/>
                    </a:cubicBezTo>
                    <a:cubicBezTo>
                      <a:pt x="104" y="16"/>
                      <a:pt x="102" y="15"/>
                      <a:pt x="100" y="14"/>
                    </a:cubicBezTo>
                    <a:cubicBezTo>
                      <a:pt x="99" y="13"/>
                      <a:pt x="96" y="12"/>
                      <a:pt x="94" y="11"/>
                    </a:cubicBezTo>
                    <a:cubicBezTo>
                      <a:pt x="92" y="11"/>
                      <a:pt x="90" y="10"/>
                      <a:pt x="89" y="9"/>
                    </a:cubicBezTo>
                    <a:cubicBezTo>
                      <a:pt x="89" y="9"/>
                      <a:pt x="89" y="9"/>
                      <a:pt x="88" y="9"/>
                    </a:cubicBezTo>
                    <a:cubicBezTo>
                      <a:pt x="88" y="8"/>
                      <a:pt x="87" y="8"/>
                      <a:pt x="86" y="7"/>
                    </a:cubicBezTo>
                    <a:cubicBezTo>
                      <a:pt x="85" y="7"/>
                      <a:pt x="84" y="6"/>
                      <a:pt x="83" y="6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066" name="Freeform 1213">
                <a:extLst>
                  <a:ext uri="{FF2B5EF4-FFF2-40B4-BE49-F238E27FC236}">
                    <a16:creationId xmlns:a16="http://schemas.microsoft.com/office/drawing/2014/main" id="{CA6D72A6-A565-4DD8-AAF1-F2EAE590277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85" y="3270"/>
                <a:ext cx="31" cy="15"/>
              </a:xfrm>
              <a:custGeom>
                <a:avLst/>
                <a:gdLst>
                  <a:gd name="T0" fmla="*/ 33 w 33"/>
                  <a:gd name="T1" fmla="*/ 1 h 16"/>
                  <a:gd name="T2" fmla="*/ 33 w 33"/>
                  <a:gd name="T3" fmla="*/ 0 h 16"/>
                  <a:gd name="T4" fmla="*/ 33 w 33"/>
                  <a:gd name="T5" fmla="*/ 0 h 16"/>
                  <a:gd name="T6" fmla="*/ 32 w 33"/>
                  <a:gd name="T7" fmla="*/ 0 h 16"/>
                  <a:gd name="T8" fmla="*/ 31 w 33"/>
                  <a:gd name="T9" fmla="*/ 1 h 16"/>
                  <a:gd name="T10" fmla="*/ 31 w 33"/>
                  <a:gd name="T11" fmla="*/ 1 h 16"/>
                  <a:gd name="T12" fmla="*/ 30 w 33"/>
                  <a:gd name="T13" fmla="*/ 1 h 16"/>
                  <a:gd name="T14" fmla="*/ 29 w 33"/>
                  <a:gd name="T15" fmla="*/ 2 h 16"/>
                  <a:gd name="T16" fmla="*/ 28 w 33"/>
                  <a:gd name="T17" fmla="*/ 2 h 16"/>
                  <a:gd name="T18" fmla="*/ 25 w 33"/>
                  <a:gd name="T19" fmla="*/ 2 h 16"/>
                  <a:gd name="T20" fmla="*/ 20 w 33"/>
                  <a:gd name="T21" fmla="*/ 4 h 16"/>
                  <a:gd name="T22" fmla="*/ 16 w 33"/>
                  <a:gd name="T23" fmla="*/ 6 h 16"/>
                  <a:gd name="T24" fmla="*/ 11 w 33"/>
                  <a:gd name="T25" fmla="*/ 5 h 16"/>
                  <a:gd name="T26" fmla="*/ 3 w 33"/>
                  <a:gd name="T27" fmla="*/ 3 h 16"/>
                  <a:gd name="T28" fmla="*/ 0 w 33"/>
                  <a:gd name="T29" fmla="*/ 3 h 16"/>
                  <a:gd name="T30" fmla="*/ 0 w 33"/>
                  <a:gd name="T31" fmla="*/ 4 h 16"/>
                  <a:gd name="T32" fmla="*/ 0 w 33"/>
                  <a:gd name="T33" fmla="*/ 5 h 16"/>
                  <a:gd name="T34" fmla="*/ 0 w 33"/>
                  <a:gd name="T35" fmla="*/ 8 h 16"/>
                  <a:gd name="T36" fmla="*/ 0 w 33"/>
                  <a:gd name="T37" fmla="*/ 8 h 16"/>
                  <a:gd name="T38" fmla="*/ 0 w 33"/>
                  <a:gd name="T39" fmla="*/ 11 h 16"/>
                  <a:gd name="T40" fmla="*/ 0 w 33"/>
                  <a:gd name="T41" fmla="*/ 12 h 16"/>
                  <a:gd name="T42" fmla="*/ 0 w 33"/>
                  <a:gd name="T43" fmla="*/ 13 h 16"/>
                  <a:gd name="T44" fmla="*/ 3 w 33"/>
                  <a:gd name="T45" fmla="*/ 13 h 16"/>
                  <a:gd name="T46" fmla="*/ 6 w 33"/>
                  <a:gd name="T47" fmla="*/ 13 h 16"/>
                  <a:gd name="T48" fmla="*/ 9 w 33"/>
                  <a:gd name="T49" fmla="*/ 16 h 16"/>
                  <a:gd name="T50" fmla="*/ 9 w 33"/>
                  <a:gd name="T51" fmla="*/ 16 h 16"/>
                  <a:gd name="T52" fmla="*/ 9 w 33"/>
                  <a:gd name="T53" fmla="*/ 16 h 16"/>
                  <a:gd name="T54" fmla="*/ 10 w 33"/>
                  <a:gd name="T55" fmla="*/ 16 h 16"/>
                  <a:gd name="T56" fmla="*/ 11 w 33"/>
                  <a:gd name="T57" fmla="*/ 16 h 16"/>
                  <a:gd name="T58" fmla="*/ 11 w 33"/>
                  <a:gd name="T59" fmla="*/ 16 h 16"/>
                  <a:gd name="T60" fmla="*/ 12 w 33"/>
                  <a:gd name="T61" fmla="*/ 16 h 16"/>
                  <a:gd name="T62" fmla="*/ 12 w 33"/>
                  <a:gd name="T63" fmla="*/ 16 h 16"/>
                  <a:gd name="T64" fmla="*/ 13 w 33"/>
                  <a:gd name="T65" fmla="*/ 15 h 16"/>
                  <a:gd name="T66" fmla="*/ 13 w 33"/>
                  <a:gd name="T67" fmla="*/ 15 h 16"/>
                  <a:gd name="T68" fmla="*/ 13 w 33"/>
                  <a:gd name="T69" fmla="*/ 15 h 16"/>
                  <a:gd name="T70" fmla="*/ 14 w 33"/>
                  <a:gd name="T71" fmla="*/ 15 h 16"/>
                  <a:gd name="T72" fmla="*/ 14 w 33"/>
                  <a:gd name="T73" fmla="*/ 15 h 16"/>
                  <a:gd name="T74" fmla="*/ 14 w 33"/>
                  <a:gd name="T75" fmla="*/ 15 h 16"/>
                  <a:gd name="T76" fmla="*/ 14 w 33"/>
                  <a:gd name="T77" fmla="*/ 15 h 16"/>
                  <a:gd name="T78" fmla="*/ 14 w 33"/>
                  <a:gd name="T79" fmla="*/ 15 h 16"/>
                  <a:gd name="T80" fmla="*/ 19 w 33"/>
                  <a:gd name="T81" fmla="*/ 15 h 16"/>
                  <a:gd name="T82" fmla="*/ 21 w 33"/>
                  <a:gd name="T83" fmla="*/ 16 h 16"/>
                  <a:gd name="T84" fmla="*/ 25 w 33"/>
                  <a:gd name="T85" fmla="*/ 10 h 16"/>
                  <a:gd name="T86" fmla="*/ 26 w 33"/>
                  <a:gd name="T87" fmla="*/ 9 h 16"/>
                  <a:gd name="T88" fmla="*/ 29 w 33"/>
                  <a:gd name="T89" fmla="*/ 5 h 16"/>
                  <a:gd name="T90" fmla="*/ 29 w 33"/>
                  <a:gd name="T91" fmla="*/ 4 h 16"/>
                  <a:gd name="T92" fmla="*/ 30 w 33"/>
                  <a:gd name="T93" fmla="*/ 4 h 16"/>
                  <a:gd name="T94" fmla="*/ 31 w 33"/>
                  <a:gd name="T95" fmla="*/ 3 h 16"/>
                  <a:gd name="T96" fmla="*/ 32 w 33"/>
                  <a:gd name="T97" fmla="*/ 3 h 16"/>
                  <a:gd name="T98" fmla="*/ 32 w 33"/>
                  <a:gd name="T99" fmla="*/ 2 h 16"/>
                  <a:gd name="T100" fmla="*/ 33 w 33"/>
                  <a:gd name="T101" fmla="*/ 1 h 16"/>
                  <a:gd name="T102" fmla="*/ 33 w 33"/>
                  <a:gd name="T103" fmla="*/ 1 h 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</a:cxnLst>
                <a:rect l="0" t="0" r="r" b="b"/>
                <a:pathLst>
                  <a:path w="33" h="16">
                    <a:moveTo>
                      <a:pt x="33" y="1"/>
                    </a:moveTo>
                    <a:cubicBezTo>
                      <a:pt x="33" y="1"/>
                      <a:pt x="33" y="0"/>
                      <a:pt x="33" y="0"/>
                    </a:cubicBezTo>
                    <a:cubicBezTo>
                      <a:pt x="33" y="0"/>
                      <a:pt x="33" y="0"/>
                      <a:pt x="33" y="0"/>
                    </a:cubicBezTo>
                    <a:cubicBezTo>
                      <a:pt x="32" y="0"/>
                      <a:pt x="32" y="0"/>
                      <a:pt x="32" y="0"/>
                    </a:cubicBezTo>
                    <a:cubicBezTo>
                      <a:pt x="32" y="0"/>
                      <a:pt x="32" y="1"/>
                      <a:pt x="31" y="1"/>
                    </a:cubicBezTo>
                    <a:cubicBezTo>
                      <a:pt x="31" y="1"/>
                      <a:pt x="31" y="1"/>
                      <a:pt x="31" y="1"/>
                    </a:cubicBezTo>
                    <a:cubicBezTo>
                      <a:pt x="30" y="1"/>
                      <a:pt x="30" y="1"/>
                      <a:pt x="30" y="1"/>
                    </a:cubicBezTo>
                    <a:cubicBezTo>
                      <a:pt x="29" y="2"/>
                      <a:pt x="29" y="2"/>
                      <a:pt x="29" y="2"/>
                    </a:cubicBezTo>
                    <a:cubicBezTo>
                      <a:pt x="28" y="2"/>
                      <a:pt x="28" y="2"/>
                      <a:pt x="28" y="2"/>
                    </a:cubicBezTo>
                    <a:cubicBezTo>
                      <a:pt x="27" y="2"/>
                      <a:pt x="26" y="2"/>
                      <a:pt x="25" y="2"/>
                    </a:cubicBezTo>
                    <a:cubicBezTo>
                      <a:pt x="23" y="2"/>
                      <a:pt x="21" y="3"/>
                      <a:pt x="20" y="4"/>
                    </a:cubicBezTo>
                    <a:cubicBezTo>
                      <a:pt x="18" y="5"/>
                      <a:pt x="17" y="6"/>
                      <a:pt x="16" y="6"/>
                    </a:cubicBezTo>
                    <a:cubicBezTo>
                      <a:pt x="15" y="6"/>
                      <a:pt x="13" y="5"/>
                      <a:pt x="11" y="5"/>
                    </a:cubicBezTo>
                    <a:cubicBezTo>
                      <a:pt x="8" y="4"/>
                      <a:pt x="5" y="4"/>
                      <a:pt x="3" y="3"/>
                    </a:cubicBezTo>
                    <a:cubicBezTo>
                      <a:pt x="2" y="3"/>
                      <a:pt x="1" y="3"/>
                      <a:pt x="0" y="3"/>
                    </a:cubicBezTo>
                    <a:cubicBezTo>
                      <a:pt x="0" y="3"/>
                      <a:pt x="0" y="4"/>
                      <a:pt x="0" y="4"/>
                    </a:cubicBezTo>
                    <a:cubicBezTo>
                      <a:pt x="0" y="4"/>
                      <a:pt x="0" y="5"/>
                      <a:pt x="0" y="5"/>
                    </a:cubicBezTo>
                    <a:cubicBezTo>
                      <a:pt x="0" y="6"/>
                      <a:pt x="0" y="7"/>
                      <a:pt x="0" y="8"/>
                    </a:cubicBezTo>
                    <a:cubicBezTo>
                      <a:pt x="0" y="8"/>
                      <a:pt x="0" y="8"/>
                      <a:pt x="0" y="8"/>
                    </a:cubicBezTo>
                    <a:cubicBezTo>
                      <a:pt x="0" y="9"/>
                      <a:pt x="0" y="10"/>
                      <a:pt x="0" y="11"/>
                    </a:cubicBezTo>
                    <a:cubicBezTo>
                      <a:pt x="0" y="12"/>
                      <a:pt x="0" y="12"/>
                      <a:pt x="0" y="12"/>
                    </a:cubicBezTo>
                    <a:cubicBezTo>
                      <a:pt x="0" y="13"/>
                      <a:pt x="0" y="13"/>
                      <a:pt x="0" y="13"/>
                    </a:cubicBezTo>
                    <a:cubicBezTo>
                      <a:pt x="1" y="13"/>
                      <a:pt x="2" y="13"/>
                      <a:pt x="3" y="13"/>
                    </a:cubicBezTo>
                    <a:cubicBezTo>
                      <a:pt x="4" y="13"/>
                      <a:pt x="5" y="13"/>
                      <a:pt x="6" y="13"/>
                    </a:cubicBezTo>
                    <a:cubicBezTo>
                      <a:pt x="8" y="14"/>
                      <a:pt x="8" y="15"/>
                      <a:pt x="9" y="16"/>
                    </a:cubicBezTo>
                    <a:cubicBezTo>
                      <a:pt x="9" y="16"/>
                      <a:pt x="9" y="16"/>
                      <a:pt x="9" y="16"/>
                    </a:cubicBezTo>
                    <a:cubicBezTo>
                      <a:pt x="9" y="16"/>
                      <a:pt x="9" y="16"/>
                      <a:pt x="9" y="16"/>
                    </a:cubicBezTo>
                    <a:cubicBezTo>
                      <a:pt x="9" y="16"/>
                      <a:pt x="10" y="16"/>
                      <a:pt x="10" y="16"/>
                    </a:cubicBezTo>
                    <a:cubicBezTo>
                      <a:pt x="10" y="16"/>
                      <a:pt x="11" y="16"/>
                      <a:pt x="11" y="16"/>
                    </a:cubicBezTo>
                    <a:cubicBezTo>
                      <a:pt x="11" y="16"/>
                      <a:pt x="11" y="16"/>
                      <a:pt x="11" y="16"/>
                    </a:cubicBezTo>
                    <a:cubicBezTo>
                      <a:pt x="12" y="16"/>
                      <a:pt x="12" y="16"/>
                      <a:pt x="12" y="16"/>
                    </a:cubicBezTo>
                    <a:cubicBezTo>
                      <a:pt x="12" y="16"/>
                      <a:pt x="12" y="16"/>
                      <a:pt x="12" y="16"/>
                    </a:cubicBezTo>
                    <a:cubicBezTo>
                      <a:pt x="13" y="16"/>
                      <a:pt x="13" y="15"/>
                      <a:pt x="13" y="15"/>
                    </a:cubicBezTo>
                    <a:cubicBezTo>
                      <a:pt x="13" y="15"/>
                      <a:pt x="13" y="15"/>
                      <a:pt x="13" y="15"/>
                    </a:cubicBezTo>
                    <a:cubicBezTo>
                      <a:pt x="13" y="15"/>
                      <a:pt x="13" y="15"/>
                      <a:pt x="13" y="15"/>
                    </a:cubicBezTo>
                    <a:cubicBezTo>
                      <a:pt x="14" y="15"/>
                      <a:pt x="14" y="15"/>
                      <a:pt x="14" y="15"/>
                    </a:cubicBezTo>
                    <a:cubicBezTo>
                      <a:pt x="14" y="15"/>
                      <a:pt x="14" y="15"/>
                      <a:pt x="14" y="15"/>
                    </a:cubicBezTo>
                    <a:cubicBezTo>
                      <a:pt x="14" y="15"/>
                      <a:pt x="14" y="15"/>
                      <a:pt x="14" y="15"/>
                    </a:cubicBezTo>
                    <a:cubicBezTo>
                      <a:pt x="14" y="15"/>
                      <a:pt x="14" y="15"/>
                      <a:pt x="14" y="15"/>
                    </a:cubicBezTo>
                    <a:cubicBezTo>
                      <a:pt x="14" y="15"/>
                      <a:pt x="14" y="15"/>
                      <a:pt x="14" y="15"/>
                    </a:cubicBezTo>
                    <a:cubicBezTo>
                      <a:pt x="16" y="15"/>
                      <a:pt x="18" y="15"/>
                      <a:pt x="19" y="15"/>
                    </a:cubicBezTo>
                    <a:cubicBezTo>
                      <a:pt x="20" y="15"/>
                      <a:pt x="20" y="16"/>
                      <a:pt x="21" y="16"/>
                    </a:cubicBezTo>
                    <a:cubicBezTo>
                      <a:pt x="21" y="14"/>
                      <a:pt x="23" y="11"/>
                      <a:pt x="25" y="10"/>
                    </a:cubicBezTo>
                    <a:cubicBezTo>
                      <a:pt x="25" y="10"/>
                      <a:pt x="26" y="10"/>
                      <a:pt x="26" y="9"/>
                    </a:cubicBezTo>
                    <a:cubicBezTo>
                      <a:pt x="26" y="8"/>
                      <a:pt x="26" y="5"/>
                      <a:pt x="29" y="5"/>
                    </a:cubicBezTo>
                    <a:cubicBezTo>
                      <a:pt x="29" y="5"/>
                      <a:pt x="29" y="5"/>
                      <a:pt x="29" y="4"/>
                    </a:cubicBezTo>
                    <a:cubicBezTo>
                      <a:pt x="30" y="4"/>
                      <a:pt x="30" y="4"/>
                      <a:pt x="30" y="4"/>
                    </a:cubicBezTo>
                    <a:cubicBezTo>
                      <a:pt x="30" y="4"/>
                      <a:pt x="31" y="4"/>
                      <a:pt x="31" y="3"/>
                    </a:cubicBezTo>
                    <a:cubicBezTo>
                      <a:pt x="31" y="3"/>
                      <a:pt x="32" y="3"/>
                      <a:pt x="32" y="3"/>
                    </a:cubicBezTo>
                    <a:cubicBezTo>
                      <a:pt x="32" y="2"/>
                      <a:pt x="32" y="2"/>
                      <a:pt x="32" y="2"/>
                    </a:cubicBezTo>
                    <a:cubicBezTo>
                      <a:pt x="33" y="2"/>
                      <a:pt x="33" y="2"/>
                      <a:pt x="33" y="1"/>
                    </a:cubicBezTo>
                    <a:cubicBezTo>
                      <a:pt x="33" y="1"/>
                      <a:pt x="33" y="1"/>
                      <a:pt x="33" y="1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067" name="Freeform 1214">
                <a:extLst>
                  <a:ext uri="{FF2B5EF4-FFF2-40B4-BE49-F238E27FC236}">
                    <a16:creationId xmlns:a16="http://schemas.microsoft.com/office/drawing/2014/main" id="{BC5E5A77-7263-4210-AF88-1D8FC4F373C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60" y="3338"/>
                <a:ext cx="64" cy="62"/>
              </a:xfrm>
              <a:custGeom>
                <a:avLst/>
                <a:gdLst>
                  <a:gd name="T0" fmla="*/ 66 w 67"/>
                  <a:gd name="T1" fmla="*/ 0 h 65"/>
                  <a:gd name="T2" fmla="*/ 65 w 67"/>
                  <a:gd name="T3" fmla="*/ 1 h 65"/>
                  <a:gd name="T4" fmla="*/ 59 w 67"/>
                  <a:gd name="T5" fmla="*/ 5 h 65"/>
                  <a:gd name="T6" fmla="*/ 48 w 67"/>
                  <a:gd name="T7" fmla="*/ 4 h 65"/>
                  <a:gd name="T8" fmla="*/ 41 w 67"/>
                  <a:gd name="T9" fmla="*/ 3 h 65"/>
                  <a:gd name="T10" fmla="*/ 38 w 67"/>
                  <a:gd name="T11" fmla="*/ 3 h 65"/>
                  <a:gd name="T12" fmla="*/ 35 w 67"/>
                  <a:gd name="T13" fmla="*/ 3 h 65"/>
                  <a:gd name="T14" fmla="*/ 33 w 67"/>
                  <a:gd name="T15" fmla="*/ 3 h 65"/>
                  <a:gd name="T16" fmla="*/ 32 w 67"/>
                  <a:gd name="T17" fmla="*/ 3 h 65"/>
                  <a:gd name="T18" fmla="*/ 31 w 67"/>
                  <a:gd name="T19" fmla="*/ 4 h 65"/>
                  <a:gd name="T20" fmla="*/ 30 w 67"/>
                  <a:gd name="T21" fmla="*/ 5 h 65"/>
                  <a:gd name="T22" fmla="*/ 28 w 67"/>
                  <a:gd name="T23" fmla="*/ 6 h 65"/>
                  <a:gd name="T24" fmla="*/ 27 w 67"/>
                  <a:gd name="T25" fmla="*/ 7 h 65"/>
                  <a:gd name="T26" fmla="*/ 25 w 67"/>
                  <a:gd name="T27" fmla="*/ 8 h 65"/>
                  <a:gd name="T28" fmla="*/ 23 w 67"/>
                  <a:gd name="T29" fmla="*/ 8 h 65"/>
                  <a:gd name="T30" fmla="*/ 21 w 67"/>
                  <a:gd name="T31" fmla="*/ 9 h 65"/>
                  <a:gd name="T32" fmla="*/ 20 w 67"/>
                  <a:gd name="T33" fmla="*/ 9 h 65"/>
                  <a:gd name="T34" fmla="*/ 15 w 67"/>
                  <a:gd name="T35" fmla="*/ 12 h 65"/>
                  <a:gd name="T36" fmla="*/ 14 w 67"/>
                  <a:gd name="T37" fmla="*/ 12 h 65"/>
                  <a:gd name="T38" fmla="*/ 11 w 67"/>
                  <a:gd name="T39" fmla="*/ 12 h 65"/>
                  <a:gd name="T40" fmla="*/ 9 w 67"/>
                  <a:gd name="T41" fmla="*/ 12 h 65"/>
                  <a:gd name="T42" fmla="*/ 8 w 67"/>
                  <a:gd name="T43" fmla="*/ 14 h 65"/>
                  <a:gd name="T44" fmla="*/ 7 w 67"/>
                  <a:gd name="T45" fmla="*/ 16 h 65"/>
                  <a:gd name="T46" fmla="*/ 5 w 67"/>
                  <a:gd name="T47" fmla="*/ 19 h 65"/>
                  <a:gd name="T48" fmla="*/ 2 w 67"/>
                  <a:gd name="T49" fmla="*/ 23 h 65"/>
                  <a:gd name="T50" fmla="*/ 1 w 67"/>
                  <a:gd name="T51" fmla="*/ 24 h 65"/>
                  <a:gd name="T52" fmla="*/ 1 w 67"/>
                  <a:gd name="T53" fmla="*/ 25 h 65"/>
                  <a:gd name="T54" fmla="*/ 0 w 67"/>
                  <a:gd name="T55" fmla="*/ 26 h 65"/>
                  <a:gd name="T56" fmla="*/ 6 w 67"/>
                  <a:gd name="T57" fmla="*/ 38 h 65"/>
                  <a:gd name="T58" fmla="*/ 11 w 67"/>
                  <a:gd name="T59" fmla="*/ 39 h 65"/>
                  <a:gd name="T60" fmla="*/ 25 w 67"/>
                  <a:gd name="T61" fmla="*/ 44 h 65"/>
                  <a:gd name="T62" fmla="*/ 19 w 67"/>
                  <a:gd name="T63" fmla="*/ 46 h 65"/>
                  <a:gd name="T64" fmla="*/ 11 w 67"/>
                  <a:gd name="T65" fmla="*/ 47 h 65"/>
                  <a:gd name="T66" fmla="*/ 15 w 67"/>
                  <a:gd name="T67" fmla="*/ 55 h 65"/>
                  <a:gd name="T68" fmla="*/ 19 w 67"/>
                  <a:gd name="T69" fmla="*/ 60 h 65"/>
                  <a:gd name="T70" fmla="*/ 28 w 67"/>
                  <a:gd name="T71" fmla="*/ 65 h 65"/>
                  <a:gd name="T72" fmla="*/ 26 w 67"/>
                  <a:gd name="T73" fmla="*/ 55 h 65"/>
                  <a:gd name="T74" fmla="*/ 30 w 67"/>
                  <a:gd name="T75" fmla="*/ 54 h 65"/>
                  <a:gd name="T76" fmla="*/ 34 w 67"/>
                  <a:gd name="T77" fmla="*/ 54 h 65"/>
                  <a:gd name="T78" fmla="*/ 30 w 67"/>
                  <a:gd name="T79" fmla="*/ 53 h 65"/>
                  <a:gd name="T80" fmla="*/ 27 w 67"/>
                  <a:gd name="T81" fmla="*/ 48 h 65"/>
                  <a:gd name="T82" fmla="*/ 39 w 67"/>
                  <a:gd name="T83" fmla="*/ 47 h 65"/>
                  <a:gd name="T84" fmla="*/ 41 w 67"/>
                  <a:gd name="T85" fmla="*/ 43 h 65"/>
                  <a:gd name="T86" fmla="*/ 34 w 67"/>
                  <a:gd name="T87" fmla="*/ 41 h 65"/>
                  <a:gd name="T88" fmla="*/ 28 w 67"/>
                  <a:gd name="T89" fmla="*/ 40 h 65"/>
                  <a:gd name="T90" fmla="*/ 29 w 67"/>
                  <a:gd name="T91" fmla="*/ 34 h 65"/>
                  <a:gd name="T92" fmla="*/ 26 w 67"/>
                  <a:gd name="T93" fmla="*/ 26 h 65"/>
                  <a:gd name="T94" fmla="*/ 21 w 67"/>
                  <a:gd name="T95" fmla="*/ 16 h 65"/>
                  <a:gd name="T96" fmla="*/ 31 w 67"/>
                  <a:gd name="T97" fmla="*/ 16 h 65"/>
                  <a:gd name="T98" fmla="*/ 37 w 67"/>
                  <a:gd name="T99" fmla="*/ 16 h 65"/>
                  <a:gd name="T100" fmla="*/ 43 w 67"/>
                  <a:gd name="T101" fmla="*/ 7 h 65"/>
                  <a:gd name="T102" fmla="*/ 48 w 67"/>
                  <a:gd name="T103" fmla="*/ 10 h 65"/>
                  <a:gd name="T104" fmla="*/ 56 w 67"/>
                  <a:gd name="T105" fmla="*/ 6 h 65"/>
                  <a:gd name="T106" fmla="*/ 63 w 67"/>
                  <a:gd name="T107" fmla="*/ 9 h 65"/>
                  <a:gd name="T108" fmla="*/ 64 w 67"/>
                  <a:gd name="T109" fmla="*/ 8 h 65"/>
                  <a:gd name="T110" fmla="*/ 66 w 67"/>
                  <a:gd name="T111" fmla="*/ 4 h 65"/>
                  <a:gd name="T112" fmla="*/ 67 w 67"/>
                  <a:gd name="T113" fmla="*/ 1 h 65"/>
                  <a:gd name="T114" fmla="*/ 67 w 67"/>
                  <a:gd name="T115" fmla="*/ 0 h 6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</a:cxnLst>
                <a:rect l="0" t="0" r="r" b="b"/>
                <a:pathLst>
                  <a:path w="67" h="65">
                    <a:moveTo>
                      <a:pt x="67" y="0"/>
                    </a:moveTo>
                    <a:cubicBezTo>
                      <a:pt x="67" y="0"/>
                      <a:pt x="66" y="0"/>
                      <a:pt x="66" y="0"/>
                    </a:cubicBezTo>
                    <a:cubicBezTo>
                      <a:pt x="66" y="0"/>
                      <a:pt x="66" y="1"/>
                      <a:pt x="66" y="1"/>
                    </a:cubicBezTo>
                    <a:cubicBezTo>
                      <a:pt x="66" y="1"/>
                      <a:pt x="65" y="1"/>
                      <a:pt x="65" y="1"/>
                    </a:cubicBezTo>
                    <a:cubicBezTo>
                      <a:pt x="65" y="2"/>
                      <a:pt x="65" y="2"/>
                      <a:pt x="65" y="3"/>
                    </a:cubicBezTo>
                    <a:cubicBezTo>
                      <a:pt x="63" y="5"/>
                      <a:pt x="60" y="5"/>
                      <a:pt x="59" y="5"/>
                    </a:cubicBezTo>
                    <a:cubicBezTo>
                      <a:pt x="59" y="5"/>
                      <a:pt x="59" y="5"/>
                      <a:pt x="59" y="5"/>
                    </a:cubicBezTo>
                    <a:cubicBezTo>
                      <a:pt x="57" y="5"/>
                      <a:pt x="51" y="5"/>
                      <a:pt x="48" y="4"/>
                    </a:cubicBezTo>
                    <a:cubicBezTo>
                      <a:pt x="47" y="3"/>
                      <a:pt x="46" y="3"/>
                      <a:pt x="46" y="3"/>
                    </a:cubicBezTo>
                    <a:cubicBezTo>
                      <a:pt x="46" y="3"/>
                      <a:pt x="45" y="3"/>
                      <a:pt x="41" y="3"/>
                    </a:cubicBezTo>
                    <a:cubicBezTo>
                      <a:pt x="40" y="3"/>
                      <a:pt x="39" y="3"/>
                      <a:pt x="39" y="3"/>
                    </a:cubicBezTo>
                    <a:cubicBezTo>
                      <a:pt x="38" y="3"/>
                      <a:pt x="38" y="3"/>
                      <a:pt x="38" y="3"/>
                    </a:cubicBezTo>
                    <a:cubicBezTo>
                      <a:pt x="37" y="3"/>
                      <a:pt x="37" y="3"/>
                      <a:pt x="36" y="3"/>
                    </a:cubicBezTo>
                    <a:cubicBezTo>
                      <a:pt x="36" y="3"/>
                      <a:pt x="36" y="3"/>
                      <a:pt x="35" y="3"/>
                    </a:cubicBezTo>
                    <a:cubicBezTo>
                      <a:pt x="35" y="3"/>
                      <a:pt x="34" y="3"/>
                      <a:pt x="34" y="3"/>
                    </a:cubicBezTo>
                    <a:cubicBezTo>
                      <a:pt x="34" y="3"/>
                      <a:pt x="33" y="3"/>
                      <a:pt x="33" y="3"/>
                    </a:cubicBezTo>
                    <a:cubicBezTo>
                      <a:pt x="33" y="3"/>
                      <a:pt x="33" y="3"/>
                      <a:pt x="33" y="3"/>
                    </a:cubicBezTo>
                    <a:cubicBezTo>
                      <a:pt x="33" y="3"/>
                      <a:pt x="33" y="3"/>
                      <a:pt x="32" y="3"/>
                    </a:cubicBezTo>
                    <a:cubicBezTo>
                      <a:pt x="32" y="3"/>
                      <a:pt x="32" y="4"/>
                      <a:pt x="32" y="4"/>
                    </a:cubicBezTo>
                    <a:cubicBezTo>
                      <a:pt x="32" y="4"/>
                      <a:pt x="32" y="4"/>
                      <a:pt x="31" y="4"/>
                    </a:cubicBezTo>
                    <a:cubicBezTo>
                      <a:pt x="31" y="4"/>
                      <a:pt x="31" y="4"/>
                      <a:pt x="31" y="5"/>
                    </a:cubicBezTo>
                    <a:cubicBezTo>
                      <a:pt x="31" y="5"/>
                      <a:pt x="30" y="5"/>
                      <a:pt x="30" y="5"/>
                    </a:cubicBezTo>
                    <a:cubicBezTo>
                      <a:pt x="30" y="5"/>
                      <a:pt x="30" y="5"/>
                      <a:pt x="29" y="6"/>
                    </a:cubicBezTo>
                    <a:cubicBezTo>
                      <a:pt x="29" y="6"/>
                      <a:pt x="29" y="6"/>
                      <a:pt x="28" y="6"/>
                    </a:cubicBezTo>
                    <a:cubicBezTo>
                      <a:pt x="28" y="6"/>
                      <a:pt x="28" y="6"/>
                      <a:pt x="28" y="6"/>
                    </a:cubicBezTo>
                    <a:cubicBezTo>
                      <a:pt x="27" y="7"/>
                      <a:pt x="27" y="7"/>
                      <a:pt x="27" y="7"/>
                    </a:cubicBezTo>
                    <a:cubicBezTo>
                      <a:pt x="26" y="7"/>
                      <a:pt x="26" y="7"/>
                      <a:pt x="26" y="7"/>
                    </a:cubicBezTo>
                    <a:cubicBezTo>
                      <a:pt x="26" y="7"/>
                      <a:pt x="25" y="7"/>
                      <a:pt x="25" y="8"/>
                    </a:cubicBezTo>
                    <a:cubicBezTo>
                      <a:pt x="25" y="8"/>
                      <a:pt x="24" y="8"/>
                      <a:pt x="24" y="8"/>
                    </a:cubicBezTo>
                    <a:cubicBezTo>
                      <a:pt x="24" y="8"/>
                      <a:pt x="24" y="8"/>
                      <a:pt x="23" y="8"/>
                    </a:cubicBezTo>
                    <a:cubicBezTo>
                      <a:pt x="23" y="8"/>
                      <a:pt x="23" y="8"/>
                      <a:pt x="23" y="8"/>
                    </a:cubicBezTo>
                    <a:cubicBezTo>
                      <a:pt x="22" y="8"/>
                      <a:pt x="22" y="9"/>
                      <a:pt x="21" y="9"/>
                    </a:cubicBezTo>
                    <a:cubicBezTo>
                      <a:pt x="21" y="9"/>
                      <a:pt x="21" y="8"/>
                      <a:pt x="21" y="8"/>
                    </a:cubicBezTo>
                    <a:cubicBezTo>
                      <a:pt x="21" y="9"/>
                      <a:pt x="20" y="9"/>
                      <a:pt x="20" y="9"/>
                    </a:cubicBezTo>
                    <a:cubicBezTo>
                      <a:pt x="20" y="10"/>
                      <a:pt x="18" y="11"/>
                      <a:pt x="16" y="12"/>
                    </a:cubicBezTo>
                    <a:cubicBezTo>
                      <a:pt x="16" y="12"/>
                      <a:pt x="15" y="12"/>
                      <a:pt x="15" y="12"/>
                    </a:cubicBezTo>
                    <a:cubicBezTo>
                      <a:pt x="14" y="12"/>
                      <a:pt x="14" y="12"/>
                      <a:pt x="14" y="12"/>
                    </a:cubicBezTo>
                    <a:cubicBezTo>
                      <a:pt x="14" y="12"/>
                      <a:pt x="14" y="12"/>
                      <a:pt x="14" y="12"/>
                    </a:cubicBezTo>
                    <a:cubicBezTo>
                      <a:pt x="13" y="12"/>
                      <a:pt x="13" y="12"/>
                      <a:pt x="13" y="12"/>
                    </a:cubicBezTo>
                    <a:cubicBezTo>
                      <a:pt x="12" y="12"/>
                      <a:pt x="12" y="12"/>
                      <a:pt x="11" y="12"/>
                    </a:cubicBezTo>
                    <a:cubicBezTo>
                      <a:pt x="11" y="12"/>
                      <a:pt x="10" y="12"/>
                      <a:pt x="10" y="12"/>
                    </a:cubicBezTo>
                    <a:cubicBezTo>
                      <a:pt x="10" y="12"/>
                      <a:pt x="9" y="12"/>
                      <a:pt x="9" y="12"/>
                    </a:cubicBezTo>
                    <a:cubicBezTo>
                      <a:pt x="9" y="13"/>
                      <a:pt x="9" y="13"/>
                      <a:pt x="9" y="14"/>
                    </a:cubicBezTo>
                    <a:cubicBezTo>
                      <a:pt x="9" y="14"/>
                      <a:pt x="9" y="14"/>
                      <a:pt x="8" y="14"/>
                    </a:cubicBezTo>
                    <a:cubicBezTo>
                      <a:pt x="8" y="15"/>
                      <a:pt x="8" y="15"/>
                      <a:pt x="8" y="15"/>
                    </a:cubicBezTo>
                    <a:cubicBezTo>
                      <a:pt x="8" y="16"/>
                      <a:pt x="7" y="16"/>
                      <a:pt x="7" y="16"/>
                    </a:cubicBezTo>
                    <a:cubicBezTo>
                      <a:pt x="7" y="17"/>
                      <a:pt x="7" y="17"/>
                      <a:pt x="7" y="17"/>
                    </a:cubicBezTo>
                    <a:cubicBezTo>
                      <a:pt x="6" y="18"/>
                      <a:pt x="6" y="18"/>
                      <a:pt x="5" y="19"/>
                    </a:cubicBezTo>
                    <a:cubicBezTo>
                      <a:pt x="5" y="19"/>
                      <a:pt x="5" y="19"/>
                      <a:pt x="5" y="20"/>
                    </a:cubicBezTo>
                    <a:cubicBezTo>
                      <a:pt x="5" y="21"/>
                      <a:pt x="4" y="23"/>
                      <a:pt x="2" y="23"/>
                    </a:cubicBezTo>
                    <a:cubicBezTo>
                      <a:pt x="1" y="23"/>
                      <a:pt x="1" y="24"/>
                      <a:pt x="1" y="24"/>
                    </a:cubicBezTo>
                    <a:cubicBezTo>
                      <a:pt x="1" y="24"/>
                      <a:pt x="1" y="24"/>
                      <a:pt x="1" y="24"/>
                    </a:cubicBezTo>
                    <a:cubicBezTo>
                      <a:pt x="1" y="24"/>
                      <a:pt x="1" y="24"/>
                      <a:pt x="1" y="25"/>
                    </a:cubicBezTo>
                    <a:cubicBezTo>
                      <a:pt x="1" y="25"/>
                      <a:pt x="1" y="25"/>
                      <a:pt x="1" y="25"/>
                    </a:cubicBezTo>
                    <a:cubicBezTo>
                      <a:pt x="1" y="25"/>
                      <a:pt x="1" y="26"/>
                      <a:pt x="1" y="26"/>
                    </a:cubicBezTo>
                    <a:cubicBezTo>
                      <a:pt x="1" y="26"/>
                      <a:pt x="1" y="26"/>
                      <a:pt x="0" y="26"/>
                    </a:cubicBezTo>
                    <a:cubicBezTo>
                      <a:pt x="0" y="26"/>
                      <a:pt x="0" y="26"/>
                      <a:pt x="0" y="26"/>
                    </a:cubicBezTo>
                    <a:cubicBezTo>
                      <a:pt x="4" y="28"/>
                      <a:pt x="7" y="33"/>
                      <a:pt x="6" y="38"/>
                    </a:cubicBezTo>
                    <a:cubicBezTo>
                      <a:pt x="6" y="38"/>
                      <a:pt x="6" y="39"/>
                      <a:pt x="7" y="39"/>
                    </a:cubicBezTo>
                    <a:cubicBezTo>
                      <a:pt x="8" y="40"/>
                      <a:pt x="10" y="40"/>
                      <a:pt x="11" y="39"/>
                    </a:cubicBezTo>
                    <a:cubicBezTo>
                      <a:pt x="12" y="38"/>
                      <a:pt x="13" y="37"/>
                      <a:pt x="15" y="37"/>
                    </a:cubicBezTo>
                    <a:cubicBezTo>
                      <a:pt x="19" y="37"/>
                      <a:pt x="25" y="41"/>
                      <a:pt x="25" y="44"/>
                    </a:cubicBezTo>
                    <a:cubicBezTo>
                      <a:pt x="25" y="45"/>
                      <a:pt x="24" y="46"/>
                      <a:pt x="22" y="46"/>
                    </a:cubicBezTo>
                    <a:cubicBezTo>
                      <a:pt x="21" y="46"/>
                      <a:pt x="20" y="46"/>
                      <a:pt x="19" y="46"/>
                    </a:cubicBezTo>
                    <a:cubicBezTo>
                      <a:pt x="16" y="46"/>
                      <a:pt x="13" y="45"/>
                      <a:pt x="12" y="46"/>
                    </a:cubicBezTo>
                    <a:cubicBezTo>
                      <a:pt x="11" y="47"/>
                      <a:pt x="11" y="47"/>
                      <a:pt x="11" y="47"/>
                    </a:cubicBezTo>
                    <a:cubicBezTo>
                      <a:pt x="11" y="47"/>
                      <a:pt x="12" y="48"/>
                      <a:pt x="13" y="49"/>
                    </a:cubicBezTo>
                    <a:cubicBezTo>
                      <a:pt x="14" y="50"/>
                      <a:pt x="16" y="52"/>
                      <a:pt x="15" y="55"/>
                    </a:cubicBezTo>
                    <a:cubicBezTo>
                      <a:pt x="15" y="56"/>
                      <a:pt x="15" y="57"/>
                      <a:pt x="16" y="58"/>
                    </a:cubicBezTo>
                    <a:cubicBezTo>
                      <a:pt x="17" y="59"/>
                      <a:pt x="18" y="60"/>
                      <a:pt x="19" y="60"/>
                    </a:cubicBezTo>
                    <a:cubicBezTo>
                      <a:pt x="21" y="60"/>
                      <a:pt x="24" y="62"/>
                      <a:pt x="26" y="63"/>
                    </a:cubicBezTo>
                    <a:cubicBezTo>
                      <a:pt x="26" y="64"/>
                      <a:pt x="27" y="64"/>
                      <a:pt x="28" y="65"/>
                    </a:cubicBezTo>
                    <a:cubicBezTo>
                      <a:pt x="27" y="64"/>
                      <a:pt x="27" y="62"/>
                      <a:pt x="26" y="61"/>
                    </a:cubicBezTo>
                    <a:cubicBezTo>
                      <a:pt x="25" y="58"/>
                      <a:pt x="25" y="56"/>
                      <a:pt x="26" y="55"/>
                    </a:cubicBezTo>
                    <a:cubicBezTo>
                      <a:pt x="26" y="54"/>
                      <a:pt x="27" y="53"/>
                      <a:pt x="28" y="53"/>
                    </a:cubicBezTo>
                    <a:cubicBezTo>
                      <a:pt x="29" y="53"/>
                      <a:pt x="29" y="54"/>
                      <a:pt x="30" y="54"/>
                    </a:cubicBezTo>
                    <a:cubicBezTo>
                      <a:pt x="31" y="54"/>
                      <a:pt x="32" y="54"/>
                      <a:pt x="33" y="54"/>
                    </a:cubicBezTo>
                    <a:cubicBezTo>
                      <a:pt x="33" y="54"/>
                      <a:pt x="33" y="54"/>
                      <a:pt x="34" y="54"/>
                    </a:cubicBezTo>
                    <a:cubicBezTo>
                      <a:pt x="34" y="54"/>
                      <a:pt x="32" y="53"/>
                      <a:pt x="30" y="53"/>
                    </a:cubicBezTo>
                    <a:cubicBezTo>
                      <a:pt x="30" y="53"/>
                      <a:pt x="30" y="53"/>
                      <a:pt x="30" y="53"/>
                    </a:cubicBezTo>
                    <a:cubicBezTo>
                      <a:pt x="28" y="53"/>
                      <a:pt x="27" y="52"/>
                      <a:pt x="27" y="51"/>
                    </a:cubicBezTo>
                    <a:cubicBezTo>
                      <a:pt x="26" y="51"/>
                      <a:pt x="26" y="49"/>
                      <a:pt x="27" y="48"/>
                    </a:cubicBezTo>
                    <a:cubicBezTo>
                      <a:pt x="28" y="46"/>
                      <a:pt x="32" y="45"/>
                      <a:pt x="35" y="47"/>
                    </a:cubicBezTo>
                    <a:cubicBezTo>
                      <a:pt x="37" y="48"/>
                      <a:pt x="38" y="48"/>
                      <a:pt x="39" y="47"/>
                    </a:cubicBezTo>
                    <a:cubicBezTo>
                      <a:pt x="40" y="46"/>
                      <a:pt x="41" y="46"/>
                      <a:pt x="41" y="46"/>
                    </a:cubicBezTo>
                    <a:cubicBezTo>
                      <a:pt x="41" y="45"/>
                      <a:pt x="42" y="44"/>
                      <a:pt x="41" y="43"/>
                    </a:cubicBezTo>
                    <a:cubicBezTo>
                      <a:pt x="41" y="42"/>
                      <a:pt x="40" y="41"/>
                      <a:pt x="38" y="41"/>
                    </a:cubicBezTo>
                    <a:cubicBezTo>
                      <a:pt x="36" y="40"/>
                      <a:pt x="35" y="40"/>
                      <a:pt x="34" y="41"/>
                    </a:cubicBezTo>
                    <a:cubicBezTo>
                      <a:pt x="34" y="42"/>
                      <a:pt x="33" y="42"/>
                      <a:pt x="31" y="42"/>
                    </a:cubicBezTo>
                    <a:cubicBezTo>
                      <a:pt x="30" y="42"/>
                      <a:pt x="29" y="41"/>
                      <a:pt x="28" y="40"/>
                    </a:cubicBezTo>
                    <a:cubicBezTo>
                      <a:pt x="27" y="39"/>
                      <a:pt x="26" y="38"/>
                      <a:pt x="26" y="36"/>
                    </a:cubicBezTo>
                    <a:cubicBezTo>
                      <a:pt x="26" y="35"/>
                      <a:pt x="28" y="34"/>
                      <a:pt x="29" y="34"/>
                    </a:cubicBezTo>
                    <a:cubicBezTo>
                      <a:pt x="30" y="33"/>
                      <a:pt x="31" y="33"/>
                      <a:pt x="31" y="33"/>
                    </a:cubicBezTo>
                    <a:cubicBezTo>
                      <a:pt x="31" y="31"/>
                      <a:pt x="28" y="28"/>
                      <a:pt x="26" y="26"/>
                    </a:cubicBezTo>
                    <a:cubicBezTo>
                      <a:pt x="24" y="24"/>
                      <a:pt x="23" y="23"/>
                      <a:pt x="22" y="21"/>
                    </a:cubicBezTo>
                    <a:cubicBezTo>
                      <a:pt x="20" y="19"/>
                      <a:pt x="21" y="17"/>
                      <a:pt x="21" y="16"/>
                    </a:cubicBezTo>
                    <a:cubicBezTo>
                      <a:pt x="22" y="15"/>
                      <a:pt x="24" y="14"/>
                      <a:pt x="27" y="14"/>
                    </a:cubicBezTo>
                    <a:cubicBezTo>
                      <a:pt x="29" y="14"/>
                      <a:pt x="30" y="15"/>
                      <a:pt x="31" y="16"/>
                    </a:cubicBezTo>
                    <a:cubicBezTo>
                      <a:pt x="32" y="17"/>
                      <a:pt x="35" y="18"/>
                      <a:pt x="37" y="17"/>
                    </a:cubicBezTo>
                    <a:cubicBezTo>
                      <a:pt x="37" y="16"/>
                      <a:pt x="37" y="16"/>
                      <a:pt x="37" y="16"/>
                    </a:cubicBezTo>
                    <a:cubicBezTo>
                      <a:pt x="36" y="14"/>
                      <a:pt x="35" y="10"/>
                      <a:pt x="40" y="8"/>
                    </a:cubicBezTo>
                    <a:cubicBezTo>
                      <a:pt x="41" y="8"/>
                      <a:pt x="42" y="7"/>
                      <a:pt x="43" y="7"/>
                    </a:cubicBezTo>
                    <a:cubicBezTo>
                      <a:pt x="46" y="7"/>
                      <a:pt x="47" y="9"/>
                      <a:pt x="48" y="10"/>
                    </a:cubicBezTo>
                    <a:cubicBezTo>
                      <a:pt x="48" y="10"/>
                      <a:pt x="48" y="10"/>
                      <a:pt x="48" y="10"/>
                    </a:cubicBezTo>
                    <a:cubicBezTo>
                      <a:pt x="48" y="10"/>
                      <a:pt x="48" y="10"/>
                      <a:pt x="48" y="9"/>
                    </a:cubicBezTo>
                    <a:cubicBezTo>
                      <a:pt x="50" y="8"/>
                      <a:pt x="52" y="6"/>
                      <a:pt x="56" y="6"/>
                    </a:cubicBezTo>
                    <a:cubicBezTo>
                      <a:pt x="59" y="6"/>
                      <a:pt x="61" y="7"/>
                      <a:pt x="63" y="9"/>
                    </a:cubicBezTo>
                    <a:cubicBezTo>
                      <a:pt x="63" y="9"/>
                      <a:pt x="63" y="9"/>
                      <a:pt x="63" y="9"/>
                    </a:cubicBezTo>
                    <a:cubicBezTo>
                      <a:pt x="63" y="9"/>
                      <a:pt x="64" y="8"/>
                      <a:pt x="64" y="8"/>
                    </a:cubicBezTo>
                    <a:cubicBezTo>
                      <a:pt x="64" y="8"/>
                      <a:pt x="64" y="8"/>
                      <a:pt x="64" y="8"/>
                    </a:cubicBezTo>
                    <a:cubicBezTo>
                      <a:pt x="64" y="8"/>
                      <a:pt x="64" y="8"/>
                      <a:pt x="64" y="8"/>
                    </a:cubicBezTo>
                    <a:cubicBezTo>
                      <a:pt x="64" y="6"/>
                      <a:pt x="65" y="5"/>
                      <a:pt x="66" y="4"/>
                    </a:cubicBezTo>
                    <a:cubicBezTo>
                      <a:pt x="67" y="3"/>
                      <a:pt x="67" y="3"/>
                      <a:pt x="67" y="2"/>
                    </a:cubicBezTo>
                    <a:cubicBezTo>
                      <a:pt x="67" y="2"/>
                      <a:pt x="67" y="1"/>
                      <a:pt x="67" y="1"/>
                    </a:cubicBezTo>
                    <a:cubicBezTo>
                      <a:pt x="67" y="1"/>
                      <a:pt x="67" y="1"/>
                      <a:pt x="67" y="1"/>
                    </a:cubicBezTo>
                    <a:cubicBezTo>
                      <a:pt x="67" y="0"/>
                      <a:pt x="67" y="0"/>
                      <a:pt x="67" y="0"/>
                    </a:cubicBezTo>
                    <a:cubicBezTo>
                      <a:pt x="67" y="0"/>
                      <a:pt x="67" y="0"/>
                      <a:pt x="67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068" name="Freeform 1215">
                <a:extLst>
                  <a:ext uri="{FF2B5EF4-FFF2-40B4-BE49-F238E27FC236}">
                    <a16:creationId xmlns:a16="http://schemas.microsoft.com/office/drawing/2014/main" id="{5B97C1E1-8CFF-40F7-8FC1-1A7692F04B2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33" y="3161"/>
                <a:ext cx="43" cy="40"/>
              </a:xfrm>
              <a:custGeom>
                <a:avLst/>
                <a:gdLst>
                  <a:gd name="T0" fmla="*/ 20 w 45"/>
                  <a:gd name="T1" fmla="*/ 1 h 42"/>
                  <a:gd name="T2" fmla="*/ 15 w 45"/>
                  <a:gd name="T3" fmla="*/ 3 h 42"/>
                  <a:gd name="T4" fmla="*/ 7 w 45"/>
                  <a:gd name="T5" fmla="*/ 3 h 42"/>
                  <a:gd name="T6" fmla="*/ 3 w 45"/>
                  <a:gd name="T7" fmla="*/ 3 h 42"/>
                  <a:gd name="T8" fmla="*/ 4 w 45"/>
                  <a:gd name="T9" fmla="*/ 3 h 42"/>
                  <a:gd name="T10" fmla="*/ 5 w 45"/>
                  <a:gd name="T11" fmla="*/ 11 h 42"/>
                  <a:gd name="T12" fmla="*/ 4 w 45"/>
                  <a:gd name="T13" fmla="*/ 12 h 42"/>
                  <a:gd name="T14" fmla="*/ 6 w 45"/>
                  <a:gd name="T15" fmla="*/ 14 h 42"/>
                  <a:gd name="T16" fmla="*/ 10 w 45"/>
                  <a:gd name="T17" fmla="*/ 16 h 42"/>
                  <a:gd name="T18" fmla="*/ 12 w 45"/>
                  <a:gd name="T19" fmla="*/ 20 h 42"/>
                  <a:gd name="T20" fmla="*/ 10 w 45"/>
                  <a:gd name="T21" fmla="*/ 24 h 42"/>
                  <a:gd name="T22" fmla="*/ 8 w 45"/>
                  <a:gd name="T23" fmla="*/ 27 h 42"/>
                  <a:gd name="T24" fmla="*/ 2 w 45"/>
                  <a:gd name="T25" fmla="*/ 34 h 42"/>
                  <a:gd name="T26" fmla="*/ 0 w 45"/>
                  <a:gd name="T27" fmla="*/ 35 h 42"/>
                  <a:gd name="T28" fmla="*/ 1 w 45"/>
                  <a:gd name="T29" fmla="*/ 37 h 42"/>
                  <a:gd name="T30" fmla="*/ 9 w 45"/>
                  <a:gd name="T31" fmla="*/ 42 h 42"/>
                  <a:gd name="T32" fmla="*/ 27 w 45"/>
                  <a:gd name="T33" fmla="*/ 34 h 42"/>
                  <a:gd name="T34" fmla="*/ 34 w 45"/>
                  <a:gd name="T35" fmla="*/ 31 h 42"/>
                  <a:gd name="T36" fmla="*/ 37 w 45"/>
                  <a:gd name="T37" fmla="*/ 31 h 42"/>
                  <a:gd name="T38" fmla="*/ 39 w 45"/>
                  <a:gd name="T39" fmla="*/ 32 h 42"/>
                  <a:gd name="T40" fmla="*/ 39 w 45"/>
                  <a:gd name="T41" fmla="*/ 32 h 42"/>
                  <a:gd name="T42" fmla="*/ 42 w 45"/>
                  <a:gd name="T43" fmla="*/ 31 h 42"/>
                  <a:gd name="T44" fmla="*/ 41 w 45"/>
                  <a:gd name="T45" fmla="*/ 7 h 42"/>
                  <a:gd name="T46" fmla="*/ 40 w 45"/>
                  <a:gd name="T47" fmla="*/ 6 h 42"/>
                  <a:gd name="T48" fmla="*/ 39 w 45"/>
                  <a:gd name="T49" fmla="*/ 5 h 42"/>
                  <a:gd name="T50" fmla="*/ 39 w 45"/>
                  <a:gd name="T51" fmla="*/ 4 h 42"/>
                  <a:gd name="T52" fmla="*/ 37 w 45"/>
                  <a:gd name="T53" fmla="*/ 3 h 42"/>
                  <a:gd name="T54" fmla="*/ 35 w 45"/>
                  <a:gd name="T55" fmla="*/ 1 h 42"/>
                  <a:gd name="T56" fmla="*/ 34 w 45"/>
                  <a:gd name="T57" fmla="*/ 4 h 42"/>
                  <a:gd name="T58" fmla="*/ 31 w 45"/>
                  <a:gd name="T59" fmla="*/ 7 h 42"/>
                  <a:gd name="T60" fmla="*/ 27 w 45"/>
                  <a:gd name="T61" fmla="*/ 5 h 42"/>
                  <a:gd name="T62" fmla="*/ 25 w 45"/>
                  <a:gd name="T63" fmla="*/ 4 h 42"/>
                  <a:gd name="T64" fmla="*/ 22 w 45"/>
                  <a:gd name="T65" fmla="*/ 2 h 42"/>
                  <a:gd name="T66" fmla="*/ 22 w 45"/>
                  <a:gd name="T67" fmla="*/ 0 h 42"/>
                  <a:gd name="T68" fmla="*/ 22 w 45"/>
                  <a:gd name="T69" fmla="*/ 0 h 42"/>
                  <a:gd name="T70" fmla="*/ 20 w 45"/>
                  <a:gd name="T71" fmla="*/ 1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45" h="42">
                    <a:moveTo>
                      <a:pt x="20" y="1"/>
                    </a:moveTo>
                    <a:cubicBezTo>
                      <a:pt x="18" y="1"/>
                      <a:pt x="17" y="2"/>
                      <a:pt x="15" y="3"/>
                    </a:cubicBezTo>
                    <a:cubicBezTo>
                      <a:pt x="13" y="4"/>
                      <a:pt x="10" y="4"/>
                      <a:pt x="7" y="3"/>
                    </a:cubicBezTo>
                    <a:cubicBezTo>
                      <a:pt x="6" y="3"/>
                      <a:pt x="4" y="3"/>
                      <a:pt x="3" y="3"/>
                    </a:cubicBezTo>
                    <a:cubicBezTo>
                      <a:pt x="4" y="3"/>
                      <a:pt x="4" y="3"/>
                      <a:pt x="4" y="3"/>
                    </a:cubicBezTo>
                    <a:cubicBezTo>
                      <a:pt x="5" y="5"/>
                      <a:pt x="8" y="7"/>
                      <a:pt x="5" y="11"/>
                    </a:cubicBezTo>
                    <a:cubicBezTo>
                      <a:pt x="4" y="12"/>
                      <a:pt x="4" y="12"/>
                      <a:pt x="4" y="12"/>
                    </a:cubicBezTo>
                    <a:cubicBezTo>
                      <a:pt x="4" y="12"/>
                      <a:pt x="5" y="13"/>
                      <a:pt x="6" y="14"/>
                    </a:cubicBezTo>
                    <a:cubicBezTo>
                      <a:pt x="7" y="14"/>
                      <a:pt x="8" y="15"/>
                      <a:pt x="10" y="16"/>
                    </a:cubicBezTo>
                    <a:cubicBezTo>
                      <a:pt x="11" y="17"/>
                      <a:pt x="12" y="19"/>
                      <a:pt x="12" y="20"/>
                    </a:cubicBezTo>
                    <a:cubicBezTo>
                      <a:pt x="12" y="22"/>
                      <a:pt x="11" y="23"/>
                      <a:pt x="10" y="24"/>
                    </a:cubicBezTo>
                    <a:cubicBezTo>
                      <a:pt x="8" y="26"/>
                      <a:pt x="8" y="26"/>
                      <a:pt x="8" y="27"/>
                    </a:cubicBezTo>
                    <a:cubicBezTo>
                      <a:pt x="8" y="31"/>
                      <a:pt x="4" y="33"/>
                      <a:pt x="2" y="34"/>
                    </a:cubicBezTo>
                    <a:cubicBezTo>
                      <a:pt x="1" y="34"/>
                      <a:pt x="0" y="35"/>
                      <a:pt x="0" y="35"/>
                    </a:cubicBezTo>
                    <a:cubicBezTo>
                      <a:pt x="0" y="35"/>
                      <a:pt x="0" y="36"/>
                      <a:pt x="1" y="37"/>
                    </a:cubicBezTo>
                    <a:cubicBezTo>
                      <a:pt x="2" y="39"/>
                      <a:pt x="6" y="42"/>
                      <a:pt x="9" y="42"/>
                    </a:cubicBezTo>
                    <a:cubicBezTo>
                      <a:pt x="13" y="42"/>
                      <a:pt x="22" y="39"/>
                      <a:pt x="27" y="34"/>
                    </a:cubicBezTo>
                    <a:cubicBezTo>
                      <a:pt x="30" y="32"/>
                      <a:pt x="32" y="31"/>
                      <a:pt x="34" y="31"/>
                    </a:cubicBezTo>
                    <a:cubicBezTo>
                      <a:pt x="35" y="31"/>
                      <a:pt x="36" y="31"/>
                      <a:pt x="37" y="31"/>
                    </a:cubicBezTo>
                    <a:cubicBezTo>
                      <a:pt x="38" y="31"/>
                      <a:pt x="38" y="32"/>
                      <a:pt x="39" y="32"/>
                    </a:cubicBezTo>
                    <a:cubicBezTo>
                      <a:pt x="39" y="32"/>
                      <a:pt x="39" y="32"/>
                      <a:pt x="39" y="32"/>
                    </a:cubicBezTo>
                    <a:cubicBezTo>
                      <a:pt x="40" y="32"/>
                      <a:pt x="41" y="31"/>
                      <a:pt x="42" y="31"/>
                    </a:cubicBezTo>
                    <a:cubicBezTo>
                      <a:pt x="45" y="29"/>
                      <a:pt x="43" y="12"/>
                      <a:pt x="41" y="7"/>
                    </a:cubicBezTo>
                    <a:cubicBezTo>
                      <a:pt x="40" y="7"/>
                      <a:pt x="40" y="6"/>
                      <a:pt x="40" y="6"/>
                    </a:cubicBezTo>
                    <a:cubicBezTo>
                      <a:pt x="40" y="5"/>
                      <a:pt x="40" y="5"/>
                      <a:pt x="39" y="5"/>
                    </a:cubicBezTo>
                    <a:cubicBezTo>
                      <a:pt x="39" y="5"/>
                      <a:pt x="39" y="5"/>
                      <a:pt x="39" y="4"/>
                    </a:cubicBezTo>
                    <a:cubicBezTo>
                      <a:pt x="38" y="4"/>
                      <a:pt x="38" y="3"/>
                      <a:pt x="37" y="3"/>
                    </a:cubicBezTo>
                    <a:cubicBezTo>
                      <a:pt x="36" y="1"/>
                      <a:pt x="35" y="1"/>
                      <a:pt x="35" y="1"/>
                    </a:cubicBezTo>
                    <a:cubicBezTo>
                      <a:pt x="35" y="1"/>
                      <a:pt x="34" y="2"/>
                      <a:pt x="34" y="4"/>
                    </a:cubicBezTo>
                    <a:cubicBezTo>
                      <a:pt x="34" y="6"/>
                      <a:pt x="32" y="7"/>
                      <a:pt x="31" y="7"/>
                    </a:cubicBezTo>
                    <a:cubicBezTo>
                      <a:pt x="30" y="7"/>
                      <a:pt x="28" y="6"/>
                      <a:pt x="27" y="5"/>
                    </a:cubicBezTo>
                    <a:cubicBezTo>
                      <a:pt x="26" y="5"/>
                      <a:pt x="25" y="4"/>
                      <a:pt x="25" y="4"/>
                    </a:cubicBezTo>
                    <a:cubicBezTo>
                      <a:pt x="23" y="4"/>
                      <a:pt x="22" y="3"/>
                      <a:pt x="22" y="2"/>
                    </a:cubicBezTo>
                    <a:cubicBezTo>
                      <a:pt x="22" y="1"/>
                      <a:pt x="22" y="1"/>
                      <a:pt x="22" y="0"/>
                    </a:cubicBezTo>
                    <a:cubicBezTo>
                      <a:pt x="22" y="0"/>
                      <a:pt x="22" y="0"/>
                      <a:pt x="22" y="0"/>
                    </a:cubicBezTo>
                    <a:cubicBezTo>
                      <a:pt x="21" y="0"/>
                      <a:pt x="21" y="1"/>
                      <a:pt x="20" y="1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069" name="Freeform 1216">
                <a:extLst>
                  <a:ext uri="{FF2B5EF4-FFF2-40B4-BE49-F238E27FC236}">
                    <a16:creationId xmlns:a16="http://schemas.microsoft.com/office/drawing/2014/main" id="{26E67E6D-8644-4A14-B213-8CACC48FD59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58" y="3148"/>
                <a:ext cx="23" cy="15"/>
              </a:xfrm>
              <a:custGeom>
                <a:avLst/>
                <a:gdLst>
                  <a:gd name="T0" fmla="*/ 24 w 24"/>
                  <a:gd name="T1" fmla="*/ 11 h 15"/>
                  <a:gd name="T2" fmla="*/ 24 w 24"/>
                  <a:gd name="T3" fmla="*/ 10 h 15"/>
                  <a:gd name="T4" fmla="*/ 17 w 24"/>
                  <a:gd name="T5" fmla="*/ 1 h 15"/>
                  <a:gd name="T6" fmla="*/ 11 w 24"/>
                  <a:gd name="T7" fmla="*/ 2 h 15"/>
                  <a:gd name="T8" fmla="*/ 6 w 24"/>
                  <a:gd name="T9" fmla="*/ 4 h 15"/>
                  <a:gd name="T10" fmla="*/ 6 w 24"/>
                  <a:gd name="T11" fmla="*/ 4 h 15"/>
                  <a:gd name="T12" fmla="*/ 6 w 24"/>
                  <a:gd name="T13" fmla="*/ 5 h 15"/>
                  <a:gd name="T14" fmla="*/ 5 w 24"/>
                  <a:gd name="T15" fmla="*/ 6 h 15"/>
                  <a:gd name="T16" fmla="*/ 5 w 24"/>
                  <a:gd name="T17" fmla="*/ 7 h 15"/>
                  <a:gd name="T18" fmla="*/ 4 w 24"/>
                  <a:gd name="T19" fmla="*/ 8 h 15"/>
                  <a:gd name="T20" fmla="*/ 4 w 24"/>
                  <a:gd name="T21" fmla="*/ 9 h 15"/>
                  <a:gd name="T22" fmla="*/ 3 w 24"/>
                  <a:gd name="T23" fmla="*/ 10 h 15"/>
                  <a:gd name="T24" fmla="*/ 0 w 24"/>
                  <a:gd name="T25" fmla="*/ 13 h 15"/>
                  <a:gd name="T26" fmla="*/ 3 w 24"/>
                  <a:gd name="T27" fmla="*/ 15 h 15"/>
                  <a:gd name="T28" fmla="*/ 4 w 24"/>
                  <a:gd name="T29" fmla="*/ 15 h 15"/>
                  <a:gd name="T30" fmla="*/ 5 w 24"/>
                  <a:gd name="T31" fmla="*/ 13 h 15"/>
                  <a:gd name="T32" fmla="*/ 14 w 24"/>
                  <a:gd name="T33" fmla="*/ 13 h 15"/>
                  <a:gd name="T34" fmla="*/ 16 w 24"/>
                  <a:gd name="T35" fmla="*/ 15 h 15"/>
                  <a:gd name="T36" fmla="*/ 16 w 24"/>
                  <a:gd name="T37" fmla="*/ 15 h 15"/>
                  <a:gd name="T38" fmla="*/ 19 w 24"/>
                  <a:gd name="T39" fmla="*/ 13 h 15"/>
                  <a:gd name="T40" fmla="*/ 24 w 24"/>
                  <a:gd name="T41" fmla="*/ 11 h 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24" h="15">
                    <a:moveTo>
                      <a:pt x="24" y="11"/>
                    </a:moveTo>
                    <a:cubicBezTo>
                      <a:pt x="24" y="11"/>
                      <a:pt x="24" y="10"/>
                      <a:pt x="24" y="10"/>
                    </a:cubicBezTo>
                    <a:cubicBezTo>
                      <a:pt x="24" y="8"/>
                      <a:pt x="20" y="4"/>
                      <a:pt x="17" y="1"/>
                    </a:cubicBezTo>
                    <a:cubicBezTo>
                      <a:pt x="16" y="0"/>
                      <a:pt x="13" y="1"/>
                      <a:pt x="11" y="2"/>
                    </a:cubicBezTo>
                    <a:cubicBezTo>
                      <a:pt x="9" y="3"/>
                      <a:pt x="8" y="4"/>
                      <a:pt x="6" y="4"/>
                    </a:cubicBezTo>
                    <a:cubicBezTo>
                      <a:pt x="6" y="4"/>
                      <a:pt x="6" y="4"/>
                      <a:pt x="6" y="4"/>
                    </a:cubicBezTo>
                    <a:cubicBezTo>
                      <a:pt x="6" y="4"/>
                      <a:pt x="6" y="4"/>
                      <a:pt x="6" y="5"/>
                    </a:cubicBezTo>
                    <a:cubicBezTo>
                      <a:pt x="6" y="5"/>
                      <a:pt x="6" y="6"/>
                      <a:pt x="5" y="6"/>
                    </a:cubicBezTo>
                    <a:cubicBezTo>
                      <a:pt x="5" y="6"/>
                      <a:pt x="5" y="6"/>
                      <a:pt x="5" y="7"/>
                    </a:cubicBezTo>
                    <a:cubicBezTo>
                      <a:pt x="5" y="7"/>
                      <a:pt x="5" y="8"/>
                      <a:pt x="4" y="8"/>
                    </a:cubicBezTo>
                    <a:cubicBezTo>
                      <a:pt x="4" y="8"/>
                      <a:pt x="4" y="8"/>
                      <a:pt x="4" y="9"/>
                    </a:cubicBezTo>
                    <a:cubicBezTo>
                      <a:pt x="4" y="9"/>
                      <a:pt x="3" y="10"/>
                      <a:pt x="3" y="10"/>
                    </a:cubicBezTo>
                    <a:cubicBezTo>
                      <a:pt x="2" y="11"/>
                      <a:pt x="1" y="12"/>
                      <a:pt x="0" y="13"/>
                    </a:cubicBezTo>
                    <a:cubicBezTo>
                      <a:pt x="1" y="14"/>
                      <a:pt x="2" y="14"/>
                      <a:pt x="3" y="15"/>
                    </a:cubicBezTo>
                    <a:cubicBezTo>
                      <a:pt x="3" y="15"/>
                      <a:pt x="4" y="15"/>
                      <a:pt x="4" y="15"/>
                    </a:cubicBezTo>
                    <a:cubicBezTo>
                      <a:pt x="5" y="14"/>
                      <a:pt x="5" y="14"/>
                      <a:pt x="5" y="13"/>
                    </a:cubicBezTo>
                    <a:cubicBezTo>
                      <a:pt x="7" y="9"/>
                      <a:pt x="11" y="9"/>
                      <a:pt x="14" y="13"/>
                    </a:cubicBezTo>
                    <a:cubicBezTo>
                      <a:pt x="15" y="14"/>
                      <a:pt x="15" y="14"/>
                      <a:pt x="16" y="15"/>
                    </a:cubicBezTo>
                    <a:cubicBezTo>
                      <a:pt x="16" y="15"/>
                      <a:pt x="16" y="15"/>
                      <a:pt x="16" y="15"/>
                    </a:cubicBezTo>
                    <a:cubicBezTo>
                      <a:pt x="17" y="14"/>
                      <a:pt x="18" y="14"/>
                      <a:pt x="19" y="13"/>
                    </a:cubicBezTo>
                    <a:cubicBezTo>
                      <a:pt x="21" y="13"/>
                      <a:pt x="23" y="12"/>
                      <a:pt x="24" y="11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070" name="Freeform 1217">
                <a:extLst>
                  <a:ext uri="{FF2B5EF4-FFF2-40B4-BE49-F238E27FC236}">
                    <a16:creationId xmlns:a16="http://schemas.microsoft.com/office/drawing/2014/main" id="{37160CF1-4894-487B-ABBF-5D825DD9CB4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77" y="3096"/>
                <a:ext cx="84" cy="125"/>
              </a:xfrm>
              <a:custGeom>
                <a:avLst/>
                <a:gdLst>
                  <a:gd name="T0" fmla="*/ 4 w 88"/>
                  <a:gd name="T1" fmla="*/ 27 h 130"/>
                  <a:gd name="T2" fmla="*/ 2 w 88"/>
                  <a:gd name="T3" fmla="*/ 33 h 130"/>
                  <a:gd name="T4" fmla="*/ 5 w 88"/>
                  <a:gd name="T5" fmla="*/ 40 h 130"/>
                  <a:gd name="T6" fmla="*/ 7 w 88"/>
                  <a:gd name="T7" fmla="*/ 46 h 130"/>
                  <a:gd name="T8" fmla="*/ 11 w 88"/>
                  <a:gd name="T9" fmla="*/ 42 h 130"/>
                  <a:gd name="T10" fmla="*/ 15 w 88"/>
                  <a:gd name="T11" fmla="*/ 38 h 130"/>
                  <a:gd name="T12" fmla="*/ 17 w 88"/>
                  <a:gd name="T13" fmla="*/ 43 h 130"/>
                  <a:gd name="T14" fmla="*/ 15 w 88"/>
                  <a:gd name="T15" fmla="*/ 56 h 130"/>
                  <a:gd name="T16" fmla="*/ 17 w 88"/>
                  <a:gd name="T17" fmla="*/ 58 h 130"/>
                  <a:gd name="T18" fmla="*/ 33 w 88"/>
                  <a:gd name="T19" fmla="*/ 56 h 130"/>
                  <a:gd name="T20" fmla="*/ 31 w 88"/>
                  <a:gd name="T21" fmla="*/ 64 h 130"/>
                  <a:gd name="T22" fmla="*/ 38 w 88"/>
                  <a:gd name="T23" fmla="*/ 69 h 130"/>
                  <a:gd name="T24" fmla="*/ 36 w 88"/>
                  <a:gd name="T25" fmla="*/ 78 h 130"/>
                  <a:gd name="T26" fmla="*/ 28 w 88"/>
                  <a:gd name="T27" fmla="*/ 86 h 130"/>
                  <a:gd name="T28" fmla="*/ 19 w 88"/>
                  <a:gd name="T29" fmla="*/ 89 h 130"/>
                  <a:gd name="T30" fmla="*/ 19 w 88"/>
                  <a:gd name="T31" fmla="*/ 91 h 130"/>
                  <a:gd name="T32" fmla="*/ 12 w 88"/>
                  <a:gd name="T33" fmla="*/ 105 h 130"/>
                  <a:gd name="T34" fmla="*/ 14 w 88"/>
                  <a:gd name="T35" fmla="*/ 106 h 130"/>
                  <a:gd name="T36" fmla="*/ 20 w 88"/>
                  <a:gd name="T37" fmla="*/ 106 h 130"/>
                  <a:gd name="T38" fmla="*/ 28 w 88"/>
                  <a:gd name="T39" fmla="*/ 109 h 130"/>
                  <a:gd name="T40" fmla="*/ 37 w 88"/>
                  <a:gd name="T41" fmla="*/ 108 h 130"/>
                  <a:gd name="T42" fmla="*/ 37 w 88"/>
                  <a:gd name="T43" fmla="*/ 115 h 130"/>
                  <a:gd name="T44" fmla="*/ 28 w 88"/>
                  <a:gd name="T45" fmla="*/ 117 h 130"/>
                  <a:gd name="T46" fmla="*/ 24 w 88"/>
                  <a:gd name="T47" fmla="*/ 117 h 130"/>
                  <a:gd name="T48" fmla="*/ 16 w 88"/>
                  <a:gd name="T49" fmla="*/ 127 h 130"/>
                  <a:gd name="T50" fmla="*/ 25 w 88"/>
                  <a:gd name="T51" fmla="*/ 128 h 130"/>
                  <a:gd name="T52" fmla="*/ 30 w 88"/>
                  <a:gd name="T53" fmla="*/ 123 h 130"/>
                  <a:gd name="T54" fmla="*/ 33 w 88"/>
                  <a:gd name="T55" fmla="*/ 123 h 130"/>
                  <a:gd name="T56" fmla="*/ 46 w 88"/>
                  <a:gd name="T57" fmla="*/ 120 h 130"/>
                  <a:gd name="T58" fmla="*/ 53 w 88"/>
                  <a:gd name="T59" fmla="*/ 121 h 130"/>
                  <a:gd name="T60" fmla="*/ 68 w 88"/>
                  <a:gd name="T61" fmla="*/ 119 h 130"/>
                  <a:gd name="T62" fmla="*/ 69 w 88"/>
                  <a:gd name="T63" fmla="*/ 119 h 130"/>
                  <a:gd name="T64" fmla="*/ 80 w 88"/>
                  <a:gd name="T65" fmla="*/ 115 h 130"/>
                  <a:gd name="T66" fmla="*/ 79 w 88"/>
                  <a:gd name="T67" fmla="*/ 104 h 130"/>
                  <a:gd name="T68" fmla="*/ 88 w 88"/>
                  <a:gd name="T69" fmla="*/ 95 h 130"/>
                  <a:gd name="T70" fmla="*/ 80 w 88"/>
                  <a:gd name="T71" fmla="*/ 90 h 130"/>
                  <a:gd name="T72" fmla="*/ 71 w 88"/>
                  <a:gd name="T73" fmla="*/ 90 h 130"/>
                  <a:gd name="T74" fmla="*/ 68 w 88"/>
                  <a:gd name="T75" fmla="*/ 81 h 130"/>
                  <a:gd name="T76" fmla="*/ 60 w 88"/>
                  <a:gd name="T77" fmla="*/ 65 h 130"/>
                  <a:gd name="T78" fmla="*/ 51 w 88"/>
                  <a:gd name="T79" fmla="*/ 49 h 130"/>
                  <a:gd name="T80" fmla="*/ 44 w 88"/>
                  <a:gd name="T81" fmla="*/ 44 h 130"/>
                  <a:gd name="T82" fmla="*/ 37 w 88"/>
                  <a:gd name="T83" fmla="*/ 43 h 130"/>
                  <a:gd name="T84" fmla="*/ 32 w 88"/>
                  <a:gd name="T85" fmla="*/ 42 h 130"/>
                  <a:gd name="T86" fmla="*/ 46 w 88"/>
                  <a:gd name="T87" fmla="*/ 15 h 130"/>
                  <a:gd name="T88" fmla="*/ 28 w 88"/>
                  <a:gd name="T89" fmla="*/ 15 h 130"/>
                  <a:gd name="T90" fmla="*/ 22 w 88"/>
                  <a:gd name="T91" fmla="*/ 8 h 130"/>
                  <a:gd name="T92" fmla="*/ 30 w 88"/>
                  <a:gd name="T93" fmla="*/ 0 h 130"/>
                  <a:gd name="T94" fmla="*/ 16 w 88"/>
                  <a:gd name="T95" fmla="*/ 1 h 130"/>
                  <a:gd name="T96" fmla="*/ 11 w 88"/>
                  <a:gd name="T97" fmla="*/ 8 h 130"/>
                  <a:gd name="T98" fmla="*/ 6 w 88"/>
                  <a:gd name="T99" fmla="*/ 15 h 130"/>
                  <a:gd name="T100" fmla="*/ 4 w 88"/>
                  <a:gd name="T101" fmla="*/ 21 h 1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</a:cxnLst>
                <a:rect l="0" t="0" r="r" b="b"/>
                <a:pathLst>
                  <a:path w="88" h="130">
                    <a:moveTo>
                      <a:pt x="6" y="23"/>
                    </a:moveTo>
                    <a:cubicBezTo>
                      <a:pt x="6" y="25"/>
                      <a:pt x="5" y="26"/>
                      <a:pt x="4" y="27"/>
                    </a:cubicBezTo>
                    <a:cubicBezTo>
                      <a:pt x="2" y="29"/>
                      <a:pt x="1" y="30"/>
                      <a:pt x="0" y="32"/>
                    </a:cubicBezTo>
                    <a:cubicBezTo>
                      <a:pt x="0" y="33"/>
                      <a:pt x="0" y="33"/>
                      <a:pt x="2" y="33"/>
                    </a:cubicBezTo>
                    <a:cubicBezTo>
                      <a:pt x="4" y="34"/>
                      <a:pt x="6" y="34"/>
                      <a:pt x="6" y="37"/>
                    </a:cubicBezTo>
                    <a:cubicBezTo>
                      <a:pt x="7" y="38"/>
                      <a:pt x="6" y="39"/>
                      <a:pt x="5" y="40"/>
                    </a:cubicBezTo>
                    <a:cubicBezTo>
                      <a:pt x="6" y="41"/>
                      <a:pt x="6" y="43"/>
                      <a:pt x="6" y="44"/>
                    </a:cubicBezTo>
                    <a:cubicBezTo>
                      <a:pt x="6" y="46"/>
                      <a:pt x="6" y="46"/>
                      <a:pt x="7" y="46"/>
                    </a:cubicBezTo>
                    <a:cubicBezTo>
                      <a:pt x="7" y="46"/>
                      <a:pt x="7" y="46"/>
                      <a:pt x="7" y="46"/>
                    </a:cubicBezTo>
                    <a:cubicBezTo>
                      <a:pt x="10" y="46"/>
                      <a:pt x="10" y="44"/>
                      <a:pt x="11" y="42"/>
                    </a:cubicBezTo>
                    <a:cubicBezTo>
                      <a:pt x="11" y="40"/>
                      <a:pt x="12" y="38"/>
                      <a:pt x="14" y="38"/>
                    </a:cubicBezTo>
                    <a:cubicBezTo>
                      <a:pt x="15" y="38"/>
                      <a:pt x="15" y="38"/>
                      <a:pt x="15" y="38"/>
                    </a:cubicBezTo>
                    <a:cubicBezTo>
                      <a:pt x="16" y="38"/>
                      <a:pt x="16" y="38"/>
                      <a:pt x="16" y="39"/>
                    </a:cubicBezTo>
                    <a:cubicBezTo>
                      <a:pt x="17" y="40"/>
                      <a:pt x="17" y="41"/>
                      <a:pt x="17" y="43"/>
                    </a:cubicBezTo>
                    <a:cubicBezTo>
                      <a:pt x="17" y="44"/>
                      <a:pt x="16" y="45"/>
                      <a:pt x="17" y="46"/>
                    </a:cubicBezTo>
                    <a:cubicBezTo>
                      <a:pt x="18" y="50"/>
                      <a:pt x="16" y="53"/>
                      <a:pt x="15" y="56"/>
                    </a:cubicBezTo>
                    <a:cubicBezTo>
                      <a:pt x="14" y="56"/>
                      <a:pt x="14" y="57"/>
                      <a:pt x="13" y="58"/>
                    </a:cubicBezTo>
                    <a:cubicBezTo>
                      <a:pt x="14" y="58"/>
                      <a:pt x="15" y="58"/>
                      <a:pt x="17" y="58"/>
                    </a:cubicBezTo>
                    <a:cubicBezTo>
                      <a:pt x="21" y="58"/>
                      <a:pt x="24" y="57"/>
                      <a:pt x="26" y="56"/>
                    </a:cubicBezTo>
                    <a:cubicBezTo>
                      <a:pt x="29" y="53"/>
                      <a:pt x="32" y="53"/>
                      <a:pt x="33" y="56"/>
                    </a:cubicBezTo>
                    <a:cubicBezTo>
                      <a:pt x="34" y="58"/>
                      <a:pt x="33" y="60"/>
                      <a:pt x="32" y="62"/>
                    </a:cubicBezTo>
                    <a:cubicBezTo>
                      <a:pt x="31" y="63"/>
                      <a:pt x="31" y="64"/>
                      <a:pt x="31" y="64"/>
                    </a:cubicBezTo>
                    <a:cubicBezTo>
                      <a:pt x="31" y="65"/>
                      <a:pt x="32" y="65"/>
                      <a:pt x="33" y="66"/>
                    </a:cubicBezTo>
                    <a:cubicBezTo>
                      <a:pt x="35" y="67"/>
                      <a:pt x="37" y="67"/>
                      <a:pt x="38" y="69"/>
                    </a:cubicBezTo>
                    <a:cubicBezTo>
                      <a:pt x="38" y="70"/>
                      <a:pt x="37" y="72"/>
                      <a:pt x="37" y="73"/>
                    </a:cubicBezTo>
                    <a:cubicBezTo>
                      <a:pt x="36" y="74"/>
                      <a:pt x="36" y="76"/>
                      <a:pt x="36" y="78"/>
                    </a:cubicBezTo>
                    <a:cubicBezTo>
                      <a:pt x="36" y="79"/>
                      <a:pt x="36" y="81"/>
                      <a:pt x="36" y="83"/>
                    </a:cubicBezTo>
                    <a:cubicBezTo>
                      <a:pt x="35" y="85"/>
                      <a:pt x="31" y="86"/>
                      <a:pt x="28" y="86"/>
                    </a:cubicBezTo>
                    <a:cubicBezTo>
                      <a:pt x="24" y="86"/>
                      <a:pt x="22" y="85"/>
                      <a:pt x="21" y="84"/>
                    </a:cubicBezTo>
                    <a:cubicBezTo>
                      <a:pt x="22" y="86"/>
                      <a:pt x="20" y="88"/>
                      <a:pt x="19" y="89"/>
                    </a:cubicBezTo>
                    <a:cubicBezTo>
                      <a:pt x="19" y="90"/>
                      <a:pt x="18" y="90"/>
                      <a:pt x="18" y="91"/>
                    </a:cubicBezTo>
                    <a:cubicBezTo>
                      <a:pt x="18" y="91"/>
                      <a:pt x="19" y="91"/>
                      <a:pt x="19" y="91"/>
                    </a:cubicBezTo>
                    <a:cubicBezTo>
                      <a:pt x="21" y="92"/>
                      <a:pt x="24" y="93"/>
                      <a:pt x="24" y="95"/>
                    </a:cubicBezTo>
                    <a:cubicBezTo>
                      <a:pt x="25" y="100"/>
                      <a:pt x="18" y="103"/>
                      <a:pt x="12" y="105"/>
                    </a:cubicBezTo>
                    <a:cubicBezTo>
                      <a:pt x="12" y="105"/>
                      <a:pt x="12" y="105"/>
                      <a:pt x="11" y="105"/>
                    </a:cubicBezTo>
                    <a:cubicBezTo>
                      <a:pt x="12" y="106"/>
                      <a:pt x="13" y="106"/>
                      <a:pt x="14" y="106"/>
                    </a:cubicBezTo>
                    <a:cubicBezTo>
                      <a:pt x="14" y="106"/>
                      <a:pt x="15" y="106"/>
                      <a:pt x="15" y="106"/>
                    </a:cubicBezTo>
                    <a:cubicBezTo>
                      <a:pt x="17" y="104"/>
                      <a:pt x="19" y="106"/>
                      <a:pt x="20" y="106"/>
                    </a:cubicBezTo>
                    <a:cubicBezTo>
                      <a:pt x="21" y="107"/>
                      <a:pt x="21" y="107"/>
                      <a:pt x="23" y="107"/>
                    </a:cubicBezTo>
                    <a:cubicBezTo>
                      <a:pt x="25" y="107"/>
                      <a:pt x="26" y="108"/>
                      <a:pt x="28" y="109"/>
                    </a:cubicBezTo>
                    <a:cubicBezTo>
                      <a:pt x="30" y="109"/>
                      <a:pt x="32" y="110"/>
                      <a:pt x="34" y="109"/>
                    </a:cubicBezTo>
                    <a:cubicBezTo>
                      <a:pt x="35" y="109"/>
                      <a:pt x="36" y="108"/>
                      <a:pt x="37" y="108"/>
                    </a:cubicBezTo>
                    <a:cubicBezTo>
                      <a:pt x="39" y="108"/>
                      <a:pt x="40" y="110"/>
                      <a:pt x="40" y="110"/>
                    </a:cubicBezTo>
                    <a:cubicBezTo>
                      <a:pt x="41" y="112"/>
                      <a:pt x="39" y="113"/>
                      <a:pt x="37" y="115"/>
                    </a:cubicBezTo>
                    <a:cubicBezTo>
                      <a:pt x="35" y="117"/>
                      <a:pt x="32" y="117"/>
                      <a:pt x="31" y="117"/>
                    </a:cubicBezTo>
                    <a:cubicBezTo>
                      <a:pt x="30" y="117"/>
                      <a:pt x="29" y="117"/>
                      <a:pt x="28" y="117"/>
                    </a:cubicBezTo>
                    <a:cubicBezTo>
                      <a:pt x="27" y="117"/>
                      <a:pt x="27" y="117"/>
                      <a:pt x="26" y="117"/>
                    </a:cubicBezTo>
                    <a:cubicBezTo>
                      <a:pt x="25" y="117"/>
                      <a:pt x="24" y="117"/>
                      <a:pt x="24" y="117"/>
                    </a:cubicBezTo>
                    <a:cubicBezTo>
                      <a:pt x="21" y="119"/>
                      <a:pt x="14" y="126"/>
                      <a:pt x="11" y="130"/>
                    </a:cubicBezTo>
                    <a:cubicBezTo>
                      <a:pt x="13" y="129"/>
                      <a:pt x="14" y="128"/>
                      <a:pt x="16" y="127"/>
                    </a:cubicBezTo>
                    <a:cubicBezTo>
                      <a:pt x="20" y="125"/>
                      <a:pt x="22" y="126"/>
                      <a:pt x="24" y="128"/>
                    </a:cubicBezTo>
                    <a:cubicBezTo>
                      <a:pt x="25" y="128"/>
                      <a:pt x="25" y="128"/>
                      <a:pt x="25" y="128"/>
                    </a:cubicBezTo>
                    <a:cubicBezTo>
                      <a:pt x="25" y="128"/>
                      <a:pt x="26" y="127"/>
                      <a:pt x="26" y="127"/>
                    </a:cubicBezTo>
                    <a:cubicBezTo>
                      <a:pt x="27" y="125"/>
                      <a:pt x="28" y="123"/>
                      <a:pt x="30" y="123"/>
                    </a:cubicBezTo>
                    <a:cubicBezTo>
                      <a:pt x="31" y="123"/>
                      <a:pt x="31" y="123"/>
                      <a:pt x="31" y="123"/>
                    </a:cubicBezTo>
                    <a:cubicBezTo>
                      <a:pt x="31" y="123"/>
                      <a:pt x="32" y="123"/>
                      <a:pt x="33" y="123"/>
                    </a:cubicBezTo>
                    <a:cubicBezTo>
                      <a:pt x="34" y="122"/>
                      <a:pt x="36" y="122"/>
                      <a:pt x="39" y="122"/>
                    </a:cubicBezTo>
                    <a:cubicBezTo>
                      <a:pt x="42" y="123"/>
                      <a:pt x="44" y="122"/>
                      <a:pt x="46" y="120"/>
                    </a:cubicBezTo>
                    <a:cubicBezTo>
                      <a:pt x="46" y="120"/>
                      <a:pt x="47" y="119"/>
                      <a:pt x="48" y="119"/>
                    </a:cubicBezTo>
                    <a:cubicBezTo>
                      <a:pt x="50" y="119"/>
                      <a:pt x="52" y="120"/>
                      <a:pt x="53" y="121"/>
                    </a:cubicBezTo>
                    <a:cubicBezTo>
                      <a:pt x="54" y="121"/>
                      <a:pt x="55" y="122"/>
                      <a:pt x="55" y="122"/>
                    </a:cubicBezTo>
                    <a:cubicBezTo>
                      <a:pt x="58" y="120"/>
                      <a:pt x="65" y="119"/>
                      <a:pt x="68" y="119"/>
                    </a:cubicBezTo>
                    <a:cubicBezTo>
                      <a:pt x="69" y="119"/>
                      <a:pt x="69" y="119"/>
                      <a:pt x="69" y="119"/>
                    </a:cubicBezTo>
                    <a:cubicBezTo>
                      <a:pt x="69" y="119"/>
                      <a:pt x="69" y="119"/>
                      <a:pt x="69" y="119"/>
                    </a:cubicBezTo>
                    <a:cubicBezTo>
                      <a:pt x="72" y="119"/>
                      <a:pt x="79" y="117"/>
                      <a:pt x="82" y="114"/>
                    </a:cubicBezTo>
                    <a:cubicBezTo>
                      <a:pt x="81" y="114"/>
                      <a:pt x="81" y="114"/>
                      <a:pt x="80" y="115"/>
                    </a:cubicBezTo>
                    <a:cubicBezTo>
                      <a:pt x="78" y="115"/>
                      <a:pt x="76" y="114"/>
                      <a:pt x="76" y="113"/>
                    </a:cubicBezTo>
                    <a:cubicBezTo>
                      <a:pt x="75" y="110"/>
                      <a:pt x="76" y="107"/>
                      <a:pt x="79" y="104"/>
                    </a:cubicBezTo>
                    <a:cubicBezTo>
                      <a:pt x="80" y="104"/>
                      <a:pt x="81" y="103"/>
                      <a:pt x="82" y="102"/>
                    </a:cubicBezTo>
                    <a:cubicBezTo>
                      <a:pt x="85" y="100"/>
                      <a:pt x="88" y="98"/>
                      <a:pt x="88" y="95"/>
                    </a:cubicBezTo>
                    <a:cubicBezTo>
                      <a:pt x="88" y="94"/>
                      <a:pt x="88" y="94"/>
                      <a:pt x="87" y="93"/>
                    </a:cubicBezTo>
                    <a:cubicBezTo>
                      <a:pt x="85" y="92"/>
                      <a:pt x="82" y="90"/>
                      <a:pt x="80" y="90"/>
                    </a:cubicBezTo>
                    <a:cubicBezTo>
                      <a:pt x="80" y="90"/>
                      <a:pt x="80" y="90"/>
                      <a:pt x="80" y="90"/>
                    </a:cubicBezTo>
                    <a:cubicBezTo>
                      <a:pt x="78" y="94"/>
                      <a:pt x="73" y="94"/>
                      <a:pt x="71" y="90"/>
                    </a:cubicBezTo>
                    <a:cubicBezTo>
                      <a:pt x="69" y="87"/>
                      <a:pt x="70" y="85"/>
                      <a:pt x="71" y="84"/>
                    </a:cubicBezTo>
                    <a:cubicBezTo>
                      <a:pt x="69" y="83"/>
                      <a:pt x="69" y="82"/>
                      <a:pt x="68" y="81"/>
                    </a:cubicBezTo>
                    <a:cubicBezTo>
                      <a:pt x="68" y="80"/>
                      <a:pt x="66" y="78"/>
                      <a:pt x="67" y="76"/>
                    </a:cubicBezTo>
                    <a:cubicBezTo>
                      <a:pt x="67" y="74"/>
                      <a:pt x="64" y="65"/>
                      <a:pt x="60" y="65"/>
                    </a:cubicBezTo>
                    <a:cubicBezTo>
                      <a:pt x="54" y="63"/>
                      <a:pt x="52" y="56"/>
                      <a:pt x="51" y="51"/>
                    </a:cubicBezTo>
                    <a:cubicBezTo>
                      <a:pt x="51" y="51"/>
                      <a:pt x="51" y="50"/>
                      <a:pt x="51" y="49"/>
                    </a:cubicBezTo>
                    <a:cubicBezTo>
                      <a:pt x="51" y="48"/>
                      <a:pt x="50" y="48"/>
                      <a:pt x="49" y="48"/>
                    </a:cubicBezTo>
                    <a:cubicBezTo>
                      <a:pt x="47" y="47"/>
                      <a:pt x="45" y="47"/>
                      <a:pt x="44" y="44"/>
                    </a:cubicBezTo>
                    <a:cubicBezTo>
                      <a:pt x="43" y="43"/>
                      <a:pt x="42" y="43"/>
                      <a:pt x="40" y="43"/>
                    </a:cubicBezTo>
                    <a:cubicBezTo>
                      <a:pt x="39" y="43"/>
                      <a:pt x="38" y="43"/>
                      <a:pt x="37" y="43"/>
                    </a:cubicBezTo>
                    <a:cubicBezTo>
                      <a:pt x="36" y="43"/>
                      <a:pt x="36" y="44"/>
                      <a:pt x="35" y="44"/>
                    </a:cubicBezTo>
                    <a:cubicBezTo>
                      <a:pt x="34" y="43"/>
                      <a:pt x="33" y="43"/>
                      <a:pt x="32" y="42"/>
                    </a:cubicBezTo>
                    <a:cubicBezTo>
                      <a:pt x="31" y="39"/>
                      <a:pt x="35" y="35"/>
                      <a:pt x="38" y="33"/>
                    </a:cubicBezTo>
                    <a:cubicBezTo>
                      <a:pt x="41" y="31"/>
                      <a:pt x="45" y="19"/>
                      <a:pt x="46" y="15"/>
                    </a:cubicBezTo>
                    <a:cubicBezTo>
                      <a:pt x="45" y="15"/>
                      <a:pt x="42" y="14"/>
                      <a:pt x="37" y="14"/>
                    </a:cubicBezTo>
                    <a:cubicBezTo>
                      <a:pt x="32" y="14"/>
                      <a:pt x="29" y="15"/>
                      <a:pt x="28" y="15"/>
                    </a:cubicBezTo>
                    <a:cubicBezTo>
                      <a:pt x="25" y="17"/>
                      <a:pt x="21" y="15"/>
                      <a:pt x="20" y="12"/>
                    </a:cubicBezTo>
                    <a:cubicBezTo>
                      <a:pt x="20" y="10"/>
                      <a:pt x="21" y="9"/>
                      <a:pt x="22" y="8"/>
                    </a:cubicBezTo>
                    <a:cubicBezTo>
                      <a:pt x="25" y="7"/>
                      <a:pt x="29" y="2"/>
                      <a:pt x="30" y="1"/>
                    </a:cubicBezTo>
                    <a:cubicBezTo>
                      <a:pt x="30" y="0"/>
                      <a:pt x="30" y="0"/>
                      <a:pt x="30" y="0"/>
                    </a:cubicBezTo>
                    <a:cubicBezTo>
                      <a:pt x="30" y="0"/>
                      <a:pt x="29" y="0"/>
                      <a:pt x="29" y="0"/>
                    </a:cubicBezTo>
                    <a:cubicBezTo>
                      <a:pt x="27" y="2"/>
                      <a:pt x="23" y="2"/>
                      <a:pt x="16" y="1"/>
                    </a:cubicBezTo>
                    <a:cubicBezTo>
                      <a:pt x="15" y="0"/>
                      <a:pt x="14" y="0"/>
                      <a:pt x="13" y="1"/>
                    </a:cubicBezTo>
                    <a:cubicBezTo>
                      <a:pt x="12" y="3"/>
                      <a:pt x="11" y="6"/>
                      <a:pt x="11" y="8"/>
                    </a:cubicBezTo>
                    <a:cubicBezTo>
                      <a:pt x="11" y="11"/>
                      <a:pt x="9" y="12"/>
                      <a:pt x="8" y="14"/>
                    </a:cubicBezTo>
                    <a:cubicBezTo>
                      <a:pt x="7" y="14"/>
                      <a:pt x="6" y="15"/>
                      <a:pt x="6" y="15"/>
                    </a:cubicBezTo>
                    <a:cubicBezTo>
                      <a:pt x="7" y="17"/>
                      <a:pt x="6" y="18"/>
                      <a:pt x="6" y="20"/>
                    </a:cubicBezTo>
                    <a:cubicBezTo>
                      <a:pt x="5" y="20"/>
                      <a:pt x="4" y="21"/>
                      <a:pt x="4" y="21"/>
                    </a:cubicBezTo>
                    <a:cubicBezTo>
                      <a:pt x="4" y="21"/>
                      <a:pt x="5" y="22"/>
                      <a:pt x="6" y="23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071" name="Freeform 1218">
                <a:extLst>
                  <a:ext uri="{FF2B5EF4-FFF2-40B4-BE49-F238E27FC236}">
                    <a16:creationId xmlns:a16="http://schemas.microsoft.com/office/drawing/2014/main" id="{484EB03F-EF5D-4293-88F7-C578CB12BEF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32" y="3111"/>
                <a:ext cx="28" cy="41"/>
              </a:xfrm>
              <a:custGeom>
                <a:avLst/>
                <a:gdLst>
                  <a:gd name="T0" fmla="*/ 14 w 29"/>
                  <a:gd name="T1" fmla="*/ 38 h 43"/>
                  <a:gd name="T2" fmla="*/ 17 w 29"/>
                  <a:gd name="T3" fmla="*/ 36 h 43"/>
                  <a:gd name="T4" fmla="*/ 23 w 29"/>
                  <a:gd name="T5" fmla="*/ 38 h 43"/>
                  <a:gd name="T6" fmla="*/ 26 w 29"/>
                  <a:gd name="T7" fmla="*/ 40 h 43"/>
                  <a:gd name="T8" fmla="*/ 28 w 29"/>
                  <a:gd name="T9" fmla="*/ 39 h 43"/>
                  <a:gd name="T10" fmla="*/ 26 w 29"/>
                  <a:gd name="T11" fmla="*/ 34 h 43"/>
                  <a:gd name="T12" fmla="*/ 23 w 29"/>
                  <a:gd name="T13" fmla="*/ 36 h 43"/>
                  <a:gd name="T14" fmla="*/ 19 w 29"/>
                  <a:gd name="T15" fmla="*/ 33 h 43"/>
                  <a:gd name="T16" fmla="*/ 20 w 29"/>
                  <a:gd name="T17" fmla="*/ 27 h 43"/>
                  <a:gd name="T18" fmla="*/ 22 w 29"/>
                  <a:gd name="T19" fmla="*/ 24 h 43"/>
                  <a:gd name="T20" fmla="*/ 27 w 29"/>
                  <a:gd name="T21" fmla="*/ 21 h 43"/>
                  <a:gd name="T22" fmla="*/ 29 w 29"/>
                  <a:gd name="T23" fmla="*/ 21 h 43"/>
                  <a:gd name="T24" fmla="*/ 25 w 29"/>
                  <a:gd name="T25" fmla="*/ 18 h 43"/>
                  <a:gd name="T26" fmla="*/ 22 w 29"/>
                  <a:gd name="T27" fmla="*/ 13 h 43"/>
                  <a:gd name="T28" fmla="*/ 24 w 29"/>
                  <a:gd name="T29" fmla="*/ 7 h 43"/>
                  <a:gd name="T30" fmla="*/ 25 w 29"/>
                  <a:gd name="T31" fmla="*/ 0 h 43"/>
                  <a:gd name="T32" fmla="*/ 24 w 29"/>
                  <a:gd name="T33" fmla="*/ 0 h 43"/>
                  <a:gd name="T34" fmla="*/ 20 w 29"/>
                  <a:gd name="T35" fmla="*/ 3 h 43"/>
                  <a:gd name="T36" fmla="*/ 14 w 29"/>
                  <a:gd name="T37" fmla="*/ 8 h 43"/>
                  <a:gd name="T38" fmla="*/ 13 w 29"/>
                  <a:gd name="T39" fmla="*/ 13 h 43"/>
                  <a:gd name="T40" fmla="*/ 11 w 29"/>
                  <a:gd name="T41" fmla="*/ 14 h 43"/>
                  <a:gd name="T42" fmla="*/ 8 w 29"/>
                  <a:gd name="T43" fmla="*/ 12 h 43"/>
                  <a:gd name="T44" fmla="*/ 5 w 29"/>
                  <a:gd name="T45" fmla="*/ 10 h 43"/>
                  <a:gd name="T46" fmla="*/ 5 w 29"/>
                  <a:gd name="T47" fmla="*/ 10 h 43"/>
                  <a:gd name="T48" fmla="*/ 3 w 29"/>
                  <a:gd name="T49" fmla="*/ 14 h 43"/>
                  <a:gd name="T50" fmla="*/ 1 w 29"/>
                  <a:gd name="T51" fmla="*/ 17 h 43"/>
                  <a:gd name="T52" fmla="*/ 2 w 29"/>
                  <a:gd name="T53" fmla="*/ 28 h 43"/>
                  <a:gd name="T54" fmla="*/ 2 w 29"/>
                  <a:gd name="T55" fmla="*/ 29 h 43"/>
                  <a:gd name="T56" fmla="*/ 4 w 29"/>
                  <a:gd name="T57" fmla="*/ 33 h 43"/>
                  <a:gd name="T58" fmla="*/ 6 w 29"/>
                  <a:gd name="T59" fmla="*/ 40 h 43"/>
                  <a:gd name="T60" fmla="*/ 7 w 29"/>
                  <a:gd name="T61" fmla="*/ 42 h 43"/>
                  <a:gd name="T62" fmla="*/ 7 w 29"/>
                  <a:gd name="T63" fmla="*/ 42 h 43"/>
                  <a:gd name="T64" fmla="*/ 9 w 29"/>
                  <a:gd name="T65" fmla="*/ 42 h 43"/>
                  <a:gd name="T66" fmla="*/ 9 w 29"/>
                  <a:gd name="T67" fmla="*/ 42 h 43"/>
                  <a:gd name="T68" fmla="*/ 11 w 29"/>
                  <a:gd name="T69" fmla="*/ 42 h 43"/>
                  <a:gd name="T70" fmla="*/ 12 w 29"/>
                  <a:gd name="T71" fmla="*/ 42 h 43"/>
                  <a:gd name="T72" fmla="*/ 14 w 29"/>
                  <a:gd name="T73" fmla="*/ 42 h 43"/>
                  <a:gd name="T74" fmla="*/ 14 w 29"/>
                  <a:gd name="T75" fmla="*/ 42 h 43"/>
                  <a:gd name="T76" fmla="*/ 16 w 29"/>
                  <a:gd name="T77" fmla="*/ 43 h 43"/>
                  <a:gd name="T78" fmla="*/ 16 w 29"/>
                  <a:gd name="T79" fmla="*/ 43 h 43"/>
                  <a:gd name="T80" fmla="*/ 14 w 29"/>
                  <a:gd name="T81" fmla="*/ 38 h 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29" h="43">
                    <a:moveTo>
                      <a:pt x="14" y="38"/>
                    </a:moveTo>
                    <a:cubicBezTo>
                      <a:pt x="14" y="37"/>
                      <a:pt x="15" y="36"/>
                      <a:pt x="17" y="36"/>
                    </a:cubicBezTo>
                    <a:cubicBezTo>
                      <a:pt x="19" y="36"/>
                      <a:pt x="22" y="38"/>
                      <a:pt x="23" y="38"/>
                    </a:cubicBezTo>
                    <a:cubicBezTo>
                      <a:pt x="24" y="39"/>
                      <a:pt x="25" y="40"/>
                      <a:pt x="26" y="40"/>
                    </a:cubicBezTo>
                    <a:cubicBezTo>
                      <a:pt x="27" y="40"/>
                      <a:pt x="28" y="39"/>
                      <a:pt x="28" y="39"/>
                    </a:cubicBezTo>
                    <a:cubicBezTo>
                      <a:pt x="28" y="38"/>
                      <a:pt x="27" y="35"/>
                      <a:pt x="26" y="34"/>
                    </a:cubicBezTo>
                    <a:cubicBezTo>
                      <a:pt x="25" y="35"/>
                      <a:pt x="24" y="36"/>
                      <a:pt x="23" y="36"/>
                    </a:cubicBezTo>
                    <a:cubicBezTo>
                      <a:pt x="21" y="36"/>
                      <a:pt x="19" y="34"/>
                      <a:pt x="19" y="33"/>
                    </a:cubicBezTo>
                    <a:cubicBezTo>
                      <a:pt x="17" y="31"/>
                      <a:pt x="19" y="29"/>
                      <a:pt x="20" y="27"/>
                    </a:cubicBezTo>
                    <a:cubicBezTo>
                      <a:pt x="21" y="26"/>
                      <a:pt x="21" y="25"/>
                      <a:pt x="22" y="24"/>
                    </a:cubicBezTo>
                    <a:cubicBezTo>
                      <a:pt x="22" y="22"/>
                      <a:pt x="25" y="21"/>
                      <a:pt x="27" y="21"/>
                    </a:cubicBezTo>
                    <a:cubicBezTo>
                      <a:pt x="27" y="21"/>
                      <a:pt x="28" y="21"/>
                      <a:pt x="29" y="21"/>
                    </a:cubicBezTo>
                    <a:cubicBezTo>
                      <a:pt x="28" y="20"/>
                      <a:pt x="27" y="19"/>
                      <a:pt x="25" y="18"/>
                    </a:cubicBezTo>
                    <a:cubicBezTo>
                      <a:pt x="23" y="17"/>
                      <a:pt x="22" y="14"/>
                      <a:pt x="22" y="13"/>
                    </a:cubicBezTo>
                    <a:cubicBezTo>
                      <a:pt x="22" y="10"/>
                      <a:pt x="22" y="8"/>
                      <a:pt x="24" y="7"/>
                    </a:cubicBezTo>
                    <a:cubicBezTo>
                      <a:pt x="25" y="6"/>
                      <a:pt x="26" y="1"/>
                      <a:pt x="25" y="0"/>
                    </a:cubicBezTo>
                    <a:cubicBezTo>
                      <a:pt x="25" y="0"/>
                      <a:pt x="25" y="0"/>
                      <a:pt x="24" y="0"/>
                    </a:cubicBezTo>
                    <a:cubicBezTo>
                      <a:pt x="23" y="0"/>
                      <a:pt x="20" y="1"/>
                      <a:pt x="20" y="3"/>
                    </a:cubicBezTo>
                    <a:cubicBezTo>
                      <a:pt x="20" y="8"/>
                      <a:pt x="16" y="8"/>
                      <a:pt x="14" y="8"/>
                    </a:cubicBezTo>
                    <a:cubicBezTo>
                      <a:pt x="15" y="9"/>
                      <a:pt x="15" y="11"/>
                      <a:pt x="13" y="13"/>
                    </a:cubicBezTo>
                    <a:cubicBezTo>
                      <a:pt x="13" y="14"/>
                      <a:pt x="12" y="14"/>
                      <a:pt x="11" y="14"/>
                    </a:cubicBezTo>
                    <a:cubicBezTo>
                      <a:pt x="9" y="14"/>
                      <a:pt x="8" y="13"/>
                      <a:pt x="8" y="12"/>
                    </a:cubicBezTo>
                    <a:cubicBezTo>
                      <a:pt x="7" y="11"/>
                      <a:pt x="6" y="10"/>
                      <a:pt x="5" y="10"/>
                    </a:cubicBezTo>
                    <a:cubicBezTo>
                      <a:pt x="5" y="10"/>
                      <a:pt x="5" y="10"/>
                      <a:pt x="5" y="10"/>
                    </a:cubicBezTo>
                    <a:cubicBezTo>
                      <a:pt x="4" y="10"/>
                      <a:pt x="4" y="12"/>
                      <a:pt x="3" y="14"/>
                    </a:cubicBezTo>
                    <a:cubicBezTo>
                      <a:pt x="3" y="15"/>
                      <a:pt x="2" y="16"/>
                      <a:pt x="1" y="17"/>
                    </a:cubicBezTo>
                    <a:cubicBezTo>
                      <a:pt x="0" y="19"/>
                      <a:pt x="1" y="25"/>
                      <a:pt x="2" y="28"/>
                    </a:cubicBezTo>
                    <a:cubicBezTo>
                      <a:pt x="2" y="29"/>
                      <a:pt x="2" y="29"/>
                      <a:pt x="2" y="29"/>
                    </a:cubicBezTo>
                    <a:cubicBezTo>
                      <a:pt x="2" y="30"/>
                      <a:pt x="3" y="31"/>
                      <a:pt x="4" y="33"/>
                    </a:cubicBezTo>
                    <a:cubicBezTo>
                      <a:pt x="5" y="34"/>
                      <a:pt x="7" y="37"/>
                      <a:pt x="6" y="40"/>
                    </a:cubicBezTo>
                    <a:cubicBezTo>
                      <a:pt x="6" y="40"/>
                      <a:pt x="6" y="41"/>
                      <a:pt x="7" y="42"/>
                    </a:cubicBezTo>
                    <a:cubicBezTo>
                      <a:pt x="7" y="42"/>
                      <a:pt x="7" y="42"/>
                      <a:pt x="7" y="42"/>
                    </a:cubicBezTo>
                    <a:cubicBezTo>
                      <a:pt x="8" y="42"/>
                      <a:pt x="8" y="42"/>
                      <a:pt x="9" y="42"/>
                    </a:cubicBezTo>
                    <a:cubicBezTo>
                      <a:pt x="9" y="42"/>
                      <a:pt x="9" y="42"/>
                      <a:pt x="9" y="42"/>
                    </a:cubicBezTo>
                    <a:cubicBezTo>
                      <a:pt x="10" y="42"/>
                      <a:pt x="11" y="42"/>
                      <a:pt x="11" y="42"/>
                    </a:cubicBezTo>
                    <a:cubicBezTo>
                      <a:pt x="11" y="42"/>
                      <a:pt x="12" y="42"/>
                      <a:pt x="12" y="42"/>
                    </a:cubicBezTo>
                    <a:cubicBezTo>
                      <a:pt x="12" y="42"/>
                      <a:pt x="13" y="42"/>
                      <a:pt x="14" y="42"/>
                    </a:cubicBezTo>
                    <a:cubicBezTo>
                      <a:pt x="14" y="42"/>
                      <a:pt x="14" y="42"/>
                      <a:pt x="14" y="42"/>
                    </a:cubicBezTo>
                    <a:cubicBezTo>
                      <a:pt x="15" y="43"/>
                      <a:pt x="15" y="43"/>
                      <a:pt x="16" y="43"/>
                    </a:cubicBezTo>
                    <a:cubicBezTo>
                      <a:pt x="16" y="43"/>
                      <a:pt x="16" y="43"/>
                      <a:pt x="16" y="43"/>
                    </a:cubicBezTo>
                    <a:cubicBezTo>
                      <a:pt x="15" y="41"/>
                      <a:pt x="14" y="40"/>
                      <a:pt x="14" y="38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072" name="Freeform 1219">
                <a:extLst>
                  <a:ext uri="{FF2B5EF4-FFF2-40B4-BE49-F238E27FC236}">
                    <a16:creationId xmlns:a16="http://schemas.microsoft.com/office/drawing/2014/main" id="{F28AD16E-D89D-42B2-BC06-9A167152036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68" y="2914"/>
                <a:ext cx="130" cy="229"/>
              </a:xfrm>
              <a:custGeom>
                <a:avLst/>
                <a:gdLst>
                  <a:gd name="T0" fmla="*/ 98 w 136"/>
                  <a:gd name="T1" fmla="*/ 7 h 239"/>
                  <a:gd name="T2" fmla="*/ 83 w 136"/>
                  <a:gd name="T3" fmla="*/ 10 h 239"/>
                  <a:gd name="T4" fmla="*/ 76 w 136"/>
                  <a:gd name="T5" fmla="*/ 12 h 239"/>
                  <a:gd name="T6" fmla="*/ 59 w 136"/>
                  <a:gd name="T7" fmla="*/ 24 h 239"/>
                  <a:gd name="T8" fmla="*/ 52 w 136"/>
                  <a:gd name="T9" fmla="*/ 40 h 239"/>
                  <a:gd name="T10" fmla="*/ 47 w 136"/>
                  <a:gd name="T11" fmla="*/ 49 h 239"/>
                  <a:gd name="T12" fmla="*/ 36 w 136"/>
                  <a:gd name="T13" fmla="*/ 57 h 239"/>
                  <a:gd name="T14" fmla="*/ 28 w 136"/>
                  <a:gd name="T15" fmla="*/ 81 h 239"/>
                  <a:gd name="T16" fmla="*/ 32 w 136"/>
                  <a:gd name="T17" fmla="*/ 86 h 239"/>
                  <a:gd name="T18" fmla="*/ 22 w 136"/>
                  <a:gd name="T19" fmla="*/ 95 h 239"/>
                  <a:gd name="T20" fmla="*/ 12 w 136"/>
                  <a:gd name="T21" fmla="*/ 101 h 239"/>
                  <a:gd name="T22" fmla="*/ 10 w 136"/>
                  <a:gd name="T23" fmla="*/ 119 h 239"/>
                  <a:gd name="T24" fmla="*/ 11 w 136"/>
                  <a:gd name="T25" fmla="*/ 133 h 239"/>
                  <a:gd name="T26" fmla="*/ 17 w 136"/>
                  <a:gd name="T27" fmla="*/ 147 h 239"/>
                  <a:gd name="T28" fmla="*/ 15 w 136"/>
                  <a:gd name="T29" fmla="*/ 164 h 239"/>
                  <a:gd name="T30" fmla="*/ 7 w 136"/>
                  <a:gd name="T31" fmla="*/ 172 h 239"/>
                  <a:gd name="T32" fmla="*/ 2 w 136"/>
                  <a:gd name="T33" fmla="*/ 185 h 239"/>
                  <a:gd name="T34" fmla="*/ 1 w 136"/>
                  <a:gd name="T35" fmla="*/ 185 h 239"/>
                  <a:gd name="T36" fmla="*/ 4 w 136"/>
                  <a:gd name="T37" fmla="*/ 193 h 239"/>
                  <a:gd name="T38" fmla="*/ 11 w 136"/>
                  <a:gd name="T39" fmla="*/ 211 h 239"/>
                  <a:gd name="T40" fmla="*/ 17 w 136"/>
                  <a:gd name="T41" fmla="*/ 226 h 239"/>
                  <a:gd name="T42" fmla="*/ 20 w 136"/>
                  <a:gd name="T43" fmla="*/ 230 h 239"/>
                  <a:gd name="T44" fmla="*/ 22 w 136"/>
                  <a:gd name="T45" fmla="*/ 238 h 239"/>
                  <a:gd name="T46" fmla="*/ 29 w 136"/>
                  <a:gd name="T47" fmla="*/ 235 h 239"/>
                  <a:gd name="T48" fmla="*/ 33 w 136"/>
                  <a:gd name="T49" fmla="*/ 228 h 239"/>
                  <a:gd name="T50" fmla="*/ 46 w 136"/>
                  <a:gd name="T51" fmla="*/ 227 h 239"/>
                  <a:gd name="T52" fmla="*/ 55 w 136"/>
                  <a:gd name="T53" fmla="*/ 222 h 239"/>
                  <a:gd name="T54" fmla="*/ 55 w 136"/>
                  <a:gd name="T55" fmla="*/ 206 h 239"/>
                  <a:gd name="T56" fmla="*/ 64 w 136"/>
                  <a:gd name="T57" fmla="*/ 182 h 239"/>
                  <a:gd name="T58" fmla="*/ 80 w 136"/>
                  <a:gd name="T59" fmla="*/ 165 h 239"/>
                  <a:gd name="T60" fmla="*/ 62 w 136"/>
                  <a:gd name="T61" fmla="*/ 153 h 239"/>
                  <a:gd name="T62" fmla="*/ 62 w 136"/>
                  <a:gd name="T63" fmla="*/ 132 h 239"/>
                  <a:gd name="T64" fmla="*/ 68 w 136"/>
                  <a:gd name="T65" fmla="*/ 117 h 239"/>
                  <a:gd name="T66" fmla="*/ 76 w 136"/>
                  <a:gd name="T67" fmla="*/ 109 h 239"/>
                  <a:gd name="T68" fmla="*/ 92 w 136"/>
                  <a:gd name="T69" fmla="*/ 97 h 239"/>
                  <a:gd name="T70" fmla="*/ 108 w 136"/>
                  <a:gd name="T71" fmla="*/ 74 h 239"/>
                  <a:gd name="T72" fmla="*/ 118 w 136"/>
                  <a:gd name="T73" fmla="*/ 60 h 239"/>
                  <a:gd name="T74" fmla="*/ 126 w 136"/>
                  <a:gd name="T75" fmla="*/ 57 h 239"/>
                  <a:gd name="T76" fmla="*/ 136 w 136"/>
                  <a:gd name="T77" fmla="*/ 57 h 239"/>
                  <a:gd name="T78" fmla="*/ 135 w 136"/>
                  <a:gd name="T79" fmla="*/ 55 h 239"/>
                  <a:gd name="T80" fmla="*/ 135 w 136"/>
                  <a:gd name="T81" fmla="*/ 42 h 239"/>
                  <a:gd name="T82" fmla="*/ 132 w 136"/>
                  <a:gd name="T83" fmla="*/ 30 h 239"/>
                  <a:gd name="T84" fmla="*/ 120 w 136"/>
                  <a:gd name="T85" fmla="*/ 11 h 239"/>
                  <a:gd name="T86" fmla="*/ 103 w 136"/>
                  <a:gd name="T87" fmla="*/ 1 h 2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136" h="239">
                    <a:moveTo>
                      <a:pt x="102" y="0"/>
                    </a:moveTo>
                    <a:cubicBezTo>
                      <a:pt x="101" y="0"/>
                      <a:pt x="101" y="0"/>
                      <a:pt x="101" y="0"/>
                    </a:cubicBezTo>
                    <a:cubicBezTo>
                      <a:pt x="99" y="0"/>
                      <a:pt x="98" y="3"/>
                      <a:pt x="98" y="7"/>
                    </a:cubicBezTo>
                    <a:cubicBezTo>
                      <a:pt x="98" y="10"/>
                      <a:pt x="96" y="12"/>
                      <a:pt x="93" y="12"/>
                    </a:cubicBezTo>
                    <a:cubicBezTo>
                      <a:pt x="91" y="12"/>
                      <a:pt x="89" y="12"/>
                      <a:pt x="87" y="10"/>
                    </a:cubicBezTo>
                    <a:cubicBezTo>
                      <a:pt x="86" y="10"/>
                      <a:pt x="85" y="9"/>
                      <a:pt x="83" y="10"/>
                    </a:cubicBezTo>
                    <a:cubicBezTo>
                      <a:pt x="81" y="10"/>
                      <a:pt x="79" y="10"/>
                      <a:pt x="76" y="9"/>
                    </a:cubicBezTo>
                    <a:cubicBezTo>
                      <a:pt x="76" y="8"/>
                      <a:pt x="76" y="8"/>
                      <a:pt x="76" y="8"/>
                    </a:cubicBezTo>
                    <a:cubicBezTo>
                      <a:pt x="76" y="9"/>
                      <a:pt x="76" y="11"/>
                      <a:pt x="76" y="12"/>
                    </a:cubicBezTo>
                    <a:cubicBezTo>
                      <a:pt x="76" y="13"/>
                      <a:pt x="76" y="14"/>
                      <a:pt x="76" y="15"/>
                    </a:cubicBezTo>
                    <a:cubicBezTo>
                      <a:pt x="76" y="20"/>
                      <a:pt x="69" y="20"/>
                      <a:pt x="66" y="20"/>
                    </a:cubicBezTo>
                    <a:cubicBezTo>
                      <a:pt x="63" y="20"/>
                      <a:pt x="59" y="22"/>
                      <a:pt x="59" y="24"/>
                    </a:cubicBezTo>
                    <a:cubicBezTo>
                      <a:pt x="59" y="27"/>
                      <a:pt x="58" y="29"/>
                      <a:pt x="57" y="30"/>
                    </a:cubicBezTo>
                    <a:cubicBezTo>
                      <a:pt x="56" y="31"/>
                      <a:pt x="56" y="31"/>
                      <a:pt x="56" y="32"/>
                    </a:cubicBezTo>
                    <a:cubicBezTo>
                      <a:pt x="57" y="33"/>
                      <a:pt x="58" y="36"/>
                      <a:pt x="52" y="40"/>
                    </a:cubicBezTo>
                    <a:cubicBezTo>
                      <a:pt x="52" y="41"/>
                      <a:pt x="50" y="43"/>
                      <a:pt x="49" y="44"/>
                    </a:cubicBezTo>
                    <a:cubicBezTo>
                      <a:pt x="48" y="46"/>
                      <a:pt x="48" y="47"/>
                      <a:pt x="47" y="48"/>
                    </a:cubicBezTo>
                    <a:cubicBezTo>
                      <a:pt x="47" y="48"/>
                      <a:pt x="47" y="49"/>
                      <a:pt x="47" y="49"/>
                    </a:cubicBezTo>
                    <a:cubicBezTo>
                      <a:pt x="47" y="50"/>
                      <a:pt x="47" y="53"/>
                      <a:pt x="44" y="55"/>
                    </a:cubicBezTo>
                    <a:cubicBezTo>
                      <a:pt x="42" y="56"/>
                      <a:pt x="40" y="56"/>
                      <a:pt x="38" y="57"/>
                    </a:cubicBezTo>
                    <a:cubicBezTo>
                      <a:pt x="37" y="57"/>
                      <a:pt x="36" y="57"/>
                      <a:pt x="36" y="57"/>
                    </a:cubicBezTo>
                    <a:cubicBezTo>
                      <a:pt x="36" y="57"/>
                      <a:pt x="36" y="59"/>
                      <a:pt x="36" y="60"/>
                    </a:cubicBezTo>
                    <a:cubicBezTo>
                      <a:pt x="36" y="62"/>
                      <a:pt x="36" y="64"/>
                      <a:pt x="36" y="66"/>
                    </a:cubicBezTo>
                    <a:cubicBezTo>
                      <a:pt x="36" y="71"/>
                      <a:pt x="32" y="76"/>
                      <a:pt x="28" y="81"/>
                    </a:cubicBezTo>
                    <a:cubicBezTo>
                      <a:pt x="27" y="82"/>
                      <a:pt x="27" y="83"/>
                      <a:pt x="27" y="83"/>
                    </a:cubicBezTo>
                    <a:cubicBezTo>
                      <a:pt x="28" y="83"/>
                      <a:pt x="28" y="83"/>
                      <a:pt x="30" y="84"/>
                    </a:cubicBezTo>
                    <a:cubicBezTo>
                      <a:pt x="31" y="84"/>
                      <a:pt x="32" y="85"/>
                      <a:pt x="32" y="86"/>
                    </a:cubicBezTo>
                    <a:cubicBezTo>
                      <a:pt x="33" y="88"/>
                      <a:pt x="32" y="90"/>
                      <a:pt x="31" y="93"/>
                    </a:cubicBezTo>
                    <a:cubicBezTo>
                      <a:pt x="30" y="95"/>
                      <a:pt x="29" y="96"/>
                      <a:pt x="26" y="96"/>
                    </a:cubicBezTo>
                    <a:cubicBezTo>
                      <a:pt x="25" y="96"/>
                      <a:pt x="24" y="96"/>
                      <a:pt x="22" y="95"/>
                    </a:cubicBezTo>
                    <a:cubicBezTo>
                      <a:pt x="22" y="95"/>
                      <a:pt x="22" y="95"/>
                      <a:pt x="21" y="95"/>
                    </a:cubicBezTo>
                    <a:cubicBezTo>
                      <a:pt x="21" y="95"/>
                      <a:pt x="21" y="95"/>
                      <a:pt x="21" y="95"/>
                    </a:cubicBezTo>
                    <a:cubicBezTo>
                      <a:pt x="19" y="95"/>
                      <a:pt x="15" y="97"/>
                      <a:pt x="12" y="101"/>
                    </a:cubicBezTo>
                    <a:cubicBezTo>
                      <a:pt x="9" y="106"/>
                      <a:pt x="10" y="109"/>
                      <a:pt x="11" y="111"/>
                    </a:cubicBezTo>
                    <a:cubicBezTo>
                      <a:pt x="12" y="113"/>
                      <a:pt x="12" y="114"/>
                      <a:pt x="11" y="116"/>
                    </a:cubicBezTo>
                    <a:cubicBezTo>
                      <a:pt x="11" y="117"/>
                      <a:pt x="11" y="118"/>
                      <a:pt x="10" y="119"/>
                    </a:cubicBezTo>
                    <a:cubicBezTo>
                      <a:pt x="10" y="120"/>
                      <a:pt x="11" y="121"/>
                      <a:pt x="11" y="122"/>
                    </a:cubicBezTo>
                    <a:cubicBezTo>
                      <a:pt x="13" y="126"/>
                      <a:pt x="12" y="128"/>
                      <a:pt x="12" y="130"/>
                    </a:cubicBezTo>
                    <a:cubicBezTo>
                      <a:pt x="11" y="131"/>
                      <a:pt x="11" y="132"/>
                      <a:pt x="11" y="133"/>
                    </a:cubicBezTo>
                    <a:cubicBezTo>
                      <a:pt x="11" y="134"/>
                      <a:pt x="12" y="135"/>
                      <a:pt x="14" y="136"/>
                    </a:cubicBezTo>
                    <a:cubicBezTo>
                      <a:pt x="15" y="137"/>
                      <a:pt x="18" y="138"/>
                      <a:pt x="18" y="141"/>
                    </a:cubicBezTo>
                    <a:cubicBezTo>
                      <a:pt x="19" y="144"/>
                      <a:pt x="18" y="146"/>
                      <a:pt x="17" y="147"/>
                    </a:cubicBezTo>
                    <a:cubicBezTo>
                      <a:pt x="16" y="149"/>
                      <a:pt x="14" y="149"/>
                      <a:pt x="13" y="149"/>
                    </a:cubicBezTo>
                    <a:cubicBezTo>
                      <a:pt x="13" y="150"/>
                      <a:pt x="13" y="151"/>
                      <a:pt x="14" y="151"/>
                    </a:cubicBezTo>
                    <a:cubicBezTo>
                      <a:pt x="17" y="153"/>
                      <a:pt x="16" y="162"/>
                      <a:pt x="15" y="164"/>
                    </a:cubicBezTo>
                    <a:cubicBezTo>
                      <a:pt x="14" y="167"/>
                      <a:pt x="11" y="167"/>
                      <a:pt x="9" y="167"/>
                    </a:cubicBezTo>
                    <a:cubicBezTo>
                      <a:pt x="9" y="167"/>
                      <a:pt x="8" y="167"/>
                      <a:pt x="8" y="167"/>
                    </a:cubicBezTo>
                    <a:cubicBezTo>
                      <a:pt x="8" y="169"/>
                      <a:pt x="7" y="171"/>
                      <a:pt x="7" y="172"/>
                    </a:cubicBezTo>
                    <a:cubicBezTo>
                      <a:pt x="6" y="174"/>
                      <a:pt x="6" y="175"/>
                      <a:pt x="6" y="175"/>
                    </a:cubicBezTo>
                    <a:cubicBezTo>
                      <a:pt x="6" y="176"/>
                      <a:pt x="6" y="177"/>
                      <a:pt x="6" y="178"/>
                    </a:cubicBezTo>
                    <a:cubicBezTo>
                      <a:pt x="6" y="182"/>
                      <a:pt x="5" y="185"/>
                      <a:pt x="2" y="185"/>
                    </a:cubicBezTo>
                    <a:cubicBezTo>
                      <a:pt x="2" y="185"/>
                      <a:pt x="2" y="185"/>
                      <a:pt x="2" y="185"/>
                    </a:cubicBezTo>
                    <a:cubicBezTo>
                      <a:pt x="2" y="185"/>
                      <a:pt x="2" y="185"/>
                      <a:pt x="2" y="185"/>
                    </a:cubicBezTo>
                    <a:cubicBezTo>
                      <a:pt x="2" y="185"/>
                      <a:pt x="2" y="185"/>
                      <a:pt x="1" y="185"/>
                    </a:cubicBezTo>
                    <a:cubicBezTo>
                      <a:pt x="1" y="185"/>
                      <a:pt x="1" y="185"/>
                      <a:pt x="0" y="184"/>
                    </a:cubicBezTo>
                    <a:cubicBezTo>
                      <a:pt x="0" y="184"/>
                      <a:pt x="0" y="184"/>
                      <a:pt x="0" y="184"/>
                    </a:cubicBezTo>
                    <a:cubicBezTo>
                      <a:pt x="0" y="188"/>
                      <a:pt x="1" y="191"/>
                      <a:pt x="4" y="193"/>
                    </a:cubicBezTo>
                    <a:cubicBezTo>
                      <a:pt x="7" y="195"/>
                      <a:pt x="7" y="198"/>
                      <a:pt x="7" y="200"/>
                    </a:cubicBezTo>
                    <a:cubicBezTo>
                      <a:pt x="7" y="202"/>
                      <a:pt x="7" y="204"/>
                      <a:pt x="8" y="205"/>
                    </a:cubicBezTo>
                    <a:cubicBezTo>
                      <a:pt x="10" y="207"/>
                      <a:pt x="11" y="209"/>
                      <a:pt x="11" y="211"/>
                    </a:cubicBezTo>
                    <a:cubicBezTo>
                      <a:pt x="12" y="213"/>
                      <a:pt x="12" y="214"/>
                      <a:pt x="14" y="215"/>
                    </a:cubicBezTo>
                    <a:cubicBezTo>
                      <a:pt x="18" y="219"/>
                      <a:pt x="19" y="221"/>
                      <a:pt x="17" y="226"/>
                    </a:cubicBezTo>
                    <a:cubicBezTo>
                      <a:pt x="17" y="226"/>
                      <a:pt x="17" y="226"/>
                      <a:pt x="17" y="226"/>
                    </a:cubicBezTo>
                    <a:cubicBezTo>
                      <a:pt x="17" y="226"/>
                      <a:pt x="17" y="226"/>
                      <a:pt x="17" y="226"/>
                    </a:cubicBezTo>
                    <a:cubicBezTo>
                      <a:pt x="17" y="226"/>
                      <a:pt x="17" y="227"/>
                      <a:pt x="17" y="227"/>
                    </a:cubicBezTo>
                    <a:cubicBezTo>
                      <a:pt x="18" y="227"/>
                      <a:pt x="20" y="228"/>
                      <a:pt x="20" y="230"/>
                    </a:cubicBezTo>
                    <a:cubicBezTo>
                      <a:pt x="20" y="231"/>
                      <a:pt x="20" y="232"/>
                      <a:pt x="20" y="234"/>
                    </a:cubicBezTo>
                    <a:cubicBezTo>
                      <a:pt x="20" y="235"/>
                      <a:pt x="20" y="238"/>
                      <a:pt x="20" y="239"/>
                    </a:cubicBezTo>
                    <a:cubicBezTo>
                      <a:pt x="20" y="239"/>
                      <a:pt x="21" y="239"/>
                      <a:pt x="22" y="238"/>
                    </a:cubicBezTo>
                    <a:cubicBezTo>
                      <a:pt x="23" y="238"/>
                      <a:pt x="25" y="238"/>
                      <a:pt x="27" y="238"/>
                    </a:cubicBezTo>
                    <a:cubicBezTo>
                      <a:pt x="28" y="238"/>
                      <a:pt x="29" y="237"/>
                      <a:pt x="29" y="237"/>
                    </a:cubicBezTo>
                    <a:cubicBezTo>
                      <a:pt x="29" y="237"/>
                      <a:pt x="29" y="236"/>
                      <a:pt x="29" y="235"/>
                    </a:cubicBezTo>
                    <a:cubicBezTo>
                      <a:pt x="29" y="234"/>
                      <a:pt x="29" y="233"/>
                      <a:pt x="29" y="233"/>
                    </a:cubicBezTo>
                    <a:cubicBezTo>
                      <a:pt x="29" y="230"/>
                      <a:pt x="32" y="229"/>
                      <a:pt x="33" y="229"/>
                    </a:cubicBezTo>
                    <a:cubicBezTo>
                      <a:pt x="33" y="229"/>
                      <a:pt x="33" y="229"/>
                      <a:pt x="33" y="228"/>
                    </a:cubicBezTo>
                    <a:cubicBezTo>
                      <a:pt x="34" y="227"/>
                      <a:pt x="36" y="225"/>
                      <a:pt x="39" y="225"/>
                    </a:cubicBezTo>
                    <a:cubicBezTo>
                      <a:pt x="41" y="225"/>
                      <a:pt x="43" y="226"/>
                      <a:pt x="45" y="227"/>
                    </a:cubicBezTo>
                    <a:cubicBezTo>
                      <a:pt x="45" y="227"/>
                      <a:pt x="46" y="227"/>
                      <a:pt x="46" y="227"/>
                    </a:cubicBezTo>
                    <a:cubicBezTo>
                      <a:pt x="48" y="227"/>
                      <a:pt x="48" y="224"/>
                      <a:pt x="49" y="223"/>
                    </a:cubicBezTo>
                    <a:cubicBezTo>
                      <a:pt x="49" y="220"/>
                      <a:pt x="51" y="220"/>
                      <a:pt x="51" y="220"/>
                    </a:cubicBezTo>
                    <a:cubicBezTo>
                      <a:pt x="53" y="220"/>
                      <a:pt x="54" y="221"/>
                      <a:pt x="55" y="222"/>
                    </a:cubicBezTo>
                    <a:cubicBezTo>
                      <a:pt x="56" y="221"/>
                      <a:pt x="57" y="219"/>
                      <a:pt x="58" y="217"/>
                    </a:cubicBezTo>
                    <a:cubicBezTo>
                      <a:pt x="56" y="218"/>
                      <a:pt x="54" y="218"/>
                      <a:pt x="53" y="217"/>
                    </a:cubicBezTo>
                    <a:cubicBezTo>
                      <a:pt x="52" y="214"/>
                      <a:pt x="55" y="206"/>
                      <a:pt x="55" y="206"/>
                    </a:cubicBezTo>
                    <a:cubicBezTo>
                      <a:pt x="56" y="204"/>
                      <a:pt x="56" y="199"/>
                      <a:pt x="56" y="196"/>
                    </a:cubicBezTo>
                    <a:cubicBezTo>
                      <a:pt x="56" y="193"/>
                      <a:pt x="56" y="192"/>
                      <a:pt x="57" y="191"/>
                    </a:cubicBezTo>
                    <a:cubicBezTo>
                      <a:pt x="57" y="189"/>
                      <a:pt x="58" y="184"/>
                      <a:pt x="64" y="182"/>
                    </a:cubicBezTo>
                    <a:cubicBezTo>
                      <a:pt x="68" y="181"/>
                      <a:pt x="73" y="177"/>
                      <a:pt x="73" y="175"/>
                    </a:cubicBezTo>
                    <a:cubicBezTo>
                      <a:pt x="72" y="173"/>
                      <a:pt x="75" y="171"/>
                      <a:pt x="77" y="168"/>
                    </a:cubicBezTo>
                    <a:cubicBezTo>
                      <a:pt x="78" y="167"/>
                      <a:pt x="80" y="166"/>
                      <a:pt x="80" y="165"/>
                    </a:cubicBezTo>
                    <a:cubicBezTo>
                      <a:pt x="79" y="164"/>
                      <a:pt x="73" y="157"/>
                      <a:pt x="70" y="155"/>
                    </a:cubicBezTo>
                    <a:cubicBezTo>
                      <a:pt x="69" y="155"/>
                      <a:pt x="67" y="155"/>
                      <a:pt x="66" y="155"/>
                    </a:cubicBezTo>
                    <a:cubicBezTo>
                      <a:pt x="64" y="155"/>
                      <a:pt x="62" y="155"/>
                      <a:pt x="62" y="153"/>
                    </a:cubicBezTo>
                    <a:cubicBezTo>
                      <a:pt x="61" y="153"/>
                      <a:pt x="61" y="152"/>
                      <a:pt x="61" y="151"/>
                    </a:cubicBezTo>
                    <a:cubicBezTo>
                      <a:pt x="61" y="150"/>
                      <a:pt x="61" y="146"/>
                      <a:pt x="60" y="139"/>
                    </a:cubicBezTo>
                    <a:cubicBezTo>
                      <a:pt x="59" y="137"/>
                      <a:pt x="61" y="134"/>
                      <a:pt x="62" y="132"/>
                    </a:cubicBezTo>
                    <a:cubicBezTo>
                      <a:pt x="63" y="130"/>
                      <a:pt x="64" y="129"/>
                      <a:pt x="64" y="128"/>
                    </a:cubicBezTo>
                    <a:cubicBezTo>
                      <a:pt x="64" y="127"/>
                      <a:pt x="64" y="127"/>
                      <a:pt x="64" y="127"/>
                    </a:cubicBezTo>
                    <a:cubicBezTo>
                      <a:pt x="64" y="124"/>
                      <a:pt x="64" y="119"/>
                      <a:pt x="68" y="117"/>
                    </a:cubicBezTo>
                    <a:cubicBezTo>
                      <a:pt x="69" y="117"/>
                      <a:pt x="69" y="117"/>
                      <a:pt x="69" y="116"/>
                    </a:cubicBezTo>
                    <a:cubicBezTo>
                      <a:pt x="70" y="115"/>
                      <a:pt x="71" y="113"/>
                      <a:pt x="74" y="112"/>
                    </a:cubicBezTo>
                    <a:cubicBezTo>
                      <a:pt x="75" y="112"/>
                      <a:pt x="75" y="111"/>
                      <a:pt x="76" y="109"/>
                    </a:cubicBezTo>
                    <a:cubicBezTo>
                      <a:pt x="77" y="107"/>
                      <a:pt x="78" y="105"/>
                      <a:pt x="81" y="103"/>
                    </a:cubicBezTo>
                    <a:cubicBezTo>
                      <a:pt x="83" y="103"/>
                      <a:pt x="84" y="102"/>
                      <a:pt x="86" y="101"/>
                    </a:cubicBezTo>
                    <a:cubicBezTo>
                      <a:pt x="87" y="100"/>
                      <a:pt x="89" y="99"/>
                      <a:pt x="92" y="97"/>
                    </a:cubicBezTo>
                    <a:cubicBezTo>
                      <a:pt x="98" y="94"/>
                      <a:pt x="107" y="88"/>
                      <a:pt x="108" y="85"/>
                    </a:cubicBezTo>
                    <a:cubicBezTo>
                      <a:pt x="108" y="85"/>
                      <a:pt x="108" y="84"/>
                      <a:pt x="107" y="83"/>
                    </a:cubicBezTo>
                    <a:cubicBezTo>
                      <a:pt x="106" y="81"/>
                      <a:pt x="103" y="77"/>
                      <a:pt x="108" y="74"/>
                    </a:cubicBezTo>
                    <a:cubicBezTo>
                      <a:pt x="110" y="72"/>
                      <a:pt x="110" y="71"/>
                      <a:pt x="110" y="69"/>
                    </a:cubicBezTo>
                    <a:cubicBezTo>
                      <a:pt x="110" y="68"/>
                      <a:pt x="110" y="65"/>
                      <a:pt x="113" y="64"/>
                    </a:cubicBezTo>
                    <a:cubicBezTo>
                      <a:pt x="115" y="63"/>
                      <a:pt x="116" y="62"/>
                      <a:pt x="118" y="60"/>
                    </a:cubicBezTo>
                    <a:cubicBezTo>
                      <a:pt x="119" y="59"/>
                      <a:pt x="119" y="59"/>
                      <a:pt x="119" y="59"/>
                    </a:cubicBezTo>
                    <a:cubicBezTo>
                      <a:pt x="121" y="57"/>
                      <a:pt x="123" y="57"/>
                      <a:pt x="124" y="57"/>
                    </a:cubicBezTo>
                    <a:cubicBezTo>
                      <a:pt x="125" y="57"/>
                      <a:pt x="125" y="57"/>
                      <a:pt x="126" y="57"/>
                    </a:cubicBezTo>
                    <a:cubicBezTo>
                      <a:pt x="128" y="57"/>
                      <a:pt x="130" y="58"/>
                      <a:pt x="132" y="57"/>
                    </a:cubicBezTo>
                    <a:cubicBezTo>
                      <a:pt x="133" y="57"/>
                      <a:pt x="135" y="57"/>
                      <a:pt x="136" y="57"/>
                    </a:cubicBezTo>
                    <a:cubicBezTo>
                      <a:pt x="136" y="57"/>
                      <a:pt x="136" y="57"/>
                      <a:pt x="136" y="57"/>
                    </a:cubicBezTo>
                    <a:cubicBezTo>
                      <a:pt x="136" y="56"/>
                      <a:pt x="136" y="56"/>
                      <a:pt x="136" y="56"/>
                    </a:cubicBezTo>
                    <a:cubicBezTo>
                      <a:pt x="136" y="56"/>
                      <a:pt x="136" y="56"/>
                      <a:pt x="136" y="56"/>
                    </a:cubicBezTo>
                    <a:cubicBezTo>
                      <a:pt x="136" y="55"/>
                      <a:pt x="136" y="55"/>
                      <a:pt x="135" y="55"/>
                    </a:cubicBezTo>
                    <a:cubicBezTo>
                      <a:pt x="135" y="54"/>
                      <a:pt x="131" y="50"/>
                      <a:pt x="132" y="48"/>
                    </a:cubicBezTo>
                    <a:cubicBezTo>
                      <a:pt x="132" y="47"/>
                      <a:pt x="133" y="46"/>
                      <a:pt x="135" y="46"/>
                    </a:cubicBezTo>
                    <a:cubicBezTo>
                      <a:pt x="135" y="46"/>
                      <a:pt x="135" y="44"/>
                      <a:pt x="135" y="42"/>
                    </a:cubicBezTo>
                    <a:cubicBezTo>
                      <a:pt x="135" y="41"/>
                      <a:pt x="135" y="40"/>
                      <a:pt x="134" y="40"/>
                    </a:cubicBezTo>
                    <a:cubicBezTo>
                      <a:pt x="132" y="39"/>
                      <a:pt x="132" y="35"/>
                      <a:pt x="132" y="33"/>
                    </a:cubicBezTo>
                    <a:cubicBezTo>
                      <a:pt x="132" y="32"/>
                      <a:pt x="132" y="30"/>
                      <a:pt x="132" y="30"/>
                    </a:cubicBezTo>
                    <a:cubicBezTo>
                      <a:pt x="128" y="28"/>
                      <a:pt x="129" y="23"/>
                      <a:pt x="130" y="19"/>
                    </a:cubicBezTo>
                    <a:cubicBezTo>
                      <a:pt x="130" y="18"/>
                      <a:pt x="130" y="18"/>
                      <a:pt x="130" y="17"/>
                    </a:cubicBezTo>
                    <a:cubicBezTo>
                      <a:pt x="130" y="16"/>
                      <a:pt x="123" y="13"/>
                      <a:pt x="120" y="11"/>
                    </a:cubicBezTo>
                    <a:cubicBezTo>
                      <a:pt x="118" y="11"/>
                      <a:pt x="117" y="10"/>
                      <a:pt x="115" y="10"/>
                    </a:cubicBezTo>
                    <a:cubicBezTo>
                      <a:pt x="112" y="8"/>
                      <a:pt x="109" y="6"/>
                      <a:pt x="107" y="4"/>
                    </a:cubicBezTo>
                    <a:cubicBezTo>
                      <a:pt x="106" y="3"/>
                      <a:pt x="105" y="2"/>
                      <a:pt x="103" y="1"/>
                    </a:cubicBezTo>
                    <a:cubicBezTo>
                      <a:pt x="103" y="1"/>
                      <a:pt x="102" y="0"/>
                      <a:pt x="102" y="0"/>
                    </a:cubicBezTo>
                    <a:cubicBezTo>
                      <a:pt x="102" y="0"/>
                      <a:pt x="102" y="0"/>
                      <a:pt x="102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073" name="Freeform 1220">
                <a:extLst>
                  <a:ext uri="{FF2B5EF4-FFF2-40B4-BE49-F238E27FC236}">
                    <a16:creationId xmlns:a16="http://schemas.microsoft.com/office/drawing/2014/main" id="{072A22D3-6470-42FE-8D8E-2FB5ECA8C4C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94" y="3079"/>
                <a:ext cx="46" cy="29"/>
              </a:xfrm>
              <a:custGeom>
                <a:avLst/>
                <a:gdLst>
                  <a:gd name="T0" fmla="*/ 41 w 48"/>
                  <a:gd name="T1" fmla="*/ 30 h 30"/>
                  <a:gd name="T2" fmla="*/ 41 w 48"/>
                  <a:gd name="T3" fmla="*/ 29 h 30"/>
                  <a:gd name="T4" fmla="*/ 42 w 48"/>
                  <a:gd name="T5" fmla="*/ 29 h 30"/>
                  <a:gd name="T6" fmla="*/ 43 w 48"/>
                  <a:gd name="T7" fmla="*/ 28 h 30"/>
                  <a:gd name="T8" fmla="*/ 43 w 48"/>
                  <a:gd name="T9" fmla="*/ 28 h 30"/>
                  <a:gd name="T10" fmla="*/ 43 w 48"/>
                  <a:gd name="T11" fmla="*/ 28 h 30"/>
                  <a:gd name="T12" fmla="*/ 45 w 48"/>
                  <a:gd name="T13" fmla="*/ 26 h 30"/>
                  <a:gd name="T14" fmla="*/ 45 w 48"/>
                  <a:gd name="T15" fmla="*/ 26 h 30"/>
                  <a:gd name="T16" fmla="*/ 45 w 48"/>
                  <a:gd name="T17" fmla="*/ 26 h 30"/>
                  <a:gd name="T18" fmla="*/ 42 w 48"/>
                  <a:gd name="T19" fmla="*/ 20 h 30"/>
                  <a:gd name="T20" fmla="*/ 42 w 48"/>
                  <a:gd name="T21" fmla="*/ 17 h 30"/>
                  <a:gd name="T22" fmla="*/ 42 w 48"/>
                  <a:gd name="T23" fmla="*/ 13 h 30"/>
                  <a:gd name="T24" fmla="*/ 44 w 48"/>
                  <a:gd name="T25" fmla="*/ 9 h 30"/>
                  <a:gd name="T26" fmla="*/ 46 w 48"/>
                  <a:gd name="T27" fmla="*/ 6 h 30"/>
                  <a:gd name="T28" fmla="*/ 48 w 48"/>
                  <a:gd name="T29" fmla="*/ 3 h 30"/>
                  <a:gd name="T30" fmla="*/ 48 w 48"/>
                  <a:gd name="T31" fmla="*/ 3 h 30"/>
                  <a:gd name="T32" fmla="*/ 48 w 48"/>
                  <a:gd name="T33" fmla="*/ 3 h 30"/>
                  <a:gd name="T34" fmla="*/ 48 w 48"/>
                  <a:gd name="T35" fmla="*/ 3 h 30"/>
                  <a:gd name="T36" fmla="*/ 37 w 48"/>
                  <a:gd name="T37" fmla="*/ 2 h 30"/>
                  <a:gd name="T38" fmla="*/ 26 w 48"/>
                  <a:gd name="T39" fmla="*/ 1 h 30"/>
                  <a:gd name="T40" fmla="*/ 19 w 48"/>
                  <a:gd name="T41" fmla="*/ 2 h 30"/>
                  <a:gd name="T42" fmla="*/ 6 w 48"/>
                  <a:gd name="T43" fmla="*/ 4 h 30"/>
                  <a:gd name="T44" fmla="*/ 1 w 48"/>
                  <a:gd name="T45" fmla="*/ 7 h 30"/>
                  <a:gd name="T46" fmla="*/ 0 w 48"/>
                  <a:gd name="T47" fmla="*/ 8 h 30"/>
                  <a:gd name="T48" fmla="*/ 2 w 48"/>
                  <a:gd name="T49" fmla="*/ 13 h 30"/>
                  <a:gd name="T50" fmla="*/ 2 w 48"/>
                  <a:gd name="T51" fmla="*/ 15 h 30"/>
                  <a:gd name="T52" fmla="*/ 7 w 48"/>
                  <a:gd name="T53" fmla="*/ 18 h 30"/>
                  <a:gd name="T54" fmla="*/ 13 w 48"/>
                  <a:gd name="T55" fmla="*/ 21 h 30"/>
                  <a:gd name="T56" fmla="*/ 13 w 48"/>
                  <a:gd name="T57" fmla="*/ 23 h 30"/>
                  <a:gd name="T58" fmla="*/ 13 w 48"/>
                  <a:gd name="T59" fmla="*/ 23 h 30"/>
                  <a:gd name="T60" fmla="*/ 15 w 48"/>
                  <a:gd name="T61" fmla="*/ 23 h 30"/>
                  <a:gd name="T62" fmla="*/ 16 w 48"/>
                  <a:gd name="T63" fmla="*/ 23 h 30"/>
                  <a:gd name="T64" fmla="*/ 18 w 48"/>
                  <a:gd name="T65" fmla="*/ 23 h 30"/>
                  <a:gd name="T66" fmla="*/ 23 w 48"/>
                  <a:gd name="T67" fmla="*/ 23 h 30"/>
                  <a:gd name="T68" fmla="*/ 23 w 48"/>
                  <a:gd name="T69" fmla="*/ 24 h 30"/>
                  <a:gd name="T70" fmla="*/ 32 w 48"/>
                  <a:gd name="T71" fmla="*/ 30 h 30"/>
                  <a:gd name="T72" fmla="*/ 33 w 48"/>
                  <a:gd name="T73" fmla="*/ 30 h 30"/>
                  <a:gd name="T74" fmla="*/ 33 w 48"/>
                  <a:gd name="T75" fmla="*/ 29 h 30"/>
                  <a:gd name="T76" fmla="*/ 34 w 48"/>
                  <a:gd name="T77" fmla="*/ 29 h 30"/>
                  <a:gd name="T78" fmla="*/ 34 w 48"/>
                  <a:gd name="T79" fmla="*/ 29 h 30"/>
                  <a:gd name="T80" fmla="*/ 41 w 48"/>
                  <a:gd name="T81" fmla="*/ 30 h 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48" h="30">
                    <a:moveTo>
                      <a:pt x="41" y="30"/>
                    </a:moveTo>
                    <a:cubicBezTo>
                      <a:pt x="41" y="30"/>
                      <a:pt x="41" y="30"/>
                      <a:pt x="41" y="29"/>
                    </a:cubicBezTo>
                    <a:cubicBezTo>
                      <a:pt x="42" y="29"/>
                      <a:pt x="42" y="29"/>
                      <a:pt x="42" y="29"/>
                    </a:cubicBezTo>
                    <a:cubicBezTo>
                      <a:pt x="42" y="28"/>
                      <a:pt x="42" y="28"/>
                      <a:pt x="43" y="28"/>
                    </a:cubicBezTo>
                    <a:cubicBezTo>
                      <a:pt x="43" y="28"/>
                      <a:pt x="43" y="28"/>
                      <a:pt x="43" y="28"/>
                    </a:cubicBezTo>
                    <a:cubicBezTo>
                      <a:pt x="43" y="28"/>
                      <a:pt x="43" y="28"/>
                      <a:pt x="43" y="28"/>
                    </a:cubicBezTo>
                    <a:cubicBezTo>
                      <a:pt x="43" y="27"/>
                      <a:pt x="44" y="27"/>
                      <a:pt x="45" y="26"/>
                    </a:cubicBezTo>
                    <a:cubicBezTo>
                      <a:pt x="45" y="26"/>
                      <a:pt x="45" y="26"/>
                      <a:pt x="45" y="26"/>
                    </a:cubicBezTo>
                    <a:cubicBezTo>
                      <a:pt x="45" y="26"/>
                      <a:pt x="45" y="26"/>
                      <a:pt x="45" y="26"/>
                    </a:cubicBezTo>
                    <a:cubicBezTo>
                      <a:pt x="43" y="24"/>
                      <a:pt x="43" y="23"/>
                      <a:pt x="42" y="20"/>
                    </a:cubicBezTo>
                    <a:cubicBezTo>
                      <a:pt x="42" y="18"/>
                      <a:pt x="42" y="17"/>
                      <a:pt x="42" y="17"/>
                    </a:cubicBezTo>
                    <a:cubicBezTo>
                      <a:pt x="42" y="15"/>
                      <a:pt x="41" y="14"/>
                      <a:pt x="42" y="13"/>
                    </a:cubicBezTo>
                    <a:cubicBezTo>
                      <a:pt x="42" y="11"/>
                      <a:pt x="43" y="10"/>
                      <a:pt x="44" y="9"/>
                    </a:cubicBezTo>
                    <a:cubicBezTo>
                      <a:pt x="44" y="8"/>
                      <a:pt x="45" y="8"/>
                      <a:pt x="46" y="6"/>
                    </a:cubicBezTo>
                    <a:cubicBezTo>
                      <a:pt x="46" y="5"/>
                      <a:pt x="47" y="4"/>
                      <a:pt x="48" y="3"/>
                    </a:cubicBezTo>
                    <a:cubicBezTo>
                      <a:pt x="48" y="3"/>
                      <a:pt x="48" y="3"/>
                      <a:pt x="48" y="3"/>
                    </a:cubicBezTo>
                    <a:cubicBezTo>
                      <a:pt x="48" y="3"/>
                      <a:pt x="48" y="3"/>
                      <a:pt x="48" y="3"/>
                    </a:cubicBezTo>
                    <a:cubicBezTo>
                      <a:pt x="48" y="3"/>
                      <a:pt x="48" y="3"/>
                      <a:pt x="48" y="3"/>
                    </a:cubicBezTo>
                    <a:cubicBezTo>
                      <a:pt x="45" y="4"/>
                      <a:pt x="41" y="3"/>
                      <a:pt x="37" y="2"/>
                    </a:cubicBezTo>
                    <a:cubicBezTo>
                      <a:pt x="33" y="1"/>
                      <a:pt x="29" y="0"/>
                      <a:pt x="26" y="1"/>
                    </a:cubicBezTo>
                    <a:cubicBezTo>
                      <a:pt x="24" y="1"/>
                      <a:pt x="22" y="1"/>
                      <a:pt x="19" y="2"/>
                    </a:cubicBezTo>
                    <a:cubicBezTo>
                      <a:pt x="15" y="2"/>
                      <a:pt x="8" y="3"/>
                      <a:pt x="6" y="4"/>
                    </a:cubicBezTo>
                    <a:cubicBezTo>
                      <a:pt x="5" y="6"/>
                      <a:pt x="3" y="7"/>
                      <a:pt x="1" y="7"/>
                    </a:cubicBezTo>
                    <a:cubicBezTo>
                      <a:pt x="1" y="8"/>
                      <a:pt x="0" y="8"/>
                      <a:pt x="0" y="8"/>
                    </a:cubicBezTo>
                    <a:cubicBezTo>
                      <a:pt x="2" y="10"/>
                      <a:pt x="2" y="12"/>
                      <a:pt x="2" y="13"/>
                    </a:cubicBezTo>
                    <a:cubicBezTo>
                      <a:pt x="1" y="14"/>
                      <a:pt x="1" y="15"/>
                      <a:pt x="2" y="15"/>
                    </a:cubicBezTo>
                    <a:cubicBezTo>
                      <a:pt x="5" y="19"/>
                      <a:pt x="5" y="19"/>
                      <a:pt x="7" y="18"/>
                    </a:cubicBezTo>
                    <a:cubicBezTo>
                      <a:pt x="9" y="18"/>
                      <a:pt x="12" y="19"/>
                      <a:pt x="13" y="21"/>
                    </a:cubicBezTo>
                    <a:cubicBezTo>
                      <a:pt x="13" y="21"/>
                      <a:pt x="13" y="22"/>
                      <a:pt x="13" y="23"/>
                    </a:cubicBezTo>
                    <a:cubicBezTo>
                      <a:pt x="13" y="23"/>
                      <a:pt x="13" y="23"/>
                      <a:pt x="13" y="23"/>
                    </a:cubicBezTo>
                    <a:cubicBezTo>
                      <a:pt x="14" y="23"/>
                      <a:pt x="14" y="23"/>
                      <a:pt x="15" y="23"/>
                    </a:cubicBezTo>
                    <a:cubicBezTo>
                      <a:pt x="15" y="23"/>
                      <a:pt x="16" y="23"/>
                      <a:pt x="16" y="23"/>
                    </a:cubicBezTo>
                    <a:cubicBezTo>
                      <a:pt x="17" y="23"/>
                      <a:pt x="18" y="23"/>
                      <a:pt x="18" y="23"/>
                    </a:cubicBezTo>
                    <a:cubicBezTo>
                      <a:pt x="21" y="23"/>
                      <a:pt x="22" y="23"/>
                      <a:pt x="23" y="23"/>
                    </a:cubicBezTo>
                    <a:cubicBezTo>
                      <a:pt x="23" y="24"/>
                      <a:pt x="23" y="24"/>
                      <a:pt x="23" y="24"/>
                    </a:cubicBezTo>
                    <a:cubicBezTo>
                      <a:pt x="30" y="29"/>
                      <a:pt x="32" y="30"/>
                      <a:pt x="32" y="30"/>
                    </a:cubicBezTo>
                    <a:cubicBezTo>
                      <a:pt x="32" y="30"/>
                      <a:pt x="33" y="30"/>
                      <a:pt x="33" y="30"/>
                    </a:cubicBezTo>
                    <a:cubicBezTo>
                      <a:pt x="33" y="30"/>
                      <a:pt x="33" y="29"/>
                      <a:pt x="33" y="29"/>
                    </a:cubicBezTo>
                    <a:cubicBezTo>
                      <a:pt x="33" y="29"/>
                      <a:pt x="33" y="29"/>
                      <a:pt x="34" y="29"/>
                    </a:cubicBezTo>
                    <a:cubicBezTo>
                      <a:pt x="34" y="29"/>
                      <a:pt x="34" y="29"/>
                      <a:pt x="34" y="29"/>
                    </a:cubicBezTo>
                    <a:cubicBezTo>
                      <a:pt x="36" y="29"/>
                      <a:pt x="38" y="30"/>
                      <a:pt x="41" y="3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074" name="Freeform 1221">
                <a:extLst>
                  <a:ext uri="{FF2B5EF4-FFF2-40B4-BE49-F238E27FC236}">
                    <a16:creationId xmlns:a16="http://schemas.microsoft.com/office/drawing/2014/main" id="{C3D4C239-466A-479C-9D2B-E9FB872CEEA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00" y="2872"/>
                <a:ext cx="274" cy="229"/>
              </a:xfrm>
              <a:custGeom>
                <a:avLst/>
                <a:gdLst>
                  <a:gd name="T0" fmla="*/ 180 w 286"/>
                  <a:gd name="T1" fmla="*/ 35 h 239"/>
                  <a:gd name="T2" fmla="*/ 204 w 286"/>
                  <a:gd name="T3" fmla="*/ 46 h 239"/>
                  <a:gd name="T4" fmla="*/ 220 w 286"/>
                  <a:gd name="T5" fmla="*/ 48 h 239"/>
                  <a:gd name="T6" fmla="*/ 227 w 286"/>
                  <a:gd name="T7" fmla="*/ 37 h 239"/>
                  <a:gd name="T8" fmla="*/ 246 w 286"/>
                  <a:gd name="T9" fmla="*/ 21 h 239"/>
                  <a:gd name="T10" fmla="*/ 270 w 286"/>
                  <a:gd name="T11" fmla="*/ 33 h 239"/>
                  <a:gd name="T12" fmla="*/ 274 w 286"/>
                  <a:gd name="T13" fmla="*/ 29 h 239"/>
                  <a:gd name="T14" fmla="*/ 279 w 286"/>
                  <a:gd name="T15" fmla="*/ 17 h 239"/>
                  <a:gd name="T16" fmla="*/ 272 w 286"/>
                  <a:gd name="T17" fmla="*/ 9 h 239"/>
                  <a:gd name="T18" fmla="*/ 255 w 286"/>
                  <a:gd name="T19" fmla="*/ 10 h 239"/>
                  <a:gd name="T20" fmla="*/ 248 w 286"/>
                  <a:gd name="T21" fmla="*/ 2 h 239"/>
                  <a:gd name="T22" fmla="*/ 238 w 286"/>
                  <a:gd name="T23" fmla="*/ 6 h 239"/>
                  <a:gd name="T24" fmla="*/ 223 w 286"/>
                  <a:gd name="T25" fmla="*/ 10 h 239"/>
                  <a:gd name="T26" fmla="*/ 218 w 286"/>
                  <a:gd name="T27" fmla="*/ 5 h 239"/>
                  <a:gd name="T28" fmla="*/ 209 w 286"/>
                  <a:gd name="T29" fmla="*/ 10 h 239"/>
                  <a:gd name="T30" fmla="*/ 199 w 286"/>
                  <a:gd name="T31" fmla="*/ 24 h 239"/>
                  <a:gd name="T32" fmla="*/ 182 w 286"/>
                  <a:gd name="T33" fmla="*/ 18 h 239"/>
                  <a:gd name="T34" fmla="*/ 181 w 286"/>
                  <a:gd name="T35" fmla="*/ 24 h 239"/>
                  <a:gd name="T36" fmla="*/ 164 w 286"/>
                  <a:gd name="T37" fmla="*/ 27 h 239"/>
                  <a:gd name="T38" fmla="*/ 158 w 286"/>
                  <a:gd name="T39" fmla="*/ 20 h 239"/>
                  <a:gd name="T40" fmla="*/ 149 w 286"/>
                  <a:gd name="T41" fmla="*/ 30 h 239"/>
                  <a:gd name="T42" fmla="*/ 137 w 286"/>
                  <a:gd name="T43" fmla="*/ 33 h 239"/>
                  <a:gd name="T44" fmla="*/ 141 w 286"/>
                  <a:gd name="T45" fmla="*/ 47 h 239"/>
                  <a:gd name="T46" fmla="*/ 125 w 286"/>
                  <a:gd name="T47" fmla="*/ 46 h 239"/>
                  <a:gd name="T48" fmla="*/ 111 w 286"/>
                  <a:gd name="T49" fmla="*/ 48 h 239"/>
                  <a:gd name="T50" fmla="*/ 116 w 286"/>
                  <a:gd name="T51" fmla="*/ 53 h 239"/>
                  <a:gd name="T52" fmla="*/ 127 w 286"/>
                  <a:gd name="T53" fmla="*/ 57 h 239"/>
                  <a:gd name="T54" fmla="*/ 113 w 286"/>
                  <a:gd name="T55" fmla="*/ 65 h 239"/>
                  <a:gd name="T56" fmla="*/ 94 w 286"/>
                  <a:gd name="T57" fmla="*/ 94 h 239"/>
                  <a:gd name="T58" fmla="*/ 83 w 286"/>
                  <a:gd name="T59" fmla="*/ 111 h 239"/>
                  <a:gd name="T60" fmla="*/ 70 w 286"/>
                  <a:gd name="T61" fmla="*/ 122 h 239"/>
                  <a:gd name="T62" fmla="*/ 60 w 286"/>
                  <a:gd name="T63" fmla="*/ 135 h 239"/>
                  <a:gd name="T64" fmla="*/ 43 w 286"/>
                  <a:gd name="T65" fmla="*/ 148 h 239"/>
                  <a:gd name="T66" fmla="*/ 35 w 286"/>
                  <a:gd name="T67" fmla="*/ 155 h 239"/>
                  <a:gd name="T68" fmla="*/ 26 w 286"/>
                  <a:gd name="T69" fmla="*/ 165 h 239"/>
                  <a:gd name="T70" fmla="*/ 10 w 286"/>
                  <a:gd name="T71" fmla="*/ 174 h 239"/>
                  <a:gd name="T72" fmla="*/ 3 w 286"/>
                  <a:gd name="T73" fmla="*/ 186 h 239"/>
                  <a:gd name="T74" fmla="*/ 2 w 286"/>
                  <a:gd name="T75" fmla="*/ 203 h 239"/>
                  <a:gd name="T76" fmla="*/ 19 w 286"/>
                  <a:gd name="T77" fmla="*/ 204 h 239"/>
                  <a:gd name="T78" fmla="*/ 4 w 286"/>
                  <a:gd name="T79" fmla="*/ 213 h 239"/>
                  <a:gd name="T80" fmla="*/ 9 w 286"/>
                  <a:gd name="T81" fmla="*/ 215 h 239"/>
                  <a:gd name="T82" fmla="*/ 8 w 286"/>
                  <a:gd name="T83" fmla="*/ 228 h 239"/>
                  <a:gd name="T84" fmla="*/ 53 w 286"/>
                  <a:gd name="T85" fmla="*/ 222 h 239"/>
                  <a:gd name="T86" fmla="*/ 62 w 286"/>
                  <a:gd name="T87" fmla="*/ 213 h 239"/>
                  <a:gd name="T88" fmla="*/ 74 w 286"/>
                  <a:gd name="T89" fmla="*/ 215 h 239"/>
                  <a:gd name="T90" fmla="*/ 80 w 286"/>
                  <a:gd name="T91" fmla="*/ 194 h 239"/>
                  <a:gd name="T92" fmla="*/ 78 w 286"/>
                  <a:gd name="T93" fmla="*/ 178 h 239"/>
                  <a:gd name="T94" fmla="*/ 93 w 286"/>
                  <a:gd name="T95" fmla="*/ 135 h 239"/>
                  <a:gd name="T96" fmla="*/ 96 w 286"/>
                  <a:gd name="T97" fmla="*/ 123 h 239"/>
                  <a:gd name="T98" fmla="*/ 114 w 286"/>
                  <a:gd name="T99" fmla="*/ 93 h 239"/>
                  <a:gd name="T100" fmla="*/ 126 w 286"/>
                  <a:gd name="T101" fmla="*/ 68 h 239"/>
                  <a:gd name="T102" fmla="*/ 149 w 286"/>
                  <a:gd name="T103" fmla="*/ 49 h 239"/>
                  <a:gd name="T104" fmla="*/ 173 w 286"/>
                  <a:gd name="T105" fmla="*/ 40 h 2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</a:cxnLst>
                <a:rect l="0" t="0" r="r" b="b"/>
                <a:pathLst>
                  <a:path w="286" h="239">
                    <a:moveTo>
                      <a:pt x="174" y="40"/>
                    </a:moveTo>
                    <a:cubicBezTo>
                      <a:pt x="175" y="39"/>
                      <a:pt x="175" y="39"/>
                      <a:pt x="176" y="38"/>
                    </a:cubicBezTo>
                    <a:cubicBezTo>
                      <a:pt x="176" y="38"/>
                      <a:pt x="176" y="38"/>
                      <a:pt x="176" y="38"/>
                    </a:cubicBezTo>
                    <a:cubicBezTo>
                      <a:pt x="176" y="37"/>
                      <a:pt x="177" y="37"/>
                      <a:pt x="178" y="36"/>
                    </a:cubicBezTo>
                    <a:cubicBezTo>
                      <a:pt x="178" y="36"/>
                      <a:pt x="178" y="36"/>
                      <a:pt x="178" y="36"/>
                    </a:cubicBezTo>
                    <a:cubicBezTo>
                      <a:pt x="179" y="36"/>
                      <a:pt x="179" y="36"/>
                      <a:pt x="180" y="35"/>
                    </a:cubicBezTo>
                    <a:cubicBezTo>
                      <a:pt x="180" y="35"/>
                      <a:pt x="180" y="35"/>
                      <a:pt x="180" y="35"/>
                    </a:cubicBezTo>
                    <a:cubicBezTo>
                      <a:pt x="181" y="35"/>
                      <a:pt x="182" y="35"/>
                      <a:pt x="182" y="35"/>
                    </a:cubicBezTo>
                    <a:cubicBezTo>
                      <a:pt x="185" y="36"/>
                      <a:pt x="187" y="38"/>
                      <a:pt x="189" y="40"/>
                    </a:cubicBezTo>
                    <a:cubicBezTo>
                      <a:pt x="191" y="42"/>
                      <a:pt x="193" y="44"/>
                      <a:pt x="195" y="44"/>
                    </a:cubicBezTo>
                    <a:cubicBezTo>
                      <a:pt x="196" y="45"/>
                      <a:pt x="197" y="45"/>
                      <a:pt x="198" y="45"/>
                    </a:cubicBezTo>
                    <a:cubicBezTo>
                      <a:pt x="201" y="46"/>
                      <a:pt x="203" y="46"/>
                      <a:pt x="204" y="46"/>
                    </a:cubicBezTo>
                    <a:cubicBezTo>
                      <a:pt x="204" y="46"/>
                      <a:pt x="205" y="46"/>
                      <a:pt x="205" y="46"/>
                    </a:cubicBezTo>
                    <a:cubicBezTo>
                      <a:pt x="206" y="44"/>
                      <a:pt x="209" y="44"/>
                      <a:pt x="212" y="45"/>
                    </a:cubicBezTo>
                    <a:cubicBezTo>
                      <a:pt x="213" y="45"/>
                      <a:pt x="214" y="46"/>
                      <a:pt x="215" y="46"/>
                    </a:cubicBezTo>
                    <a:cubicBezTo>
                      <a:pt x="215" y="45"/>
                      <a:pt x="216" y="45"/>
                      <a:pt x="216" y="45"/>
                    </a:cubicBezTo>
                    <a:cubicBezTo>
                      <a:pt x="218" y="45"/>
                      <a:pt x="219" y="47"/>
                      <a:pt x="220" y="48"/>
                    </a:cubicBezTo>
                    <a:cubicBezTo>
                      <a:pt x="220" y="48"/>
                      <a:pt x="220" y="48"/>
                      <a:pt x="220" y="48"/>
                    </a:cubicBezTo>
                    <a:cubicBezTo>
                      <a:pt x="220" y="48"/>
                      <a:pt x="220" y="48"/>
                      <a:pt x="220" y="48"/>
                    </a:cubicBezTo>
                    <a:cubicBezTo>
                      <a:pt x="221" y="47"/>
                      <a:pt x="221" y="45"/>
                      <a:pt x="221" y="44"/>
                    </a:cubicBezTo>
                    <a:cubicBezTo>
                      <a:pt x="221" y="43"/>
                      <a:pt x="222" y="41"/>
                      <a:pt x="225" y="41"/>
                    </a:cubicBezTo>
                    <a:cubicBezTo>
                      <a:pt x="226" y="41"/>
                      <a:pt x="226" y="41"/>
                      <a:pt x="227" y="41"/>
                    </a:cubicBezTo>
                    <a:cubicBezTo>
                      <a:pt x="228" y="41"/>
                      <a:pt x="228" y="41"/>
                      <a:pt x="228" y="41"/>
                    </a:cubicBezTo>
                    <a:cubicBezTo>
                      <a:pt x="228" y="40"/>
                      <a:pt x="228" y="38"/>
                      <a:pt x="227" y="37"/>
                    </a:cubicBezTo>
                    <a:cubicBezTo>
                      <a:pt x="227" y="36"/>
                      <a:pt x="227" y="34"/>
                      <a:pt x="227" y="33"/>
                    </a:cubicBezTo>
                    <a:cubicBezTo>
                      <a:pt x="227" y="30"/>
                      <a:pt x="230" y="28"/>
                      <a:pt x="231" y="27"/>
                    </a:cubicBezTo>
                    <a:cubicBezTo>
                      <a:pt x="232" y="27"/>
                      <a:pt x="234" y="26"/>
                      <a:pt x="234" y="26"/>
                    </a:cubicBezTo>
                    <a:cubicBezTo>
                      <a:pt x="234" y="22"/>
                      <a:pt x="238" y="22"/>
                      <a:pt x="241" y="22"/>
                    </a:cubicBezTo>
                    <a:cubicBezTo>
                      <a:pt x="242" y="22"/>
                      <a:pt x="242" y="22"/>
                      <a:pt x="242" y="22"/>
                    </a:cubicBezTo>
                    <a:cubicBezTo>
                      <a:pt x="244" y="22"/>
                      <a:pt x="245" y="22"/>
                      <a:pt x="246" y="21"/>
                    </a:cubicBezTo>
                    <a:cubicBezTo>
                      <a:pt x="247" y="20"/>
                      <a:pt x="249" y="19"/>
                      <a:pt x="252" y="19"/>
                    </a:cubicBezTo>
                    <a:cubicBezTo>
                      <a:pt x="255" y="19"/>
                      <a:pt x="257" y="20"/>
                      <a:pt x="258" y="22"/>
                    </a:cubicBezTo>
                    <a:cubicBezTo>
                      <a:pt x="259" y="23"/>
                      <a:pt x="261" y="24"/>
                      <a:pt x="263" y="25"/>
                    </a:cubicBezTo>
                    <a:cubicBezTo>
                      <a:pt x="266" y="27"/>
                      <a:pt x="269" y="28"/>
                      <a:pt x="270" y="31"/>
                    </a:cubicBezTo>
                    <a:cubicBezTo>
                      <a:pt x="270" y="31"/>
                      <a:pt x="270" y="32"/>
                      <a:pt x="270" y="33"/>
                    </a:cubicBezTo>
                    <a:cubicBezTo>
                      <a:pt x="270" y="33"/>
                      <a:pt x="270" y="33"/>
                      <a:pt x="270" y="33"/>
                    </a:cubicBezTo>
                    <a:cubicBezTo>
                      <a:pt x="270" y="33"/>
                      <a:pt x="271" y="33"/>
                      <a:pt x="271" y="33"/>
                    </a:cubicBezTo>
                    <a:cubicBezTo>
                      <a:pt x="271" y="33"/>
                      <a:pt x="271" y="33"/>
                      <a:pt x="271" y="33"/>
                    </a:cubicBezTo>
                    <a:cubicBezTo>
                      <a:pt x="272" y="33"/>
                      <a:pt x="273" y="33"/>
                      <a:pt x="273" y="33"/>
                    </a:cubicBezTo>
                    <a:cubicBezTo>
                      <a:pt x="274" y="33"/>
                      <a:pt x="275" y="32"/>
                      <a:pt x="276" y="31"/>
                    </a:cubicBezTo>
                    <a:cubicBezTo>
                      <a:pt x="277" y="31"/>
                      <a:pt x="277" y="30"/>
                      <a:pt x="277" y="30"/>
                    </a:cubicBezTo>
                    <a:cubicBezTo>
                      <a:pt x="276" y="30"/>
                      <a:pt x="275" y="30"/>
                      <a:pt x="274" y="29"/>
                    </a:cubicBezTo>
                    <a:cubicBezTo>
                      <a:pt x="273" y="28"/>
                      <a:pt x="273" y="27"/>
                      <a:pt x="273" y="26"/>
                    </a:cubicBezTo>
                    <a:cubicBezTo>
                      <a:pt x="272" y="26"/>
                      <a:pt x="270" y="24"/>
                      <a:pt x="269" y="24"/>
                    </a:cubicBezTo>
                    <a:cubicBezTo>
                      <a:pt x="267" y="23"/>
                      <a:pt x="266" y="22"/>
                      <a:pt x="265" y="21"/>
                    </a:cubicBezTo>
                    <a:cubicBezTo>
                      <a:pt x="265" y="20"/>
                      <a:pt x="265" y="19"/>
                      <a:pt x="266" y="19"/>
                    </a:cubicBezTo>
                    <a:cubicBezTo>
                      <a:pt x="267" y="17"/>
                      <a:pt x="271" y="17"/>
                      <a:pt x="274" y="19"/>
                    </a:cubicBezTo>
                    <a:cubicBezTo>
                      <a:pt x="276" y="20"/>
                      <a:pt x="276" y="20"/>
                      <a:pt x="279" y="17"/>
                    </a:cubicBezTo>
                    <a:cubicBezTo>
                      <a:pt x="281" y="15"/>
                      <a:pt x="284" y="15"/>
                      <a:pt x="285" y="15"/>
                    </a:cubicBezTo>
                    <a:cubicBezTo>
                      <a:pt x="286" y="15"/>
                      <a:pt x="286" y="15"/>
                      <a:pt x="286" y="15"/>
                    </a:cubicBezTo>
                    <a:cubicBezTo>
                      <a:pt x="285" y="14"/>
                      <a:pt x="284" y="14"/>
                      <a:pt x="284" y="13"/>
                    </a:cubicBezTo>
                    <a:cubicBezTo>
                      <a:pt x="282" y="13"/>
                      <a:pt x="281" y="12"/>
                      <a:pt x="281" y="11"/>
                    </a:cubicBezTo>
                    <a:cubicBezTo>
                      <a:pt x="280" y="10"/>
                      <a:pt x="277" y="8"/>
                      <a:pt x="274" y="9"/>
                    </a:cubicBezTo>
                    <a:cubicBezTo>
                      <a:pt x="274" y="9"/>
                      <a:pt x="273" y="9"/>
                      <a:pt x="272" y="9"/>
                    </a:cubicBezTo>
                    <a:cubicBezTo>
                      <a:pt x="270" y="9"/>
                      <a:pt x="269" y="8"/>
                      <a:pt x="268" y="7"/>
                    </a:cubicBezTo>
                    <a:cubicBezTo>
                      <a:pt x="267" y="6"/>
                      <a:pt x="267" y="6"/>
                      <a:pt x="267" y="6"/>
                    </a:cubicBezTo>
                    <a:cubicBezTo>
                      <a:pt x="267" y="6"/>
                      <a:pt x="266" y="6"/>
                      <a:pt x="266" y="6"/>
                    </a:cubicBezTo>
                    <a:cubicBezTo>
                      <a:pt x="264" y="6"/>
                      <a:pt x="261" y="8"/>
                      <a:pt x="261" y="10"/>
                    </a:cubicBezTo>
                    <a:cubicBezTo>
                      <a:pt x="261" y="16"/>
                      <a:pt x="256" y="16"/>
                      <a:pt x="254" y="14"/>
                    </a:cubicBezTo>
                    <a:cubicBezTo>
                      <a:pt x="254" y="13"/>
                      <a:pt x="254" y="11"/>
                      <a:pt x="255" y="10"/>
                    </a:cubicBezTo>
                    <a:cubicBezTo>
                      <a:pt x="255" y="10"/>
                      <a:pt x="255" y="9"/>
                      <a:pt x="255" y="8"/>
                    </a:cubicBezTo>
                    <a:cubicBezTo>
                      <a:pt x="254" y="8"/>
                      <a:pt x="254" y="7"/>
                      <a:pt x="254" y="6"/>
                    </a:cubicBezTo>
                    <a:cubicBezTo>
                      <a:pt x="255" y="5"/>
                      <a:pt x="255" y="3"/>
                      <a:pt x="257" y="3"/>
                    </a:cubicBezTo>
                    <a:cubicBezTo>
                      <a:pt x="257" y="3"/>
                      <a:pt x="257" y="3"/>
                      <a:pt x="257" y="2"/>
                    </a:cubicBezTo>
                    <a:cubicBezTo>
                      <a:pt x="256" y="1"/>
                      <a:pt x="255" y="1"/>
                      <a:pt x="253" y="1"/>
                    </a:cubicBezTo>
                    <a:cubicBezTo>
                      <a:pt x="250" y="0"/>
                      <a:pt x="249" y="2"/>
                      <a:pt x="248" y="2"/>
                    </a:cubicBezTo>
                    <a:cubicBezTo>
                      <a:pt x="248" y="3"/>
                      <a:pt x="248" y="4"/>
                      <a:pt x="248" y="4"/>
                    </a:cubicBezTo>
                    <a:cubicBezTo>
                      <a:pt x="248" y="4"/>
                      <a:pt x="249" y="6"/>
                      <a:pt x="248" y="8"/>
                    </a:cubicBezTo>
                    <a:cubicBezTo>
                      <a:pt x="247" y="11"/>
                      <a:pt x="243" y="16"/>
                      <a:pt x="239" y="16"/>
                    </a:cubicBezTo>
                    <a:cubicBezTo>
                      <a:pt x="238" y="16"/>
                      <a:pt x="238" y="15"/>
                      <a:pt x="237" y="15"/>
                    </a:cubicBezTo>
                    <a:cubicBezTo>
                      <a:pt x="236" y="13"/>
                      <a:pt x="236" y="11"/>
                      <a:pt x="237" y="8"/>
                    </a:cubicBezTo>
                    <a:cubicBezTo>
                      <a:pt x="237" y="7"/>
                      <a:pt x="237" y="6"/>
                      <a:pt x="238" y="6"/>
                    </a:cubicBezTo>
                    <a:cubicBezTo>
                      <a:pt x="237" y="6"/>
                      <a:pt x="236" y="7"/>
                      <a:pt x="234" y="9"/>
                    </a:cubicBezTo>
                    <a:cubicBezTo>
                      <a:pt x="233" y="11"/>
                      <a:pt x="232" y="12"/>
                      <a:pt x="231" y="13"/>
                    </a:cubicBezTo>
                    <a:cubicBezTo>
                      <a:pt x="227" y="17"/>
                      <a:pt x="225" y="20"/>
                      <a:pt x="222" y="21"/>
                    </a:cubicBezTo>
                    <a:cubicBezTo>
                      <a:pt x="221" y="21"/>
                      <a:pt x="221" y="21"/>
                      <a:pt x="221" y="21"/>
                    </a:cubicBezTo>
                    <a:cubicBezTo>
                      <a:pt x="220" y="21"/>
                      <a:pt x="218" y="20"/>
                      <a:pt x="218" y="18"/>
                    </a:cubicBezTo>
                    <a:cubicBezTo>
                      <a:pt x="217" y="16"/>
                      <a:pt x="219" y="12"/>
                      <a:pt x="223" y="10"/>
                    </a:cubicBezTo>
                    <a:cubicBezTo>
                      <a:pt x="224" y="9"/>
                      <a:pt x="225" y="7"/>
                      <a:pt x="226" y="5"/>
                    </a:cubicBezTo>
                    <a:cubicBezTo>
                      <a:pt x="227" y="3"/>
                      <a:pt x="228" y="1"/>
                      <a:pt x="230" y="1"/>
                    </a:cubicBezTo>
                    <a:cubicBezTo>
                      <a:pt x="230" y="1"/>
                      <a:pt x="230" y="1"/>
                      <a:pt x="229" y="1"/>
                    </a:cubicBezTo>
                    <a:cubicBezTo>
                      <a:pt x="228" y="0"/>
                      <a:pt x="227" y="1"/>
                      <a:pt x="226" y="3"/>
                    </a:cubicBezTo>
                    <a:cubicBezTo>
                      <a:pt x="226" y="4"/>
                      <a:pt x="225" y="4"/>
                      <a:pt x="225" y="5"/>
                    </a:cubicBezTo>
                    <a:cubicBezTo>
                      <a:pt x="223" y="6"/>
                      <a:pt x="220" y="6"/>
                      <a:pt x="218" y="5"/>
                    </a:cubicBezTo>
                    <a:cubicBezTo>
                      <a:pt x="217" y="5"/>
                      <a:pt x="217" y="5"/>
                      <a:pt x="217" y="5"/>
                    </a:cubicBezTo>
                    <a:cubicBezTo>
                      <a:pt x="216" y="5"/>
                      <a:pt x="216" y="5"/>
                      <a:pt x="216" y="6"/>
                    </a:cubicBezTo>
                    <a:cubicBezTo>
                      <a:pt x="215" y="6"/>
                      <a:pt x="215" y="6"/>
                      <a:pt x="215" y="6"/>
                    </a:cubicBezTo>
                    <a:cubicBezTo>
                      <a:pt x="216" y="7"/>
                      <a:pt x="216" y="9"/>
                      <a:pt x="216" y="10"/>
                    </a:cubicBezTo>
                    <a:cubicBezTo>
                      <a:pt x="215" y="11"/>
                      <a:pt x="214" y="12"/>
                      <a:pt x="213" y="12"/>
                    </a:cubicBezTo>
                    <a:cubicBezTo>
                      <a:pt x="212" y="12"/>
                      <a:pt x="210" y="12"/>
                      <a:pt x="209" y="10"/>
                    </a:cubicBezTo>
                    <a:cubicBezTo>
                      <a:pt x="209" y="9"/>
                      <a:pt x="209" y="9"/>
                      <a:pt x="209" y="9"/>
                    </a:cubicBezTo>
                    <a:cubicBezTo>
                      <a:pt x="208" y="9"/>
                      <a:pt x="206" y="10"/>
                      <a:pt x="205" y="12"/>
                    </a:cubicBezTo>
                    <a:cubicBezTo>
                      <a:pt x="204" y="13"/>
                      <a:pt x="203" y="14"/>
                      <a:pt x="203" y="15"/>
                    </a:cubicBezTo>
                    <a:cubicBezTo>
                      <a:pt x="203" y="16"/>
                      <a:pt x="204" y="18"/>
                      <a:pt x="204" y="19"/>
                    </a:cubicBezTo>
                    <a:cubicBezTo>
                      <a:pt x="203" y="22"/>
                      <a:pt x="202" y="23"/>
                      <a:pt x="200" y="24"/>
                    </a:cubicBezTo>
                    <a:cubicBezTo>
                      <a:pt x="199" y="24"/>
                      <a:pt x="199" y="24"/>
                      <a:pt x="199" y="24"/>
                    </a:cubicBezTo>
                    <a:cubicBezTo>
                      <a:pt x="196" y="24"/>
                      <a:pt x="195" y="21"/>
                      <a:pt x="195" y="18"/>
                    </a:cubicBezTo>
                    <a:cubicBezTo>
                      <a:pt x="195" y="18"/>
                      <a:pt x="195" y="18"/>
                      <a:pt x="195" y="17"/>
                    </a:cubicBezTo>
                    <a:cubicBezTo>
                      <a:pt x="195" y="17"/>
                      <a:pt x="195" y="18"/>
                      <a:pt x="195" y="18"/>
                    </a:cubicBezTo>
                    <a:cubicBezTo>
                      <a:pt x="194" y="19"/>
                      <a:pt x="193" y="20"/>
                      <a:pt x="190" y="20"/>
                    </a:cubicBezTo>
                    <a:cubicBezTo>
                      <a:pt x="189" y="20"/>
                      <a:pt x="187" y="20"/>
                      <a:pt x="186" y="19"/>
                    </a:cubicBezTo>
                    <a:cubicBezTo>
                      <a:pt x="186" y="18"/>
                      <a:pt x="184" y="18"/>
                      <a:pt x="182" y="18"/>
                    </a:cubicBezTo>
                    <a:cubicBezTo>
                      <a:pt x="183" y="19"/>
                      <a:pt x="183" y="19"/>
                      <a:pt x="183" y="19"/>
                    </a:cubicBezTo>
                    <a:cubicBezTo>
                      <a:pt x="186" y="20"/>
                      <a:pt x="187" y="21"/>
                      <a:pt x="188" y="23"/>
                    </a:cubicBezTo>
                    <a:cubicBezTo>
                      <a:pt x="188" y="24"/>
                      <a:pt x="188" y="24"/>
                      <a:pt x="188" y="24"/>
                    </a:cubicBezTo>
                    <a:cubicBezTo>
                      <a:pt x="187" y="25"/>
                      <a:pt x="187" y="25"/>
                      <a:pt x="187" y="25"/>
                    </a:cubicBezTo>
                    <a:cubicBezTo>
                      <a:pt x="186" y="26"/>
                      <a:pt x="185" y="26"/>
                      <a:pt x="183" y="25"/>
                    </a:cubicBezTo>
                    <a:cubicBezTo>
                      <a:pt x="182" y="25"/>
                      <a:pt x="182" y="24"/>
                      <a:pt x="181" y="24"/>
                    </a:cubicBezTo>
                    <a:cubicBezTo>
                      <a:pt x="180" y="25"/>
                      <a:pt x="178" y="25"/>
                      <a:pt x="175" y="23"/>
                    </a:cubicBezTo>
                    <a:cubicBezTo>
                      <a:pt x="176" y="24"/>
                      <a:pt x="175" y="25"/>
                      <a:pt x="175" y="26"/>
                    </a:cubicBezTo>
                    <a:cubicBezTo>
                      <a:pt x="175" y="27"/>
                      <a:pt x="175" y="27"/>
                      <a:pt x="175" y="28"/>
                    </a:cubicBezTo>
                    <a:cubicBezTo>
                      <a:pt x="175" y="33"/>
                      <a:pt x="170" y="33"/>
                      <a:pt x="168" y="30"/>
                    </a:cubicBezTo>
                    <a:cubicBezTo>
                      <a:pt x="167" y="29"/>
                      <a:pt x="167" y="27"/>
                      <a:pt x="167" y="26"/>
                    </a:cubicBezTo>
                    <a:cubicBezTo>
                      <a:pt x="166" y="26"/>
                      <a:pt x="165" y="26"/>
                      <a:pt x="164" y="27"/>
                    </a:cubicBezTo>
                    <a:cubicBezTo>
                      <a:pt x="163" y="28"/>
                      <a:pt x="163" y="28"/>
                      <a:pt x="162" y="28"/>
                    </a:cubicBezTo>
                    <a:cubicBezTo>
                      <a:pt x="161" y="28"/>
                      <a:pt x="161" y="28"/>
                      <a:pt x="161" y="28"/>
                    </a:cubicBezTo>
                    <a:cubicBezTo>
                      <a:pt x="160" y="27"/>
                      <a:pt x="160" y="27"/>
                      <a:pt x="160" y="27"/>
                    </a:cubicBezTo>
                    <a:cubicBezTo>
                      <a:pt x="159" y="26"/>
                      <a:pt x="160" y="25"/>
                      <a:pt x="160" y="23"/>
                    </a:cubicBezTo>
                    <a:cubicBezTo>
                      <a:pt x="160" y="22"/>
                      <a:pt x="161" y="20"/>
                      <a:pt x="160" y="20"/>
                    </a:cubicBezTo>
                    <a:cubicBezTo>
                      <a:pt x="160" y="20"/>
                      <a:pt x="159" y="20"/>
                      <a:pt x="158" y="20"/>
                    </a:cubicBezTo>
                    <a:cubicBezTo>
                      <a:pt x="157" y="21"/>
                      <a:pt x="156" y="21"/>
                      <a:pt x="155" y="22"/>
                    </a:cubicBezTo>
                    <a:cubicBezTo>
                      <a:pt x="154" y="22"/>
                      <a:pt x="154" y="22"/>
                      <a:pt x="154" y="22"/>
                    </a:cubicBezTo>
                    <a:cubicBezTo>
                      <a:pt x="154" y="22"/>
                      <a:pt x="153" y="22"/>
                      <a:pt x="153" y="22"/>
                    </a:cubicBezTo>
                    <a:cubicBezTo>
                      <a:pt x="155" y="24"/>
                      <a:pt x="155" y="26"/>
                      <a:pt x="154" y="28"/>
                    </a:cubicBezTo>
                    <a:cubicBezTo>
                      <a:pt x="154" y="29"/>
                      <a:pt x="152" y="30"/>
                      <a:pt x="150" y="30"/>
                    </a:cubicBezTo>
                    <a:cubicBezTo>
                      <a:pt x="149" y="30"/>
                      <a:pt x="149" y="30"/>
                      <a:pt x="149" y="30"/>
                    </a:cubicBezTo>
                    <a:cubicBezTo>
                      <a:pt x="149" y="30"/>
                      <a:pt x="149" y="30"/>
                      <a:pt x="149" y="30"/>
                    </a:cubicBezTo>
                    <a:cubicBezTo>
                      <a:pt x="149" y="31"/>
                      <a:pt x="148" y="33"/>
                      <a:pt x="148" y="33"/>
                    </a:cubicBezTo>
                    <a:cubicBezTo>
                      <a:pt x="147" y="34"/>
                      <a:pt x="146" y="35"/>
                      <a:pt x="145" y="35"/>
                    </a:cubicBezTo>
                    <a:cubicBezTo>
                      <a:pt x="143" y="35"/>
                      <a:pt x="141" y="34"/>
                      <a:pt x="141" y="32"/>
                    </a:cubicBezTo>
                    <a:cubicBezTo>
                      <a:pt x="141" y="32"/>
                      <a:pt x="140" y="32"/>
                      <a:pt x="140" y="32"/>
                    </a:cubicBezTo>
                    <a:cubicBezTo>
                      <a:pt x="139" y="32"/>
                      <a:pt x="137" y="32"/>
                      <a:pt x="137" y="33"/>
                    </a:cubicBezTo>
                    <a:cubicBezTo>
                      <a:pt x="136" y="34"/>
                      <a:pt x="135" y="35"/>
                      <a:pt x="134" y="36"/>
                    </a:cubicBezTo>
                    <a:cubicBezTo>
                      <a:pt x="133" y="37"/>
                      <a:pt x="132" y="37"/>
                      <a:pt x="132" y="38"/>
                    </a:cubicBezTo>
                    <a:cubicBezTo>
                      <a:pt x="133" y="37"/>
                      <a:pt x="135" y="37"/>
                      <a:pt x="137" y="37"/>
                    </a:cubicBezTo>
                    <a:cubicBezTo>
                      <a:pt x="138" y="38"/>
                      <a:pt x="140" y="39"/>
                      <a:pt x="139" y="42"/>
                    </a:cubicBezTo>
                    <a:cubicBezTo>
                      <a:pt x="139" y="42"/>
                      <a:pt x="139" y="42"/>
                      <a:pt x="139" y="42"/>
                    </a:cubicBezTo>
                    <a:cubicBezTo>
                      <a:pt x="141" y="43"/>
                      <a:pt x="141" y="46"/>
                      <a:pt x="141" y="47"/>
                    </a:cubicBezTo>
                    <a:cubicBezTo>
                      <a:pt x="140" y="49"/>
                      <a:pt x="137" y="50"/>
                      <a:pt x="135" y="48"/>
                    </a:cubicBezTo>
                    <a:cubicBezTo>
                      <a:pt x="134" y="47"/>
                      <a:pt x="134" y="46"/>
                      <a:pt x="133" y="46"/>
                    </a:cubicBezTo>
                    <a:cubicBezTo>
                      <a:pt x="133" y="46"/>
                      <a:pt x="133" y="47"/>
                      <a:pt x="133" y="47"/>
                    </a:cubicBezTo>
                    <a:cubicBezTo>
                      <a:pt x="132" y="50"/>
                      <a:pt x="131" y="50"/>
                      <a:pt x="130" y="50"/>
                    </a:cubicBezTo>
                    <a:cubicBezTo>
                      <a:pt x="128" y="50"/>
                      <a:pt x="127" y="49"/>
                      <a:pt x="125" y="46"/>
                    </a:cubicBezTo>
                    <a:cubicBezTo>
                      <a:pt x="125" y="46"/>
                      <a:pt x="125" y="46"/>
                      <a:pt x="125" y="46"/>
                    </a:cubicBezTo>
                    <a:cubicBezTo>
                      <a:pt x="125" y="46"/>
                      <a:pt x="124" y="46"/>
                      <a:pt x="124" y="46"/>
                    </a:cubicBezTo>
                    <a:cubicBezTo>
                      <a:pt x="123" y="48"/>
                      <a:pt x="122" y="49"/>
                      <a:pt x="120" y="49"/>
                    </a:cubicBezTo>
                    <a:cubicBezTo>
                      <a:pt x="120" y="49"/>
                      <a:pt x="119" y="49"/>
                      <a:pt x="119" y="48"/>
                    </a:cubicBezTo>
                    <a:cubicBezTo>
                      <a:pt x="117" y="47"/>
                      <a:pt x="117" y="45"/>
                      <a:pt x="118" y="43"/>
                    </a:cubicBezTo>
                    <a:cubicBezTo>
                      <a:pt x="118" y="44"/>
                      <a:pt x="117" y="44"/>
                      <a:pt x="117" y="44"/>
                    </a:cubicBezTo>
                    <a:cubicBezTo>
                      <a:pt x="115" y="46"/>
                      <a:pt x="113" y="47"/>
                      <a:pt x="111" y="48"/>
                    </a:cubicBezTo>
                    <a:cubicBezTo>
                      <a:pt x="111" y="48"/>
                      <a:pt x="111" y="48"/>
                      <a:pt x="111" y="48"/>
                    </a:cubicBezTo>
                    <a:cubicBezTo>
                      <a:pt x="111" y="49"/>
                      <a:pt x="111" y="49"/>
                      <a:pt x="111" y="49"/>
                    </a:cubicBezTo>
                    <a:cubicBezTo>
                      <a:pt x="111" y="51"/>
                      <a:pt x="109" y="52"/>
                      <a:pt x="108" y="53"/>
                    </a:cubicBezTo>
                    <a:cubicBezTo>
                      <a:pt x="108" y="53"/>
                      <a:pt x="108" y="53"/>
                      <a:pt x="108" y="53"/>
                    </a:cubicBezTo>
                    <a:cubicBezTo>
                      <a:pt x="111" y="52"/>
                      <a:pt x="113" y="52"/>
                      <a:pt x="114" y="53"/>
                    </a:cubicBezTo>
                    <a:cubicBezTo>
                      <a:pt x="115" y="53"/>
                      <a:pt x="116" y="53"/>
                      <a:pt x="116" y="53"/>
                    </a:cubicBezTo>
                    <a:cubicBezTo>
                      <a:pt x="116" y="53"/>
                      <a:pt x="117" y="53"/>
                      <a:pt x="118" y="52"/>
                    </a:cubicBezTo>
                    <a:cubicBezTo>
                      <a:pt x="120" y="50"/>
                      <a:pt x="122" y="49"/>
                      <a:pt x="123" y="49"/>
                    </a:cubicBezTo>
                    <a:cubicBezTo>
                      <a:pt x="125" y="49"/>
                      <a:pt x="126" y="50"/>
                      <a:pt x="128" y="51"/>
                    </a:cubicBezTo>
                    <a:cubicBezTo>
                      <a:pt x="129" y="52"/>
                      <a:pt x="129" y="53"/>
                      <a:pt x="129" y="53"/>
                    </a:cubicBezTo>
                    <a:cubicBezTo>
                      <a:pt x="129" y="55"/>
                      <a:pt x="128" y="56"/>
                      <a:pt x="128" y="57"/>
                    </a:cubicBezTo>
                    <a:cubicBezTo>
                      <a:pt x="127" y="57"/>
                      <a:pt x="127" y="57"/>
                      <a:pt x="127" y="57"/>
                    </a:cubicBezTo>
                    <a:cubicBezTo>
                      <a:pt x="129" y="59"/>
                      <a:pt x="128" y="61"/>
                      <a:pt x="128" y="61"/>
                    </a:cubicBezTo>
                    <a:cubicBezTo>
                      <a:pt x="128" y="63"/>
                      <a:pt x="126" y="64"/>
                      <a:pt x="124" y="64"/>
                    </a:cubicBezTo>
                    <a:cubicBezTo>
                      <a:pt x="123" y="64"/>
                      <a:pt x="122" y="64"/>
                      <a:pt x="122" y="63"/>
                    </a:cubicBezTo>
                    <a:cubicBezTo>
                      <a:pt x="121" y="63"/>
                      <a:pt x="121" y="62"/>
                      <a:pt x="121" y="61"/>
                    </a:cubicBezTo>
                    <a:cubicBezTo>
                      <a:pt x="121" y="60"/>
                      <a:pt x="120" y="59"/>
                      <a:pt x="120" y="59"/>
                    </a:cubicBezTo>
                    <a:cubicBezTo>
                      <a:pt x="119" y="61"/>
                      <a:pt x="117" y="65"/>
                      <a:pt x="113" y="65"/>
                    </a:cubicBezTo>
                    <a:cubicBezTo>
                      <a:pt x="112" y="65"/>
                      <a:pt x="110" y="68"/>
                      <a:pt x="110" y="71"/>
                    </a:cubicBezTo>
                    <a:cubicBezTo>
                      <a:pt x="110" y="75"/>
                      <a:pt x="108" y="75"/>
                      <a:pt x="107" y="75"/>
                    </a:cubicBezTo>
                    <a:cubicBezTo>
                      <a:pt x="107" y="75"/>
                      <a:pt x="106" y="75"/>
                      <a:pt x="106" y="75"/>
                    </a:cubicBezTo>
                    <a:cubicBezTo>
                      <a:pt x="106" y="75"/>
                      <a:pt x="106" y="75"/>
                      <a:pt x="106" y="75"/>
                    </a:cubicBezTo>
                    <a:cubicBezTo>
                      <a:pt x="105" y="80"/>
                      <a:pt x="99" y="87"/>
                      <a:pt x="95" y="90"/>
                    </a:cubicBezTo>
                    <a:cubicBezTo>
                      <a:pt x="93" y="92"/>
                      <a:pt x="93" y="93"/>
                      <a:pt x="94" y="94"/>
                    </a:cubicBezTo>
                    <a:cubicBezTo>
                      <a:pt x="94" y="95"/>
                      <a:pt x="95" y="96"/>
                      <a:pt x="94" y="98"/>
                    </a:cubicBezTo>
                    <a:cubicBezTo>
                      <a:pt x="93" y="100"/>
                      <a:pt x="91" y="101"/>
                      <a:pt x="89" y="101"/>
                    </a:cubicBezTo>
                    <a:cubicBezTo>
                      <a:pt x="88" y="101"/>
                      <a:pt x="87" y="101"/>
                      <a:pt x="86" y="101"/>
                    </a:cubicBezTo>
                    <a:cubicBezTo>
                      <a:pt x="86" y="100"/>
                      <a:pt x="85" y="100"/>
                      <a:pt x="84" y="100"/>
                    </a:cubicBezTo>
                    <a:cubicBezTo>
                      <a:pt x="84" y="101"/>
                      <a:pt x="84" y="102"/>
                      <a:pt x="85" y="103"/>
                    </a:cubicBezTo>
                    <a:cubicBezTo>
                      <a:pt x="85" y="105"/>
                      <a:pt x="85" y="109"/>
                      <a:pt x="83" y="111"/>
                    </a:cubicBezTo>
                    <a:cubicBezTo>
                      <a:pt x="82" y="111"/>
                      <a:pt x="82" y="112"/>
                      <a:pt x="83" y="114"/>
                    </a:cubicBezTo>
                    <a:cubicBezTo>
                      <a:pt x="83" y="115"/>
                      <a:pt x="84" y="116"/>
                      <a:pt x="84" y="117"/>
                    </a:cubicBezTo>
                    <a:cubicBezTo>
                      <a:pt x="84" y="118"/>
                      <a:pt x="83" y="120"/>
                      <a:pt x="80" y="120"/>
                    </a:cubicBezTo>
                    <a:cubicBezTo>
                      <a:pt x="80" y="120"/>
                      <a:pt x="79" y="119"/>
                      <a:pt x="78" y="119"/>
                    </a:cubicBezTo>
                    <a:cubicBezTo>
                      <a:pt x="77" y="119"/>
                      <a:pt x="77" y="119"/>
                      <a:pt x="76" y="119"/>
                    </a:cubicBezTo>
                    <a:cubicBezTo>
                      <a:pt x="75" y="121"/>
                      <a:pt x="72" y="122"/>
                      <a:pt x="70" y="122"/>
                    </a:cubicBezTo>
                    <a:cubicBezTo>
                      <a:pt x="71" y="123"/>
                      <a:pt x="72" y="124"/>
                      <a:pt x="74" y="126"/>
                    </a:cubicBezTo>
                    <a:cubicBezTo>
                      <a:pt x="76" y="127"/>
                      <a:pt x="76" y="129"/>
                      <a:pt x="76" y="130"/>
                    </a:cubicBezTo>
                    <a:cubicBezTo>
                      <a:pt x="75" y="131"/>
                      <a:pt x="73" y="132"/>
                      <a:pt x="72" y="132"/>
                    </a:cubicBezTo>
                    <a:cubicBezTo>
                      <a:pt x="70" y="132"/>
                      <a:pt x="69" y="131"/>
                      <a:pt x="68" y="130"/>
                    </a:cubicBezTo>
                    <a:cubicBezTo>
                      <a:pt x="67" y="131"/>
                      <a:pt x="66" y="131"/>
                      <a:pt x="66" y="132"/>
                    </a:cubicBezTo>
                    <a:cubicBezTo>
                      <a:pt x="64" y="133"/>
                      <a:pt x="62" y="134"/>
                      <a:pt x="60" y="135"/>
                    </a:cubicBezTo>
                    <a:cubicBezTo>
                      <a:pt x="58" y="135"/>
                      <a:pt x="58" y="137"/>
                      <a:pt x="57" y="138"/>
                    </a:cubicBezTo>
                    <a:cubicBezTo>
                      <a:pt x="57" y="139"/>
                      <a:pt x="56" y="142"/>
                      <a:pt x="53" y="142"/>
                    </a:cubicBezTo>
                    <a:cubicBezTo>
                      <a:pt x="52" y="142"/>
                      <a:pt x="52" y="142"/>
                      <a:pt x="51" y="145"/>
                    </a:cubicBezTo>
                    <a:cubicBezTo>
                      <a:pt x="51" y="147"/>
                      <a:pt x="50" y="149"/>
                      <a:pt x="48" y="150"/>
                    </a:cubicBezTo>
                    <a:cubicBezTo>
                      <a:pt x="48" y="151"/>
                      <a:pt x="47" y="151"/>
                      <a:pt x="46" y="151"/>
                    </a:cubicBezTo>
                    <a:cubicBezTo>
                      <a:pt x="44" y="151"/>
                      <a:pt x="43" y="149"/>
                      <a:pt x="43" y="148"/>
                    </a:cubicBezTo>
                    <a:cubicBezTo>
                      <a:pt x="42" y="146"/>
                      <a:pt x="42" y="146"/>
                      <a:pt x="41" y="146"/>
                    </a:cubicBezTo>
                    <a:cubicBezTo>
                      <a:pt x="40" y="146"/>
                      <a:pt x="40" y="146"/>
                      <a:pt x="40" y="146"/>
                    </a:cubicBezTo>
                    <a:cubicBezTo>
                      <a:pt x="40" y="146"/>
                      <a:pt x="40" y="147"/>
                      <a:pt x="41" y="149"/>
                    </a:cubicBezTo>
                    <a:cubicBezTo>
                      <a:pt x="42" y="149"/>
                      <a:pt x="43" y="151"/>
                      <a:pt x="42" y="152"/>
                    </a:cubicBezTo>
                    <a:cubicBezTo>
                      <a:pt x="41" y="154"/>
                      <a:pt x="40" y="154"/>
                      <a:pt x="38" y="154"/>
                    </a:cubicBezTo>
                    <a:cubicBezTo>
                      <a:pt x="37" y="154"/>
                      <a:pt x="36" y="154"/>
                      <a:pt x="35" y="155"/>
                    </a:cubicBezTo>
                    <a:cubicBezTo>
                      <a:pt x="33" y="157"/>
                      <a:pt x="30" y="158"/>
                      <a:pt x="28" y="158"/>
                    </a:cubicBezTo>
                    <a:cubicBezTo>
                      <a:pt x="27" y="158"/>
                      <a:pt x="26" y="158"/>
                      <a:pt x="25" y="158"/>
                    </a:cubicBezTo>
                    <a:cubicBezTo>
                      <a:pt x="26" y="158"/>
                      <a:pt x="26" y="158"/>
                      <a:pt x="26" y="159"/>
                    </a:cubicBezTo>
                    <a:cubicBezTo>
                      <a:pt x="28" y="159"/>
                      <a:pt x="30" y="160"/>
                      <a:pt x="30" y="161"/>
                    </a:cubicBezTo>
                    <a:cubicBezTo>
                      <a:pt x="31" y="162"/>
                      <a:pt x="31" y="163"/>
                      <a:pt x="30" y="164"/>
                    </a:cubicBezTo>
                    <a:cubicBezTo>
                      <a:pt x="29" y="165"/>
                      <a:pt x="28" y="165"/>
                      <a:pt x="26" y="165"/>
                    </a:cubicBezTo>
                    <a:cubicBezTo>
                      <a:pt x="24" y="165"/>
                      <a:pt x="21" y="165"/>
                      <a:pt x="18" y="164"/>
                    </a:cubicBezTo>
                    <a:cubicBezTo>
                      <a:pt x="18" y="164"/>
                      <a:pt x="18" y="165"/>
                      <a:pt x="18" y="165"/>
                    </a:cubicBezTo>
                    <a:cubicBezTo>
                      <a:pt x="17" y="167"/>
                      <a:pt x="16" y="169"/>
                      <a:pt x="13" y="168"/>
                    </a:cubicBezTo>
                    <a:cubicBezTo>
                      <a:pt x="12" y="168"/>
                      <a:pt x="10" y="169"/>
                      <a:pt x="9" y="169"/>
                    </a:cubicBezTo>
                    <a:cubicBezTo>
                      <a:pt x="9" y="170"/>
                      <a:pt x="9" y="170"/>
                      <a:pt x="9" y="170"/>
                    </a:cubicBezTo>
                    <a:cubicBezTo>
                      <a:pt x="11" y="172"/>
                      <a:pt x="11" y="173"/>
                      <a:pt x="10" y="174"/>
                    </a:cubicBezTo>
                    <a:cubicBezTo>
                      <a:pt x="10" y="174"/>
                      <a:pt x="9" y="176"/>
                      <a:pt x="7" y="176"/>
                    </a:cubicBezTo>
                    <a:cubicBezTo>
                      <a:pt x="5" y="176"/>
                      <a:pt x="4" y="175"/>
                      <a:pt x="2" y="174"/>
                    </a:cubicBezTo>
                    <a:cubicBezTo>
                      <a:pt x="2" y="175"/>
                      <a:pt x="1" y="176"/>
                      <a:pt x="0" y="178"/>
                    </a:cubicBezTo>
                    <a:cubicBezTo>
                      <a:pt x="0" y="179"/>
                      <a:pt x="2" y="180"/>
                      <a:pt x="2" y="180"/>
                    </a:cubicBezTo>
                    <a:cubicBezTo>
                      <a:pt x="4" y="181"/>
                      <a:pt x="5" y="182"/>
                      <a:pt x="5" y="184"/>
                    </a:cubicBezTo>
                    <a:cubicBezTo>
                      <a:pt x="5" y="185"/>
                      <a:pt x="4" y="185"/>
                      <a:pt x="3" y="186"/>
                    </a:cubicBezTo>
                    <a:cubicBezTo>
                      <a:pt x="5" y="187"/>
                      <a:pt x="5" y="188"/>
                      <a:pt x="5" y="189"/>
                    </a:cubicBezTo>
                    <a:cubicBezTo>
                      <a:pt x="5" y="191"/>
                      <a:pt x="3" y="193"/>
                      <a:pt x="1" y="194"/>
                    </a:cubicBezTo>
                    <a:cubicBezTo>
                      <a:pt x="1" y="194"/>
                      <a:pt x="1" y="195"/>
                      <a:pt x="2" y="196"/>
                    </a:cubicBezTo>
                    <a:cubicBezTo>
                      <a:pt x="4" y="198"/>
                      <a:pt x="2" y="200"/>
                      <a:pt x="1" y="201"/>
                    </a:cubicBezTo>
                    <a:cubicBezTo>
                      <a:pt x="0" y="202"/>
                      <a:pt x="0" y="202"/>
                      <a:pt x="1" y="203"/>
                    </a:cubicBezTo>
                    <a:cubicBezTo>
                      <a:pt x="1" y="203"/>
                      <a:pt x="2" y="203"/>
                      <a:pt x="2" y="203"/>
                    </a:cubicBezTo>
                    <a:cubicBezTo>
                      <a:pt x="2" y="203"/>
                      <a:pt x="2" y="203"/>
                      <a:pt x="2" y="203"/>
                    </a:cubicBezTo>
                    <a:cubicBezTo>
                      <a:pt x="3" y="203"/>
                      <a:pt x="3" y="203"/>
                      <a:pt x="4" y="203"/>
                    </a:cubicBezTo>
                    <a:cubicBezTo>
                      <a:pt x="5" y="203"/>
                      <a:pt x="6" y="203"/>
                      <a:pt x="7" y="205"/>
                    </a:cubicBezTo>
                    <a:cubicBezTo>
                      <a:pt x="7" y="205"/>
                      <a:pt x="9" y="204"/>
                      <a:pt x="12" y="201"/>
                    </a:cubicBezTo>
                    <a:cubicBezTo>
                      <a:pt x="13" y="200"/>
                      <a:pt x="14" y="200"/>
                      <a:pt x="15" y="200"/>
                    </a:cubicBezTo>
                    <a:cubicBezTo>
                      <a:pt x="17" y="200"/>
                      <a:pt x="19" y="202"/>
                      <a:pt x="19" y="204"/>
                    </a:cubicBezTo>
                    <a:cubicBezTo>
                      <a:pt x="19" y="207"/>
                      <a:pt x="17" y="208"/>
                      <a:pt x="15" y="208"/>
                    </a:cubicBezTo>
                    <a:cubicBezTo>
                      <a:pt x="15" y="208"/>
                      <a:pt x="15" y="208"/>
                      <a:pt x="15" y="208"/>
                    </a:cubicBezTo>
                    <a:cubicBezTo>
                      <a:pt x="14" y="208"/>
                      <a:pt x="12" y="209"/>
                      <a:pt x="12" y="209"/>
                    </a:cubicBezTo>
                    <a:cubicBezTo>
                      <a:pt x="11" y="210"/>
                      <a:pt x="11" y="210"/>
                      <a:pt x="11" y="210"/>
                    </a:cubicBezTo>
                    <a:cubicBezTo>
                      <a:pt x="12" y="212"/>
                      <a:pt x="11" y="213"/>
                      <a:pt x="11" y="214"/>
                    </a:cubicBezTo>
                    <a:cubicBezTo>
                      <a:pt x="9" y="215"/>
                      <a:pt x="6" y="215"/>
                      <a:pt x="4" y="213"/>
                    </a:cubicBezTo>
                    <a:cubicBezTo>
                      <a:pt x="4" y="213"/>
                      <a:pt x="3" y="212"/>
                      <a:pt x="3" y="211"/>
                    </a:cubicBezTo>
                    <a:cubicBezTo>
                      <a:pt x="3" y="211"/>
                      <a:pt x="3" y="212"/>
                      <a:pt x="3" y="212"/>
                    </a:cubicBezTo>
                    <a:cubicBezTo>
                      <a:pt x="5" y="214"/>
                      <a:pt x="4" y="217"/>
                      <a:pt x="3" y="218"/>
                    </a:cubicBezTo>
                    <a:cubicBezTo>
                      <a:pt x="3" y="219"/>
                      <a:pt x="2" y="219"/>
                      <a:pt x="2" y="219"/>
                    </a:cubicBezTo>
                    <a:cubicBezTo>
                      <a:pt x="3" y="219"/>
                      <a:pt x="4" y="219"/>
                      <a:pt x="5" y="218"/>
                    </a:cubicBezTo>
                    <a:cubicBezTo>
                      <a:pt x="6" y="216"/>
                      <a:pt x="8" y="215"/>
                      <a:pt x="9" y="215"/>
                    </a:cubicBezTo>
                    <a:cubicBezTo>
                      <a:pt x="12" y="215"/>
                      <a:pt x="13" y="217"/>
                      <a:pt x="14" y="219"/>
                    </a:cubicBezTo>
                    <a:cubicBezTo>
                      <a:pt x="15" y="219"/>
                      <a:pt x="15" y="220"/>
                      <a:pt x="15" y="222"/>
                    </a:cubicBezTo>
                    <a:cubicBezTo>
                      <a:pt x="14" y="223"/>
                      <a:pt x="13" y="223"/>
                      <a:pt x="12" y="223"/>
                    </a:cubicBezTo>
                    <a:cubicBezTo>
                      <a:pt x="12" y="223"/>
                      <a:pt x="12" y="223"/>
                      <a:pt x="12" y="224"/>
                    </a:cubicBezTo>
                    <a:cubicBezTo>
                      <a:pt x="12" y="224"/>
                      <a:pt x="12" y="224"/>
                      <a:pt x="12" y="224"/>
                    </a:cubicBezTo>
                    <a:cubicBezTo>
                      <a:pt x="12" y="228"/>
                      <a:pt x="10" y="228"/>
                      <a:pt x="8" y="228"/>
                    </a:cubicBezTo>
                    <a:cubicBezTo>
                      <a:pt x="7" y="228"/>
                      <a:pt x="7" y="228"/>
                      <a:pt x="7" y="229"/>
                    </a:cubicBezTo>
                    <a:cubicBezTo>
                      <a:pt x="7" y="230"/>
                      <a:pt x="14" y="234"/>
                      <a:pt x="17" y="235"/>
                    </a:cubicBezTo>
                    <a:cubicBezTo>
                      <a:pt x="19" y="235"/>
                      <a:pt x="20" y="236"/>
                      <a:pt x="21" y="237"/>
                    </a:cubicBezTo>
                    <a:cubicBezTo>
                      <a:pt x="23" y="238"/>
                      <a:pt x="26" y="239"/>
                      <a:pt x="30" y="238"/>
                    </a:cubicBezTo>
                    <a:cubicBezTo>
                      <a:pt x="35" y="238"/>
                      <a:pt x="48" y="226"/>
                      <a:pt x="49" y="224"/>
                    </a:cubicBezTo>
                    <a:cubicBezTo>
                      <a:pt x="51" y="222"/>
                      <a:pt x="53" y="222"/>
                      <a:pt x="53" y="222"/>
                    </a:cubicBezTo>
                    <a:cubicBezTo>
                      <a:pt x="54" y="222"/>
                      <a:pt x="54" y="222"/>
                      <a:pt x="55" y="222"/>
                    </a:cubicBezTo>
                    <a:cubicBezTo>
                      <a:pt x="56" y="222"/>
                      <a:pt x="57" y="222"/>
                      <a:pt x="58" y="222"/>
                    </a:cubicBezTo>
                    <a:cubicBezTo>
                      <a:pt x="58" y="221"/>
                      <a:pt x="58" y="220"/>
                      <a:pt x="59" y="218"/>
                    </a:cubicBezTo>
                    <a:cubicBezTo>
                      <a:pt x="59" y="216"/>
                      <a:pt x="59" y="214"/>
                      <a:pt x="61" y="213"/>
                    </a:cubicBezTo>
                    <a:cubicBezTo>
                      <a:pt x="61" y="213"/>
                      <a:pt x="61" y="213"/>
                      <a:pt x="61" y="213"/>
                    </a:cubicBezTo>
                    <a:cubicBezTo>
                      <a:pt x="62" y="213"/>
                      <a:pt x="62" y="213"/>
                      <a:pt x="62" y="213"/>
                    </a:cubicBezTo>
                    <a:cubicBezTo>
                      <a:pt x="64" y="213"/>
                      <a:pt x="65" y="215"/>
                      <a:pt x="66" y="217"/>
                    </a:cubicBezTo>
                    <a:cubicBezTo>
                      <a:pt x="66" y="218"/>
                      <a:pt x="67" y="219"/>
                      <a:pt x="67" y="220"/>
                    </a:cubicBezTo>
                    <a:cubicBezTo>
                      <a:pt x="69" y="220"/>
                      <a:pt x="70" y="222"/>
                      <a:pt x="71" y="224"/>
                    </a:cubicBezTo>
                    <a:cubicBezTo>
                      <a:pt x="71" y="224"/>
                      <a:pt x="72" y="224"/>
                      <a:pt x="72" y="225"/>
                    </a:cubicBezTo>
                    <a:cubicBezTo>
                      <a:pt x="73" y="223"/>
                      <a:pt x="73" y="221"/>
                      <a:pt x="73" y="219"/>
                    </a:cubicBezTo>
                    <a:cubicBezTo>
                      <a:pt x="73" y="218"/>
                      <a:pt x="74" y="217"/>
                      <a:pt x="74" y="215"/>
                    </a:cubicBezTo>
                    <a:cubicBezTo>
                      <a:pt x="74" y="214"/>
                      <a:pt x="75" y="212"/>
                      <a:pt x="75" y="211"/>
                    </a:cubicBezTo>
                    <a:cubicBezTo>
                      <a:pt x="75" y="210"/>
                      <a:pt x="75" y="209"/>
                      <a:pt x="75" y="208"/>
                    </a:cubicBezTo>
                    <a:cubicBezTo>
                      <a:pt x="76" y="207"/>
                      <a:pt x="78" y="207"/>
                      <a:pt x="80" y="207"/>
                    </a:cubicBezTo>
                    <a:cubicBezTo>
                      <a:pt x="81" y="207"/>
                      <a:pt x="82" y="207"/>
                      <a:pt x="83" y="206"/>
                    </a:cubicBezTo>
                    <a:cubicBezTo>
                      <a:pt x="83" y="205"/>
                      <a:pt x="83" y="200"/>
                      <a:pt x="83" y="199"/>
                    </a:cubicBezTo>
                    <a:cubicBezTo>
                      <a:pt x="81" y="198"/>
                      <a:pt x="80" y="196"/>
                      <a:pt x="80" y="194"/>
                    </a:cubicBezTo>
                    <a:cubicBezTo>
                      <a:pt x="80" y="193"/>
                      <a:pt x="80" y="193"/>
                      <a:pt x="80" y="192"/>
                    </a:cubicBezTo>
                    <a:cubicBezTo>
                      <a:pt x="80" y="191"/>
                      <a:pt x="82" y="190"/>
                      <a:pt x="83" y="190"/>
                    </a:cubicBezTo>
                    <a:cubicBezTo>
                      <a:pt x="84" y="190"/>
                      <a:pt x="84" y="189"/>
                      <a:pt x="85" y="189"/>
                    </a:cubicBezTo>
                    <a:cubicBezTo>
                      <a:pt x="86" y="188"/>
                      <a:pt x="86" y="187"/>
                      <a:pt x="85" y="186"/>
                    </a:cubicBezTo>
                    <a:cubicBezTo>
                      <a:pt x="85" y="185"/>
                      <a:pt x="85" y="184"/>
                      <a:pt x="83" y="183"/>
                    </a:cubicBezTo>
                    <a:cubicBezTo>
                      <a:pt x="81" y="182"/>
                      <a:pt x="78" y="181"/>
                      <a:pt x="78" y="178"/>
                    </a:cubicBezTo>
                    <a:cubicBezTo>
                      <a:pt x="78" y="176"/>
                      <a:pt x="78" y="174"/>
                      <a:pt x="79" y="173"/>
                    </a:cubicBezTo>
                    <a:cubicBezTo>
                      <a:pt x="79" y="171"/>
                      <a:pt x="80" y="170"/>
                      <a:pt x="79" y="168"/>
                    </a:cubicBezTo>
                    <a:cubicBezTo>
                      <a:pt x="77" y="164"/>
                      <a:pt x="78" y="161"/>
                      <a:pt x="78" y="159"/>
                    </a:cubicBezTo>
                    <a:cubicBezTo>
                      <a:pt x="79" y="158"/>
                      <a:pt x="79" y="157"/>
                      <a:pt x="79" y="156"/>
                    </a:cubicBezTo>
                    <a:cubicBezTo>
                      <a:pt x="77" y="153"/>
                      <a:pt x="76" y="149"/>
                      <a:pt x="80" y="143"/>
                    </a:cubicBezTo>
                    <a:cubicBezTo>
                      <a:pt x="83" y="137"/>
                      <a:pt x="90" y="134"/>
                      <a:pt x="93" y="135"/>
                    </a:cubicBezTo>
                    <a:cubicBezTo>
                      <a:pt x="94" y="135"/>
                      <a:pt x="94" y="135"/>
                      <a:pt x="95" y="135"/>
                    </a:cubicBezTo>
                    <a:cubicBezTo>
                      <a:pt x="96" y="136"/>
                      <a:pt x="98" y="137"/>
                      <a:pt x="98" y="135"/>
                    </a:cubicBezTo>
                    <a:cubicBezTo>
                      <a:pt x="100" y="133"/>
                      <a:pt x="100" y="132"/>
                      <a:pt x="99" y="132"/>
                    </a:cubicBezTo>
                    <a:cubicBezTo>
                      <a:pt x="98" y="131"/>
                      <a:pt x="95" y="130"/>
                      <a:pt x="95" y="128"/>
                    </a:cubicBezTo>
                    <a:cubicBezTo>
                      <a:pt x="95" y="128"/>
                      <a:pt x="94" y="127"/>
                      <a:pt x="94" y="127"/>
                    </a:cubicBezTo>
                    <a:cubicBezTo>
                      <a:pt x="94" y="126"/>
                      <a:pt x="95" y="124"/>
                      <a:pt x="96" y="123"/>
                    </a:cubicBezTo>
                    <a:cubicBezTo>
                      <a:pt x="99" y="118"/>
                      <a:pt x="103" y="113"/>
                      <a:pt x="103" y="109"/>
                    </a:cubicBezTo>
                    <a:cubicBezTo>
                      <a:pt x="103" y="108"/>
                      <a:pt x="103" y="106"/>
                      <a:pt x="103" y="104"/>
                    </a:cubicBezTo>
                    <a:cubicBezTo>
                      <a:pt x="103" y="102"/>
                      <a:pt x="103" y="100"/>
                      <a:pt x="104" y="98"/>
                    </a:cubicBezTo>
                    <a:cubicBezTo>
                      <a:pt x="106" y="97"/>
                      <a:pt x="107" y="97"/>
                      <a:pt x="109" y="97"/>
                    </a:cubicBezTo>
                    <a:cubicBezTo>
                      <a:pt x="110" y="96"/>
                      <a:pt x="112" y="96"/>
                      <a:pt x="113" y="96"/>
                    </a:cubicBezTo>
                    <a:cubicBezTo>
                      <a:pt x="114" y="95"/>
                      <a:pt x="114" y="95"/>
                      <a:pt x="114" y="93"/>
                    </a:cubicBezTo>
                    <a:cubicBezTo>
                      <a:pt x="114" y="92"/>
                      <a:pt x="114" y="91"/>
                      <a:pt x="115" y="89"/>
                    </a:cubicBezTo>
                    <a:cubicBezTo>
                      <a:pt x="115" y="89"/>
                      <a:pt x="116" y="88"/>
                      <a:pt x="117" y="86"/>
                    </a:cubicBezTo>
                    <a:cubicBezTo>
                      <a:pt x="118" y="84"/>
                      <a:pt x="119" y="82"/>
                      <a:pt x="121" y="81"/>
                    </a:cubicBezTo>
                    <a:cubicBezTo>
                      <a:pt x="122" y="80"/>
                      <a:pt x="124" y="78"/>
                      <a:pt x="123" y="78"/>
                    </a:cubicBezTo>
                    <a:cubicBezTo>
                      <a:pt x="122" y="75"/>
                      <a:pt x="123" y="73"/>
                      <a:pt x="124" y="72"/>
                    </a:cubicBezTo>
                    <a:cubicBezTo>
                      <a:pt x="125" y="71"/>
                      <a:pt x="126" y="69"/>
                      <a:pt x="126" y="68"/>
                    </a:cubicBezTo>
                    <a:cubicBezTo>
                      <a:pt x="126" y="63"/>
                      <a:pt x="132" y="60"/>
                      <a:pt x="137" y="60"/>
                    </a:cubicBezTo>
                    <a:cubicBezTo>
                      <a:pt x="142" y="60"/>
                      <a:pt x="143" y="59"/>
                      <a:pt x="143" y="59"/>
                    </a:cubicBezTo>
                    <a:cubicBezTo>
                      <a:pt x="143" y="58"/>
                      <a:pt x="143" y="57"/>
                      <a:pt x="143" y="56"/>
                    </a:cubicBezTo>
                    <a:cubicBezTo>
                      <a:pt x="143" y="55"/>
                      <a:pt x="143" y="54"/>
                      <a:pt x="143" y="52"/>
                    </a:cubicBezTo>
                    <a:cubicBezTo>
                      <a:pt x="143" y="51"/>
                      <a:pt x="143" y="50"/>
                      <a:pt x="144" y="49"/>
                    </a:cubicBezTo>
                    <a:cubicBezTo>
                      <a:pt x="145" y="48"/>
                      <a:pt x="147" y="48"/>
                      <a:pt x="149" y="49"/>
                    </a:cubicBezTo>
                    <a:cubicBezTo>
                      <a:pt x="151" y="50"/>
                      <a:pt x="153" y="50"/>
                      <a:pt x="154" y="50"/>
                    </a:cubicBezTo>
                    <a:cubicBezTo>
                      <a:pt x="156" y="49"/>
                      <a:pt x="159" y="49"/>
                      <a:pt x="161" y="51"/>
                    </a:cubicBezTo>
                    <a:cubicBezTo>
                      <a:pt x="162" y="52"/>
                      <a:pt x="163" y="52"/>
                      <a:pt x="164" y="52"/>
                    </a:cubicBezTo>
                    <a:cubicBezTo>
                      <a:pt x="164" y="52"/>
                      <a:pt x="165" y="52"/>
                      <a:pt x="165" y="51"/>
                    </a:cubicBezTo>
                    <a:cubicBezTo>
                      <a:pt x="165" y="45"/>
                      <a:pt x="167" y="40"/>
                      <a:pt x="172" y="40"/>
                    </a:cubicBezTo>
                    <a:cubicBezTo>
                      <a:pt x="172" y="40"/>
                      <a:pt x="173" y="40"/>
                      <a:pt x="173" y="40"/>
                    </a:cubicBezTo>
                    <a:cubicBezTo>
                      <a:pt x="173" y="40"/>
                      <a:pt x="173" y="40"/>
                      <a:pt x="173" y="40"/>
                    </a:cubicBezTo>
                    <a:cubicBezTo>
                      <a:pt x="174" y="40"/>
                      <a:pt x="174" y="40"/>
                      <a:pt x="174" y="40"/>
                    </a:cubicBezTo>
                    <a:cubicBezTo>
                      <a:pt x="174" y="40"/>
                      <a:pt x="174" y="40"/>
                      <a:pt x="174" y="4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075" name="Freeform 1222">
                <a:extLst>
                  <a:ext uri="{FF2B5EF4-FFF2-40B4-BE49-F238E27FC236}">
                    <a16:creationId xmlns:a16="http://schemas.microsoft.com/office/drawing/2014/main" id="{AA1118A9-AC3E-4633-A60D-DCE8DCF0432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65" y="3147"/>
                <a:ext cx="19" cy="12"/>
              </a:xfrm>
              <a:custGeom>
                <a:avLst/>
                <a:gdLst>
                  <a:gd name="T0" fmla="*/ 19 w 20"/>
                  <a:gd name="T1" fmla="*/ 8 h 12"/>
                  <a:gd name="T2" fmla="*/ 20 w 20"/>
                  <a:gd name="T3" fmla="*/ 5 h 12"/>
                  <a:gd name="T4" fmla="*/ 16 w 20"/>
                  <a:gd name="T5" fmla="*/ 4 h 12"/>
                  <a:gd name="T6" fmla="*/ 14 w 20"/>
                  <a:gd name="T7" fmla="*/ 4 h 12"/>
                  <a:gd name="T8" fmla="*/ 7 w 20"/>
                  <a:gd name="T9" fmla="*/ 0 h 12"/>
                  <a:gd name="T10" fmla="*/ 7 w 20"/>
                  <a:gd name="T11" fmla="*/ 0 h 12"/>
                  <a:gd name="T12" fmla="*/ 6 w 20"/>
                  <a:gd name="T13" fmla="*/ 0 h 12"/>
                  <a:gd name="T14" fmla="*/ 6 w 20"/>
                  <a:gd name="T15" fmla="*/ 0 h 12"/>
                  <a:gd name="T16" fmla="*/ 3 w 20"/>
                  <a:gd name="T17" fmla="*/ 5 h 12"/>
                  <a:gd name="T18" fmla="*/ 2 w 20"/>
                  <a:gd name="T19" fmla="*/ 5 h 12"/>
                  <a:gd name="T20" fmla="*/ 2 w 20"/>
                  <a:gd name="T21" fmla="*/ 9 h 12"/>
                  <a:gd name="T22" fmla="*/ 0 w 20"/>
                  <a:gd name="T23" fmla="*/ 11 h 12"/>
                  <a:gd name="T24" fmla="*/ 0 w 20"/>
                  <a:gd name="T25" fmla="*/ 11 h 12"/>
                  <a:gd name="T26" fmla="*/ 17 w 20"/>
                  <a:gd name="T27" fmla="*/ 11 h 12"/>
                  <a:gd name="T28" fmla="*/ 17 w 20"/>
                  <a:gd name="T29" fmla="*/ 11 h 12"/>
                  <a:gd name="T30" fmla="*/ 19 w 20"/>
                  <a:gd name="T31" fmla="*/ 11 h 12"/>
                  <a:gd name="T32" fmla="*/ 19 w 20"/>
                  <a:gd name="T33" fmla="*/ 11 h 12"/>
                  <a:gd name="T34" fmla="*/ 19 w 20"/>
                  <a:gd name="T35" fmla="*/ 11 h 12"/>
                  <a:gd name="T36" fmla="*/ 19 w 20"/>
                  <a:gd name="T37" fmla="*/ 8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20" h="12">
                    <a:moveTo>
                      <a:pt x="19" y="8"/>
                    </a:moveTo>
                    <a:cubicBezTo>
                      <a:pt x="20" y="7"/>
                      <a:pt x="20" y="6"/>
                      <a:pt x="20" y="5"/>
                    </a:cubicBezTo>
                    <a:cubicBezTo>
                      <a:pt x="19" y="5"/>
                      <a:pt x="17" y="4"/>
                      <a:pt x="16" y="4"/>
                    </a:cubicBezTo>
                    <a:cubicBezTo>
                      <a:pt x="16" y="4"/>
                      <a:pt x="15" y="4"/>
                      <a:pt x="14" y="4"/>
                    </a:cubicBezTo>
                    <a:cubicBezTo>
                      <a:pt x="12" y="4"/>
                      <a:pt x="9" y="2"/>
                      <a:pt x="7" y="0"/>
                    </a:cubicBezTo>
                    <a:cubicBezTo>
                      <a:pt x="7" y="0"/>
                      <a:pt x="7" y="0"/>
                      <a:pt x="7" y="0"/>
                    </a:cubicBezTo>
                    <a:cubicBezTo>
                      <a:pt x="7" y="0"/>
                      <a:pt x="7" y="0"/>
                      <a:pt x="6" y="0"/>
                    </a:cubicBezTo>
                    <a:cubicBezTo>
                      <a:pt x="6" y="0"/>
                      <a:pt x="6" y="0"/>
                      <a:pt x="6" y="0"/>
                    </a:cubicBezTo>
                    <a:cubicBezTo>
                      <a:pt x="6" y="3"/>
                      <a:pt x="4" y="4"/>
                      <a:pt x="3" y="5"/>
                    </a:cubicBezTo>
                    <a:cubicBezTo>
                      <a:pt x="2" y="5"/>
                      <a:pt x="2" y="5"/>
                      <a:pt x="2" y="5"/>
                    </a:cubicBezTo>
                    <a:cubicBezTo>
                      <a:pt x="3" y="7"/>
                      <a:pt x="2" y="8"/>
                      <a:pt x="2" y="9"/>
                    </a:cubicBezTo>
                    <a:cubicBezTo>
                      <a:pt x="2" y="10"/>
                      <a:pt x="1" y="10"/>
                      <a:pt x="0" y="11"/>
                    </a:cubicBezTo>
                    <a:cubicBezTo>
                      <a:pt x="0" y="11"/>
                      <a:pt x="0" y="11"/>
                      <a:pt x="0" y="11"/>
                    </a:cubicBezTo>
                    <a:cubicBezTo>
                      <a:pt x="5" y="11"/>
                      <a:pt x="12" y="12"/>
                      <a:pt x="17" y="11"/>
                    </a:cubicBezTo>
                    <a:cubicBezTo>
                      <a:pt x="17" y="11"/>
                      <a:pt x="17" y="11"/>
                      <a:pt x="17" y="11"/>
                    </a:cubicBezTo>
                    <a:cubicBezTo>
                      <a:pt x="18" y="11"/>
                      <a:pt x="18" y="11"/>
                      <a:pt x="19" y="11"/>
                    </a:cubicBezTo>
                    <a:cubicBezTo>
                      <a:pt x="19" y="11"/>
                      <a:pt x="19" y="11"/>
                      <a:pt x="19" y="11"/>
                    </a:cubicBezTo>
                    <a:cubicBezTo>
                      <a:pt x="19" y="11"/>
                      <a:pt x="19" y="11"/>
                      <a:pt x="19" y="11"/>
                    </a:cubicBezTo>
                    <a:cubicBezTo>
                      <a:pt x="19" y="10"/>
                      <a:pt x="19" y="9"/>
                      <a:pt x="19" y="8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076" name="Freeform 1223">
                <a:extLst>
                  <a:ext uri="{FF2B5EF4-FFF2-40B4-BE49-F238E27FC236}">
                    <a16:creationId xmlns:a16="http://schemas.microsoft.com/office/drawing/2014/main" id="{4D61CEBB-B6A4-40D1-A9F7-952E6CD1837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33" y="3347"/>
                <a:ext cx="15" cy="25"/>
              </a:xfrm>
              <a:custGeom>
                <a:avLst/>
                <a:gdLst>
                  <a:gd name="T0" fmla="*/ 5 w 16"/>
                  <a:gd name="T1" fmla="*/ 17 h 26"/>
                  <a:gd name="T2" fmla="*/ 6 w 16"/>
                  <a:gd name="T3" fmla="*/ 26 h 26"/>
                  <a:gd name="T4" fmla="*/ 6 w 16"/>
                  <a:gd name="T5" fmla="*/ 26 h 26"/>
                  <a:gd name="T6" fmla="*/ 12 w 16"/>
                  <a:gd name="T7" fmla="*/ 22 h 26"/>
                  <a:gd name="T8" fmla="*/ 14 w 16"/>
                  <a:gd name="T9" fmla="*/ 21 h 26"/>
                  <a:gd name="T10" fmla="*/ 15 w 16"/>
                  <a:gd name="T11" fmla="*/ 13 h 26"/>
                  <a:gd name="T12" fmla="*/ 15 w 16"/>
                  <a:gd name="T13" fmla="*/ 4 h 26"/>
                  <a:gd name="T14" fmla="*/ 15 w 16"/>
                  <a:gd name="T15" fmla="*/ 2 h 26"/>
                  <a:gd name="T16" fmla="*/ 8 w 16"/>
                  <a:gd name="T17" fmla="*/ 1 h 26"/>
                  <a:gd name="T18" fmla="*/ 3 w 16"/>
                  <a:gd name="T19" fmla="*/ 3 h 26"/>
                  <a:gd name="T20" fmla="*/ 1 w 16"/>
                  <a:gd name="T21" fmla="*/ 3 h 26"/>
                  <a:gd name="T22" fmla="*/ 0 w 16"/>
                  <a:gd name="T23" fmla="*/ 3 h 26"/>
                  <a:gd name="T24" fmla="*/ 2 w 16"/>
                  <a:gd name="T25" fmla="*/ 6 h 26"/>
                  <a:gd name="T26" fmla="*/ 5 w 16"/>
                  <a:gd name="T27" fmla="*/ 17 h 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16" h="26">
                    <a:moveTo>
                      <a:pt x="5" y="17"/>
                    </a:moveTo>
                    <a:cubicBezTo>
                      <a:pt x="4" y="21"/>
                      <a:pt x="5" y="25"/>
                      <a:pt x="6" y="26"/>
                    </a:cubicBezTo>
                    <a:cubicBezTo>
                      <a:pt x="6" y="26"/>
                      <a:pt x="6" y="26"/>
                      <a:pt x="6" y="26"/>
                    </a:cubicBezTo>
                    <a:cubicBezTo>
                      <a:pt x="9" y="23"/>
                      <a:pt x="10" y="23"/>
                      <a:pt x="12" y="22"/>
                    </a:cubicBezTo>
                    <a:cubicBezTo>
                      <a:pt x="13" y="22"/>
                      <a:pt x="13" y="22"/>
                      <a:pt x="14" y="21"/>
                    </a:cubicBezTo>
                    <a:cubicBezTo>
                      <a:pt x="15" y="20"/>
                      <a:pt x="15" y="16"/>
                      <a:pt x="15" y="13"/>
                    </a:cubicBezTo>
                    <a:cubicBezTo>
                      <a:pt x="15" y="10"/>
                      <a:pt x="15" y="6"/>
                      <a:pt x="15" y="4"/>
                    </a:cubicBezTo>
                    <a:cubicBezTo>
                      <a:pt x="16" y="3"/>
                      <a:pt x="15" y="2"/>
                      <a:pt x="15" y="2"/>
                    </a:cubicBezTo>
                    <a:cubicBezTo>
                      <a:pt x="14" y="0"/>
                      <a:pt x="10" y="0"/>
                      <a:pt x="8" y="1"/>
                    </a:cubicBezTo>
                    <a:cubicBezTo>
                      <a:pt x="7" y="3"/>
                      <a:pt x="5" y="3"/>
                      <a:pt x="3" y="3"/>
                    </a:cubicBezTo>
                    <a:cubicBezTo>
                      <a:pt x="3" y="3"/>
                      <a:pt x="2" y="3"/>
                      <a:pt x="1" y="3"/>
                    </a:cubicBezTo>
                    <a:cubicBezTo>
                      <a:pt x="1" y="3"/>
                      <a:pt x="1" y="3"/>
                      <a:pt x="0" y="3"/>
                    </a:cubicBezTo>
                    <a:cubicBezTo>
                      <a:pt x="0" y="3"/>
                      <a:pt x="1" y="5"/>
                      <a:pt x="2" y="6"/>
                    </a:cubicBezTo>
                    <a:cubicBezTo>
                      <a:pt x="4" y="9"/>
                      <a:pt x="6" y="13"/>
                      <a:pt x="5" y="17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077" name="Freeform 1224">
                <a:extLst>
                  <a:ext uri="{FF2B5EF4-FFF2-40B4-BE49-F238E27FC236}">
                    <a16:creationId xmlns:a16="http://schemas.microsoft.com/office/drawing/2014/main" id="{0AD5BACC-8869-4062-9419-4DD8BF2E553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19" y="3267"/>
                <a:ext cx="119" cy="115"/>
              </a:xfrm>
              <a:custGeom>
                <a:avLst/>
                <a:gdLst>
                  <a:gd name="T0" fmla="*/ 64 w 124"/>
                  <a:gd name="T1" fmla="*/ 6 h 120"/>
                  <a:gd name="T2" fmla="*/ 62 w 124"/>
                  <a:gd name="T3" fmla="*/ 5 h 120"/>
                  <a:gd name="T4" fmla="*/ 61 w 124"/>
                  <a:gd name="T5" fmla="*/ 5 h 120"/>
                  <a:gd name="T6" fmla="*/ 61 w 124"/>
                  <a:gd name="T7" fmla="*/ 5 h 120"/>
                  <a:gd name="T8" fmla="*/ 61 w 124"/>
                  <a:gd name="T9" fmla="*/ 5 h 120"/>
                  <a:gd name="T10" fmla="*/ 59 w 124"/>
                  <a:gd name="T11" fmla="*/ 1 h 120"/>
                  <a:gd name="T12" fmla="*/ 56 w 124"/>
                  <a:gd name="T13" fmla="*/ 0 h 120"/>
                  <a:gd name="T14" fmla="*/ 50 w 124"/>
                  <a:gd name="T15" fmla="*/ 2 h 120"/>
                  <a:gd name="T16" fmla="*/ 43 w 124"/>
                  <a:gd name="T17" fmla="*/ 3 h 120"/>
                  <a:gd name="T18" fmla="*/ 42 w 124"/>
                  <a:gd name="T19" fmla="*/ 4 h 120"/>
                  <a:gd name="T20" fmla="*/ 37 w 124"/>
                  <a:gd name="T21" fmla="*/ 7 h 120"/>
                  <a:gd name="T22" fmla="*/ 33 w 124"/>
                  <a:gd name="T23" fmla="*/ 11 h 120"/>
                  <a:gd name="T24" fmla="*/ 28 w 124"/>
                  <a:gd name="T25" fmla="*/ 11 h 120"/>
                  <a:gd name="T26" fmla="*/ 27 w 124"/>
                  <a:gd name="T27" fmla="*/ 14 h 120"/>
                  <a:gd name="T28" fmla="*/ 24 w 124"/>
                  <a:gd name="T29" fmla="*/ 17 h 120"/>
                  <a:gd name="T30" fmla="*/ 24 w 124"/>
                  <a:gd name="T31" fmla="*/ 17 h 120"/>
                  <a:gd name="T32" fmla="*/ 17 w 124"/>
                  <a:gd name="T33" fmla="*/ 11 h 120"/>
                  <a:gd name="T34" fmla="*/ 17 w 124"/>
                  <a:gd name="T35" fmla="*/ 10 h 120"/>
                  <a:gd name="T36" fmla="*/ 10 w 124"/>
                  <a:gd name="T37" fmla="*/ 17 h 120"/>
                  <a:gd name="T38" fmla="*/ 8 w 124"/>
                  <a:gd name="T39" fmla="*/ 17 h 120"/>
                  <a:gd name="T40" fmla="*/ 6 w 124"/>
                  <a:gd name="T41" fmla="*/ 17 h 120"/>
                  <a:gd name="T42" fmla="*/ 3 w 124"/>
                  <a:gd name="T43" fmla="*/ 17 h 120"/>
                  <a:gd name="T44" fmla="*/ 3 w 124"/>
                  <a:gd name="T45" fmla="*/ 18 h 120"/>
                  <a:gd name="T46" fmla="*/ 3 w 124"/>
                  <a:gd name="T47" fmla="*/ 19 h 120"/>
                  <a:gd name="T48" fmla="*/ 1 w 124"/>
                  <a:gd name="T49" fmla="*/ 27 h 120"/>
                  <a:gd name="T50" fmla="*/ 1 w 124"/>
                  <a:gd name="T51" fmla="*/ 29 h 120"/>
                  <a:gd name="T52" fmla="*/ 2 w 124"/>
                  <a:gd name="T53" fmla="*/ 36 h 120"/>
                  <a:gd name="T54" fmla="*/ 4 w 124"/>
                  <a:gd name="T55" fmla="*/ 37 h 120"/>
                  <a:gd name="T56" fmla="*/ 11 w 124"/>
                  <a:gd name="T57" fmla="*/ 39 h 120"/>
                  <a:gd name="T58" fmla="*/ 11 w 124"/>
                  <a:gd name="T59" fmla="*/ 42 h 120"/>
                  <a:gd name="T60" fmla="*/ 14 w 124"/>
                  <a:gd name="T61" fmla="*/ 40 h 120"/>
                  <a:gd name="T62" fmla="*/ 23 w 124"/>
                  <a:gd name="T63" fmla="*/ 34 h 120"/>
                  <a:gd name="T64" fmla="*/ 40 w 124"/>
                  <a:gd name="T65" fmla="*/ 44 h 120"/>
                  <a:gd name="T66" fmla="*/ 52 w 124"/>
                  <a:gd name="T67" fmla="*/ 62 h 120"/>
                  <a:gd name="T68" fmla="*/ 67 w 124"/>
                  <a:gd name="T69" fmla="*/ 75 h 120"/>
                  <a:gd name="T70" fmla="*/ 79 w 124"/>
                  <a:gd name="T71" fmla="*/ 80 h 120"/>
                  <a:gd name="T72" fmla="*/ 92 w 124"/>
                  <a:gd name="T73" fmla="*/ 90 h 120"/>
                  <a:gd name="T74" fmla="*/ 99 w 124"/>
                  <a:gd name="T75" fmla="*/ 98 h 120"/>
                  <a:gd name="T76" fmla="*/ 101 w 124"/>
                  <a:gd name="T77" fmla="*/ 115 h 120"/>
                  <a:gd name="T78" fmla="*/ 103 w 124"/>
                  <a:gd name="T79" fmla="*/ 113 h 120"/>
                  <a:gd name="T80" fmla="*/ 110 w 124"/>
                  <a:gd name="T81" fmla="*/ 105 h 120"/>
                  <a:gd name="T82" fmla="*/ 109 w 124"/>
                  <a:gd name="T83" fmla="*/ 104 h 120"/>
                  <a:gd name="T84" fmla="*/ 106 w 124"/>
                  <a:gd name="T85" fmla="*/ 93 h 120"/>
                  <a:gd name="T86" fmla="*/ 121 w 124"/>
                  <a:gd name="T87" fmla="*/ 93 h 120"/>
                  <a:gd name="T88" fmla="*/ 124 w 124"/>
                  <a:gd name="T89" fmla="*/ 93 h 120"/>
                  <a:gd name="T90" fmla="*/ 103 w 124"/>
                  <a:gd name="T91" fmla="*/ 79 h 120"/>
                  <a:gd name="T92" fmla="*/ 96 w 124"/>
                  <a:gd name="T93" fmla="*/ 73 h 120"/>
                  <a:gd name="T94" fmla="*/ 76 w 124"/>
                  <a:gd name="T95" fmla="*/ 53 h 120"/>
                  <a:gd name="T96" fmla="*/ 60 w 124"/>
                  <a:gd name="T97" fmla="*/ 38 h 120"/>
                  <a:gd name="T98" fmla="*/ 60 w 124"/>
                  <a:gd name="T99" fmla="*/ 26 h 120"/>
                  <a:gd name="T100" fmla="*/ 65 w 124"/>
                  <a:gd name="T101" fmla="*/ 18 h 120"/>
                  <a:gd name="T102" fmla="*/ 65 w 124"/>
                  <a:gd name="T103" fmla="*/ 15 h 120"/>
                  <a:gd name="T104" fmla="*/ 65 w 124"/>
                  <a:gd name="T105" fmla="*/ 10 h 120"/>
                  <a:gd name="T106" fmla="*/ 65 w 124"/>
                  <a:gd name="T107" fmla="*/ 7 h 120"/>
                  <a:gd name="T108" fmla="*/ 65 w 124"/>
                  <a:gd name="T109" fmla="*/ 6 h 1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</a:cxnLst>
                <a:rect l="0" t="0" r="r" b="b"/>
                <a:pathLst>
                  <a:path w="124" h="120">
                    <a:moveTo>
                      <a:pt x="65" y="6"/>
                    </a:moveTo>
                    <a:cubicBezTo>
                      <a:pt x="65" y="6"/>
                      <a:pt x="64" y="6"/>
                      <a:pt x="64" y="6"/>
                    </a:cubicBezTo>
                    <a:cubicBezTo>
                      <a:pt x="64" y="6"/>
                      <a:pt x="64" y="5"/>
                      <a:pt x="63" y="5"/>
                    </a:cubicBezTo>
                    <a:cubicBezTo>
                      <a:pt x="63" y="5"/>
                      <a:pt x="63" y="5"/>
                      <a:pt x="62" y="5"/>
                    </a:cubicBezTo>
                    <a:cubicBezTo>
                      <a:pt x="62" y="5"/>
                      <a:pt x="62" y="5"/>
                      <a:pt x="62" y="5"/>
                    </a:cubicBezTo>
                    <a:cubicBezTo>
                      <a:pt x="62" y="5"/>
                      <a:pt x="62" y="5"/>
                      <a:pt x="61" y="5"/>
                    </a:cubicBezTo>
                    <a:cubicBezTo>
                      <a:pt x="61" y="5"/>
                      <a:pt x="61" y="5"/>
                      <a:pt x="61" y="5"/>
                    </a:cubicBezTo>
                    <a:cubicBezTo>
                      <a:pt x="61" y="5"/>
                      <a:pt x="61" y="5"/>
                      <a:pt x="61" y="5"/>
                    </a:cubicBezTo>
                    <a:cubicBezTo>
                      <a:pt x="61" y="5"/>
                      <a:pt x="61" y="5"/>
                      <a:pt x="61" y="5"/>
                    </a:cubicBezTo>
                    <a:cubicBezTo>
                      <a:pt x="61" y="5"/>
                      <a:pt x="61" y="5"/>
                      <a:pt x="61" y="5"/>
                    </a:cubicBezTo>
                    <a:cubicBezTo>
                      <a:pt x="61" y="5"/>
                      <a:pt x="61" y="5"/>
                      <a:pt x="61" y="5"/>
                    </a:cubicBezTo>
                    <a:cubicBezTo>
                      <a:pt x="60" y="4"/>
                      <a:pt x="59" y="2"/>
                      <a:pt x="59" y="1"/>
                    </a:cubicBezTo>
                    <a:cubicBezTo>
                      <a:pt x="59" y="0"/>
                      <a:pt x="59" y="0"/>
                      <a:pt x="58" y="0"/>
                    </a:cubicBezTo>
                    <a:cubicBezTo>
                      <a:pt x="58" y="0"/>
                      <a:pt x="57" y="0"/>
                      <a:pt x="56" y="0"/>
                    </a:cubicBezTo>
                    <a:cubicBezTo>
                      <a:pt x="54" y="0"/>
                      <a:pt x="52" y="1"/>
                      <a:pt x="52" y="1"/>
                    </a:cubicBezTo>
                    <a:cubicBezTo>
                      <a:pt x="51" y="1"/>
                      <a:pt x="51" y="2"/>
                      <a:pt x="50" y="2"/>
                    </a:cubicBezTo>
                    <a:cubicBezTo>
                      <a:pt x="48" y="3"/>
                      <a:pt x="47" y="4"/>
                      <a:pt x="45" y="4"/>
                    </a:cubicBezTo>
                    <a:cubicBezTo>
                      <a:pt x="44" y="4"/>
                      <a:pt x="43" y="4"/>
                      <a:pt x="43" y="3"/>
                    </a:cubicBezTo>
                    <a:cubicBezTo>
                      <a:pt x="43" y="3"/>
                      <a:pt x="43" y="3"/>
                      <a:pt x="43" y="3"/>
                    </a:cubicBezTo>
                    <a:cubicBezTo>
                      <a:pt x="42" y="4"/>
                      <a:pt x="42" y="4"/>
                      <a:pt x="42" y="4"/>
                    </a:cubicBezTo>
                    <a:cubicBezTo>
                      <a:pt x="42" y="6"/>
                      <a:pt x="40" y="8"/>
                      <a:pt x="38" y="8"/>
                    </a:cubicBezTo>
                    <a:cubicBezTo>
                      <a:pt x="38" y="8"/>
                      <a:pt x="38" y="8"/>
                      <a:pt x="37" y="7"/>
                    </a:cubicBezTo>
                    <a:cubicBezTo>
                      <a:pt x="37" y="7"/>
                      <a:pt x="37" y="7"/>
                      <a:pt x="37" y="7"/>
                    </a:cubicBezTo>
                    <a:cubicBezTo>
                      <a:pt x="37" y="9"/>
                      <a:pt x="35" y="11"/>
                      <a:pt x="33" y="11"/>
                    </a:cubicBezTo>
                    <a:cubicBezTo>
                      <a:pt x="31" y="11"/>
                      <a:pt x="30" y="10"/>
                      <a:pt x="29" y="10"/>
                    </a:cubicBezTo>
                    <a:cubicBezTo>
                      <a:pt x="29" y="10"/>
                      <a:pt x="28" y="10"/>
                      <a:pt x="28" y="11"/>
                    </a:cubicBezTo>
                    <a:cubicBezTo>
                      <a:pt x="28" y="12"/>
                      <a:pt x="28" y="13"/>
                      <a:pt x="28" y="13"/>
                    </a:cubicBezTo>
                    <a:cubicBezTo>
                      <a:pt x="27" y="14"/>
                      <a:pt x="27" y="14"/>
                      <a:pt x="27" y="14"/>
                    </a:cubicBezTo>
                    <a:cubicBezTo>
                      <a:pt x="27" y="17"/>
                      <a:pt x="25" y="17"/>
                      <a:pt x="24" y="17"/>
                    </a:cubicBezTo>
                    <a:cubicBezTo>
                      <a:pt x="24" y="17"/>
                      <a:pt x="24" y="17"/>
                      <a:pt x="24" y="17"/>
                    </a:cubicBezTo>
                    <a:cubicBezTo>
                      <a:pt x="24" y="17"/>
                      <a:pt x="24" y="17"/>
                      <a:pt x="24" y="17"/>
                    </a:cubicBezTo>
                    <a:cubicBezTo>
                      <a:pt x="24" y="17"/>
                      <a:pt x="24" y="17"/>
                      <a:pt x="24" y="17"/>
                    </a:cubicBezTo>
                    <a:cubicBezTo>
                      <a:pt x="23" y="17"/>
                      <a:pt x="22" y="17"/>
                      <a:pt x="21" y="16"/>
                    </a:cubicBezTo>
                    <a:cubicBezTo>
                      <a:pt x="20" y="15"/>
                      <a:pt x="19" y="13"/>
                      <a:pt x="17" y="11"/>
                    </a:cubicBezTo>
                    <a:cubicBezTo>
                      <a:pt x="17" y="11"/>
                      <a:pt x="17" y="10"/>
                      <a:pt x="17" y="10"/>
                    </a:cubicBezTo>
                    <a:cubicBezTo>
                      <a:pt x="17" y="10"/>
                      <a:pt x="17" y="10"/>
                      <a:pt x="17" y="10"/>
                    </a:cubicBezTo>
                    <a:cubicBezTo>
                      <a:pt x="15" y="13"/>
                      <a:pt x="14" y="17"/>
                      <a:pt x="11" y="17"/>
                    </a:cubicBezTo>
                    <a:cubicBezTo>
                      <a:pt x="11" y="17"/>
                      <a:pt x="10" y="17"/>
                      <a:pt x="10" y="17"/>
                    </a:cubicBezTo>
                    <a:cubicBezTo>
                      <a:pt x="10" y="17"/>
                      <a:pt x="10" y="17"/>
                      <a:pt x="10" y="17"/>
                    </a:cubicBezTo>
                    <a:cubicBezTo>
                      <a:pt x="9" y="17"/>
                      <a:pt x="9" y="17"/>
                      <a:pt x="8" y="17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7" y="17"/>
                      <a:pt x="7" y="17"/>
                      <a:pt x="6" y="17"/>
                    </a:cubicBezTo>
                    <a:cubicBezTo>
                      <a:pt x="6" y="17"/>
                      <a:pt x="5" y="17"/>
                      <a:pt x="5" y="17"/>
                    </a:cubicBezTo>
                    <a:cubicBezTo>
                      <a:pt x="5" y="17"/>
                      <a:pt x="4" y="17"/>
                      <a:pt x="3" y="17"/>
                    </a:cubicBezTo>
                    <a:cubicBezTo>
                      <a:pt x="3" y="17"/>
                      <a:pt x="3" y="17"/>
                      <a:pt x="3" y="17"/>
                    </a:cubicBezTo>
                    <a:cubicBezTo>
                      <a:pt x="3" y="18"/>
                      <a:pt x="3" y="18"/>
                      <a:pt x="3" y="18"/>
                    </a:cubicBezTo>
                    <a:cubicBezTo>
                      <a:pt x="3" y="18"/>
                      <a:pt x="3" y="19"/>
                      <a:pt x="3" y="19"/>
                    </a:cubicBezTo>
                    <a:cubicBezTo>
                      <a:pt x="3" y="19"/>
                      <a:pt x="3" y="19"/>
                      <a:pt x="3" y="19"/>
                    </a:cubicBezTo>
                    <a:cubicBezTo>
                      <a:pt x="4" y="20"/>
                      <a:pt x="5" y="21"/>
                      <a:pt x="5" y="22"/>
                    </a:cubicBezTo>
                    <a:cubicBezTo>
                      <a:pt x="5" y="24"/>
                      <a:pt x="3" y="26"/>
                      <a:pt x="1" y="27"/>
                    </a:cubicBezTo>
                    <a:cubicBezTo>
                      <a:pt x="1" y="27"/>
                      <a:pt x="0" y="28"/>
                      <a:pt x="0" y="28"/>
                    </a:cubicBezTo>
                    <a:cubicBezTo>
                      <a:pt x="0" y="28"/>
                      <a:pt x="1" y="28"/>
                      <a:pt x="1" y="29"/>
                    </a:cubicBezTo>
                    <a:cubicBezTo>
                      <a:pt x="3" y="30"/>
                      <a:pt x="5" y="32"/>
                      <a:pt x="3" y="35"/>
                    </a:cubicBezTo>
                    <a:cubicBezTo>
                      <a:pt x="3" y="35"/>
                      <a:pt x="3" y="35"/>
                      <a:pt x="2" y="36"/>
                    </a:cubicBezTo>
                    <a:cubicBezTo>
                      <a:pt x="2" y="36"/>
                      <a:pt x="2" y="36"/>
                      <a:pt x="3" y="37"/>
                    </a:cubicBezTo>
                    <a:cubicBezTo>
                      <a:pt x="3" y="37"/>
                      <a:pt x="3" y="37"/>
                      <a:pt x="4" y="37"/>
                    </a:cubicBezTo>
                    <a:cubicBezTo>
                      <a:pt x="4" y="37"/>
                      <a:pt x="5" y="37"/>
                      <a:pt x="6" y="38"/>
                    </a:cubicBezTo>
                    <a:cubicBezTo>
                      <a:pt x="8" y="38"/>
                      <a:pt x="10" y="38"/>
                      <a:pt x="11" y="39"/>
                    </a:cubicBezTo>
                    <a:cubicBezTo>
                      <a:pt x="11" y="40"/>
                      <a:pt x="11" y="41"/>
                      <a:pt x="11" y="42"/>
                    </a:cubicBezTo>
                    <a:cubicBezTo>
                      <a:pt x="11" y="42"/>
                      <a:pt x="11" y="42"/>
                      <a:pt x="11" y="42"/>
                    </a:cubicBezTo>
                    <a:cubicBezTo>
                      <a:pt x="11" y="42"/>
                      <a:pt x="12" y="42"/>
                      <a:pt x="12" y="42"/>
                    </a:cubicBezTo>
                    <a:cubicBezTo>
                      <a:pt x="13" y="41"/>
                      <a:pt x="13" y="41"/>
                      <a:pt x="14" y="40"/>
                    </a:cubicBezTo>
                    <a:cubicBezTo>
                      <a:pt x="15" y="38"/>
                      <a:pt x="16" y="36"/>
                      <a:pt x="20" y="35"/>
                    </a:cubicBezTo>
                    <a:cubicBezTo>
                      <a:pt x="21" y="35"/>
                      <a:pt x="22" y="34"/>
                      <a:pt x="23" y="34"/>
                    </a:cubicBezTo>
                    <a:cubicBezTo>
                      <a:pt x="30" y="34"/>
                      <a:pt x="36" y="39"/>
                      <a:pt x="38" y="42"/>
                    </a:cubicBezTo>
                    <a:cubicBezTo>
                      <a:pt x="39" y="43"/>
                      <a:pt x="39" y="44"/>
                      <a:pt x="40" y="44"/>
                    </a:cubicBezTo>
                    <a:cubicBezTo>
                      <a:pt x="41" y="46"/>
                      <a:pt x="42" y="47"/>
                      <a:pt x="42" y="50"/>
                    </a:cubicBezTo>
                    <a:cubicBezTo>
                      <a:pt x="43" y="52"/>
                      <a:pt x="44" y="57"/>
                      <a:pt x="52" y="62"/>
                    </a:cubicBezTo>
                    <a:cubicBezTo>
                      <a:pt x="57" y="65"/>
                      <a:pt x="60" y="68"/>
                      <a:pt x="62" y="71"/>
                    </a:cubicBezTo>
                    <a:cubicBezTo>
                      <a:pt x="64" y="73"/>
                      <a:pt x="66" y="74"/>
                      <a:pt x="67" y="75"/>
                    </a:cubicBezTo>
                    <a:cubicBezTo>
                      <a:pt x="69" y="76"/>
                      <a:pt x="70" y="76"/>
                      <a:pt x="72" y="77"/>
                    </a:cubicBezTo>
                    <a:cubicBezTo>
                      <a:pt x="74" y="77"/>
                      <a:pt x="77" y="78"/>
                      <a:pt x="79" y="80"/>
                    </a:cubicBezTo>
                    <a:cubicBezTo>
                      <a:pt x="81" y="83"/>
                      <a:pt x="84" y="85"/>
                      <a:pt x="88" y="86"/>
                    </a:cubicBezTo>
                    <a:cubicBezTo>
                      <a:pt x="90" y="87"/>
                      <a:pt x="91" y="89"/>
                      <a:pt x="92" y="90"/>
                    </a:cubicBezTo>
                    <a:cubicBezTo>
                      <a:pt x="93" y="92"/>
                      <a:pt x="94" y="93"/>
                      <a:pt x="95" y="93"/>
                    </a:cubicBezTo>
                    <a:cubicBezTo>
                      <a:pt x="99" y="93"/>
                      <a:pt x="99" y="96"/>
                      <a:pt x="99" y="98"/>
                    </a:cubicBezTo>
                    <a:cubicBezTo>
                      <a:pt x="99" y="99"/>
                      <a:pt x="100" y="99"/>
                      <a:pt x="100" y="100"/>
                    </a:cubicBezTo>
                    <a:cubicBezTo>
                      <a:pt x="103" y="104"/>
                      <a:pt x="104" y="111"/>
                      <a:pt x="101" y="115"/>
                    </a:cubicBezTo>
                    <a:cubicBezTo>
                      <a:pt x="100" y="116"/>
                      <a:pt x="100" y="119"/>
                      <a:pt x="100" y="120"/>
                    </a:cubicBezTo>
                    <a:cubicBezTo>
                      <a:pt x="101" y="118"/>
                      <a:pt x="103" y="115"/>
                      <a:pt x="103" y="113"/>
                    </a:cubicBezTo>
                    <a:cubicBezTo>
                      <a:pt x="104" y="110"/>
                      <a:pt x="105" y="109"/>
                      <a:pt x="107" y="108"/>
                    </a:cubicBezTo>
                    <a:cubicBezTo>
                      <a:pt x="108" y="107"/>
                      <a:pt x="109" y="107"/>
                      <a:pt x="110" y="105"/>
                    </a:cubicBezTo>
                    <a:cubicBezTo>
                      <a:pt x="110" y="105"/>
                      <a:pt x="110" y="105"/>
                      <a:pt x="110" y="105"/>
                    </a:cubicBezTo>
                    <a:cubicBezTo>
                      <a:pt x="110" y="105"/>
                      <a:pt x="109" y="104"/>
                      <a:pt x="109" y="104"/>
                    </a:cubicBezTo>
                    <a:cubicBezTo>
                      <a:pt x="107" y="103"/>
                      <a:pt x="105" y="101"/>
                      <a:pt x="105" y="98"/>
                    </a:cubicBezTo>
                    <a:cubicBezTo>
                      <a:pt x="104" y="96"/>
                      <a:pt x="105" y="94"/>
                      <a:pt x="106" y="93"/>
                    </a:cubicBezTo>
                    <a:cubicBezTo>
                      <a:pt x="108" y="89"/>
                      <a:pt x="114" y="88"/>
                      <a:pt x="118" y="91"/>
                    </a:cubicBezTo>
                    <a:cubicBezTo>
                      <a:pt x="119" y="92"/>
                      <a:pt x="120" y="92"/>
                      <a:pt x="121" y="93"/>
                    </a:cubicBezTo>
                    <a:cubicBezTo>
                      <a:pt x="122" y="93"/>
                      <a:pt x="123" y="94"/>
                      <a:pt x="124" y="95"/>
                    </a:cubicBezTo>
                    <a:cubicBezTo>
                      <a:pt x="124" y="94"/>
                      <a:pt x="124" y="94"/>
                      <a:pt x="124" y="93"/>
                    </a:cubicBezTo>
                    <a:cubicBezTo>
                      <a:pt x="124" y="90"/>
                      <a:pt x="112" y="84"/>
                      <a:pt x="107" y="82"/>
                    </a:cubicBezTo>
                    <a:cubicBezTo>
                      <a:pt x="105" y="81"/>
                      <a:pt x="104" y="80"/>
                      <a:pt x="103" y="79"/>
                    </a:cubicBezTo>
                    <a:cubicBezTo>
                      <a:pt x="100" y="78"/>
                      <a:pt x="99" y="76"/>
                      <a:pt x="99" y="75"/>
                    </a:cubicBezTo>
                    <a:cubicBezTo>
                      <a:pt x="98" y="73"/>
                      <a:pt x="98" y="73"/>
                      <a:pt x="96" y="73"/>
                    </a:cubicBezTo>
                    <a:cubicBezTo>
                      <a:pt x="95" y="73"/>
                      <a:pt x="95" y="73"/>
                      <a:pt x="95" y="73"/>
                    </a:cubicBezTo>
                    <a:cubicBezTo>
                      <a:pt x="87" y="73"/>
                      <a:pt x="78" y="64"/>
                      <a:pt x="76" y="53"/>
                    </a:cubicBezTo>
                    <a:cubicBezTo>
                      <a:pt x="75" y="48"/>
                      <a:pt x="71" y="46"/>
                      <a:pt x="67" y="44"/>
                    </a:cubicBezTo>
                    <a:cubicBezTo>
                      <a:pt x="64" y="42"/>
                      <a:pt x="61" y="41"/>
                      <a:pt x="60" y="38"/>
                    </a:cubicBezTo>
                    <a:cubicBezTo>
                      <a:pt x="58" y="34"/>
                      <a:pt x="59" y="31"/>
                      <a:pt x="60" y="30"/>
                    </a:cubicBezTo>
                    <a:cubicBezTo>
                      <a:pt x="61" y="28"/>
                      <a:pt x="61" y="28"/>
                      <a:pt x="60" y="26"/>
                    </a:cubicBezTo>
                    <a:cubicBezTo>
                      <a:pt x="60" y="25"/>
                      <a:pt x="60" y="24"/>
                      <a:pt x="60" y="22"/>
                    </a:cubicBezTo>
                    <a:cubicBezTo>
                      <a:pt x="61" y="20"/>
                      <a:pt x="63" y="19"/>
                      <a:pt x="65" y="18"/>
                    </a:cubicBezTo>
                    <a:cubicBezTo>
                      <a:pt x="65" y="17"/>
                      <a:pt x="65" y="16"/>
                      <a:pt x="65" y="16"/>
                    </a:cubicBezTo>
                    <a:cubicBezTo>
                      <a:pt x="65" y="15"/>
                      <a:pt x="65" y="15"/>
                      <a:pt x="65" y="15"/>
                    </a:cubicBezTo>
                    <a:cubicBezTo>
                      <a:pt x="65" y="14"/>
                      <a:pt x="65" y="12"/>
                      <a:pt x="65" y="11"/>
                    </a:cubicBezTo>
                    <a:cubicBezTo>
                      <a:pt x="65" y="11"/>
                      <a:pt x="65" y="11"/>
                      <a:pt x="65" y="10"/>
                    </a:cubicBezTo>
                    <a:cubicBezTo>
                      <a:pt x="65" y="9"/>
                      <a:pt x="65" y="8"/>
                      <a:pt x="65" y="8"/>
                    </a:cubicBezTo>
                    <a:cubicBezTo>
                      <a:pt x="65" y="7"/>
                      <a:pt x="65" y="7"/>
                      <a:pt x="65" y="7"/>
                    </a:cubicBezTo>
                    <a:cubicBezTo>
                      <a:pt x="65" y="6"/>
                      <a:pt x="65" y="6"/>
                      <a:pt x="65" y="6"/>
                    </a:cubicBezTo>
                    <a:cubicBezTo>
                      <a:pt x="65" y="6"/>
                      <a:pt x="65" y="6"/>
                      <a:pt x="65" y="6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078" name="Freeform 1225">
                <a:extLst>
                  <a:ext uri="{FF2B5EF4-FFF2-40B4-BE49-F238E27FC236}">
                    <a16:creationId xmlns:a16="http://schemas.microsoft.com/office/drawing/2014/main" id="{DB362B25-6D04-4FF8-8752-F9D4E933BDD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81" y="3384"/>
                <a:ext cx="26" cy="17"/>
              </a:xfrm>
              <a:custGeom>
                <a:avLst/>
                <a:gdLst>
                  <a:gd name="T0" fmla="*/ 24 w 27"/>
                  <a:gd name="T1" fmla="*/ 15 h 18"/>
                  <a:gd name="T2" fmla="*/ 24 w 27"/>
                  <a:gd name="T3" fmla="*/ 10 h 18"/>
                  <a:gd name="T4" fmla="*/ 27 w 27"/>
                  <a:gd name="T5" fmla="*/ 0 h 18"/>
                  <a:gd name="T6" fmla="*/ 22 w 27"/>
                  <a:gd name="T7" fmla="*/ 1 h 18"/>
                  <a:gd name="T8" fmla="*/ 7 w 27"/>
                  <a:gd name="T9" fmla="*/ 1 h 18"/>
                  <a:gd name="T10" fmla="*/ 5 w 27"/>
                  <a:gd name="T11" fmla="*/ 0 h 18"/>
                  <a:gd name="T12" fmla="*/ 0 w 27"/>
                  <a:gd name="T13" fmla="*/ 3 h 18"/>
                  <a:gd name="T14" fmla="*/ 10 w 27"/>
                  <a:gd name="T15" fmla="*/ 8 h 18"/>
                  <a:gd name="T16" fmla="*/ 20 w 27"/>
                  <a:gd name="T17" fmla="*/ 14 h 18"/>
                  <a:gd name="T18" fmla="*/ 23 w 27"/>
                  <a:gd name="T19" fmla="*/ 16 h 18"/>
                  <a:gd name="T20" fmla="*/ 23 w 27"/>
                  <a:gd name="T21" fmla="*/ 18 h 18"/>
                  <a:gd name="T22" fmla="*/ 23 w 27"/>
                  <a:gd name="T23" fmla="*/ 18 h 18"/>
                  <a:gd name="T24" fmla="*/ 23 w 27"/>
                  <a:gd name="T25" fmla="*/ 16 h 18"/>
                  <a:gd name="T26" fmla="*/ 24 w 27"/>
                  <a:gd name="T27" fmla="*/ 15 h 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27" h="18">
                    <a:moveTo>
                      <a:pt x="24" y="15"/>
                    </a:moveTo>
                    <a:cubicBezTo>
                      <a:pt x="24" y="15"/>
                      <a:pt x="24" y="14"/>
                      <a:pt x="24" y="10"/>
                    </a:cubicBezTo>
                    <a:cubicBezTo>
                      <a:pt x="23" y="6"/>
                      <a:pt x="26" y="2"/>
                      <a:pt x="27" y="0"/>
                    </a:cubicBezTo>
                    <a:cubicBezTo>
                      <a:pt x="26" y="0"/>
                      <a:pt x="24" y="0"/>
                      <a:pt x="22" y="1"/>
                    </a:cubicBezTo>
                    <a:cubicBezTo>
                      <a:pt x="15" y="2"/>
                      <a:pt x="11" y="3"/>
                      <a:pt x="7" y="1"/>
                    </a:cubicBezTo>
                    <a:cubicBezTo>
                      <a:pt x="6" y="0"/>
                      <a:pt x="6" y="0"/>
                      <a:pt x="5" y="0"/>
                    </a:cubicBezTo>
                    <a:cubicBezTo>
                      <a:pt x="3" y="0"/>
                      <a:pt x="0" y="2"/>
                      <a:pt x="0" y="3"/>
                    </a:cubicBezTo>
                    <a:cubicBezTo>
                      <a:pt x="0" y="3"/>
                      <a:pt x="2" y="5"/>
                      <a:pt x="10" y="8"/>
                    </a:cubicBezTo>
                    <a:cubicBezTo>
                      <a:pt x="16" y="9"/>
                      <a:pt x="18" y="12"/>
                      <a:pt x="20" y="14"/>
                    </a:cubicBezTo>
                    <a:cubicBezTo>
                      <a:pt x="21" y="15"/>
                      <a:pt x="22" y="16"/>
                      <a:pt x="23" y="16"/>
                    </a:cubicBezTo>
                    <a:cubicBezTo>
                      <a:pt x="23" y="18"/>
                      <a:pt x="23" y="18"/>
                      <a:pt x="23" y="18"/>
                    </a:cubicBezTo>
                    <a:cubicBezTo>
                      <a:pt x="23" y="18"/>
                      <a:pt x="23" y="18"/>
                      <a:pt x="23" y="18"/>
                    </a:cubicBezTo>
                    <a:cubicBezTo>
                      <a:pt x="23" y="16"/>
                      <a:pt x="23" y="16"/>
                      <a:pt x="23" y="16"/>
                    </a:cubicBezTo>
                    <a:cubicBezTo>
                      <a:pt x="24" y="16"/>
                      <a:pt x="24" y="15"/>
                      <a:pt x="24" y="15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079" name="Freeform 1226">
                <a:extLst>
                  <a:ext uri="{FF2B5EF4-FFF2-40B4-BE49-F238E27FC236}">
                    <a16:creationId xmlns:a16="http://schemas.microsoft.com/office/drawing/2014/main" id="{36D27D0C-2CFD-4E52-9EA8-3514639C399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45" y="3279"/>
                <a:ext cx="38" cy="49"/>
              </a:xfrm>
              <a:custGeom>
                <a:avLst/>
                <a:gdLst>
                  <a:gd name="T0" fmla="*/ 19 w 40"/>
                  <a:gd name="T1" fmla="*/ 52 h 52"/>
                  <a:gd name="T2" fmla="*/ 20 w 40"/>
                  <a:gd name="T3" fmla="*/ 52 h 52"/>
                  <a:gd name="T4" fmla="*/ 22 w 40"/>
                  <a:gd name="T5" fmla="*/ 51 h 52"/>
                  <a:gd name="T6" fmla="*/ 24 w 40"/>
                  <a:gd name="T7" fmla="*/ 51 h 52"/>
                  <a:gd name="T8" fmla="*/ 27 w 40"/>
                  <a:gd name="T9" fmla="*/ 50 h 52"/>
                  <a:gd name="T10" fmla="*/ 29 w 40"/>
                  <a:gd name="T11" fmla="*/ 50 h 52"/>
                  <a:gd name="T12" fmla="*/ 32 w 40"/>
                  <a:gd name="T13" fmla="*/ 50 h 52"/>
                  <a:gd name="T14" fmla="*/ 34 w 40"/>
                  <a:gd name="T15" fmla="*/ 49 h 52"/>
                  <a:gd name="T16" fmla="*/ 36 w 40"/>
                  <a:gd name="T17" fmla="*/ 49 h 52"/>
                  <a:gd name="T18" fmla="*/ 36 w 40"/>
                  <a:gd name="T19" fmla="*/ 48 h 52"/>
                  <a:gd name="T20" fmla="*/ 38 w 40"/>
                  <a:gd name="T21" fmla="*/ 43 h 52"/>
                  <a:gd name="T22" fmla="*/ 37 w 40"/>
                  <a:gd name="T23" fmla="*/ 37 h 52"/>
                  <a:gd name="T24" fmla="*/ 37 w 40"/>
                  <a:gd name="T25" fmla="*/ 26 h 52"/>
                  <a:gd name="T26" fmla="*/ 37 w 40"/>
                  <a:gd name="T27" fmla="*/ 25 h 52"/>
                  <a:gd name="T28" fmla="*/ 28 w 40"/>
                  <a:gd name="T29" fmla="*/ 20 h 52"/>
                  <a:gd name="T30" fmla="*/ 24 w 40"/>
                  <a:gd name="T31" fmla="*/ 15 h 52"/>
                  <a:gd name="T32" fmla="*/ 19 w 40"/>
                  <a:gd name="T33" fmla="*/ 7 h 52"/>
                  <a:gd name="T34" fmla="*/ 17 w 40"/>
                  <a:gd name="T35" fmla="*/ 4 h 52"/>
                  <a:gd name="T36" fmla="*/ 16 w 40"/>
                  <a:gd name="T37" fmla="*/ 3 h 52"/>
                  <a:gd name="T38" fmla="*/ 15 w 40"/>
                  <a:gd name="T39" fmla="*/ 2 h 52"/>
                  <a:gd name="T40" fmla="*/ 15 w 40"/>
                  <a:gd name="T41" fmla="*/ 2 h 52"/>
                  <a:gd name="T42" fmla="*/ 9 w 40"/>
                  <a:gd name="T43" fmla="*/ 0 h 52"/>
                  <a:gd name="T44" fmla="*/ 0 w 40"/>
                  <a:gd name="T45" fmla="*/ 3 h 52"/>
                  <a:gd name="T46" fmla="*/ 0 w 40"/>
                  <a:gd name="T47" fmla="*/ 5 h 52"/>
                  <a:gd name="T48" fmla="*/ 0 w 40"/>
                  <a:gd name="T49" fmla="*/ 6 h 52"/>
                  <a:gd name="T50" fmla="*/ 1 w 40"/>
                  <a:gd name="T51" fmla="*/ 6 h 52"/>
                  <a:gd name="T52" fmla="*/ 5 w 40"/>
                  <a:gd name="T53" fmla="*/ 13 h 52"/>
                  <a:gd name="T54" fmla="*/ 6 w 40"/>
                  <a:gd name="T55" fmla="*/ 17 h 52"/>
                  <a:gd name="T56" fmla="*/ 6 w 40"/>
                  <a:gd name="T57" fmla="*/ 18 h 52"/>
                  <a:gd name="T58" fmla="*/ 6 w 40"/>
                  <a:gd name="T59" fmla="*/ 19 h 52"/>
                  <a:gd name="T60" fmla="*/ 7 w 40"/>
                  <a:gd name="T61" fmla="*/ 23 h 52"/>
                  <a:gd name="T62" fmla="*/ 7 w 40"/>
                  <a:gd name="T63" fmla="*/ 29 h 52"/>
                  <a:gd name="T64" fmla="*/ 6 w 40"/>
                  <a:gd name="T65" fmla="*/ 31 h 52"/>
                  <a:gd name="T66" fmla="*/ 6 w 40"/>
                  <a:gd name="T67" fmla="*/ 34 h 52"/>
                  <a:gd name="T68" fmla="*/ 5 w 40"/>
                  <a:gd name="T69" fmla="*/ 35 h 52"/>
                  <a:gd name="T70" fmla="*/ 5 w 40"/>
                  <a:gd name="T71" fmla="*/ 35 h 52"/>
                  <a:gd name="T72" fmla="*/ 4 w 40"/>
                  <a:gd name="T73" fmla="*/ 36 h 52"/>
                  <a:gd name="T74" fmla="*/ 3 w 40"/>
                  <a:gd name="T75" fmla="*/ 36 h 52"/>
                  <a:gd name="T76" fmla="*/ 2 w 40"/>
                  <a:gd name="T77" fmla="*/ 39 h 52"/>
                  <a:gd name="T78" fmla="*/ 4 w 40"/>
                  <a:gd name="T79" fmla="*/ 41 h 52"/>
                  <a:gd name="T80" fmla="*/ 7 w 40"/>
                  <a:gd name="T81" fmla="*/ 44 h 52"/>
                  <a:gd name="T82" fmla="*/ 9 w 40"/>
                  <a:gd name="T83" fmla="*/ 46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</a:cxnLst>
                <a:rect l="0" t="0" r="r" b="b"/>
                <a:pathLst>
                  <a:path w="40" h="52">
                    <a:moveTo>
                      <a:pt x="12" y="48"/>
                    </a:moveTo>
                    <a:cubicBezTo>
                      <a:pt x="14" y="49"/>
                      <a:pt x="17" y="51"/>
                      <a:pt x="19" y="52"/>
                    </a:cubicBezTo>
                    <a:cubicBezTo>
                      <a:pt x="19" y="52"/>
                      <a:pt x="20" y="52"/>
                      <a:pt x="20" y="52"/>
                    </a:cubicBezTo>
                    <a:cubicBezTo>
                      <a:pt x="20" y="52"/>
                      <a:pt x="20" y="52"/>
                      <a:pt x="20" y="52"/>
                    </a:cubicBezTo>
                    <a:cubicBezTo>
                      <a:pt x="20" y="52"/>
                      <a:pt x="20" y="52"/>
                      <a:pt x="20" y="52"/>
                    </a:cubicBezTo>
                    <a:cubicBezTo>
                      <a:pt x="21" y="52"/>
                      <a:pt x="22" y="51"/>
                      <a:pt x="22" y="51"/>
                    </a:cubicBezTo>
                    <a:cubicBezTo>
                      <a:pt x="22" y="51"/>
                      <a:pt x="22" y="51"/>
                      <a:pt x="22" y="51"/>
                    </a:cubicBezTo>
                    <a:cubicBezTo>
                      <a:pt x="23" y="51"/>
                      <a:pt x="24" y="51"/>
                      <a:pt x="24" y="51"/>
                    </a:cubicBezTo>
                    <a:cubicBezTo>
                      <a:pt x="24" y="51"/>
                      <a:pt x="25" y="51"/>
                      <a:pt x="25" y="51"/>
                    </a:cubicBezTo>
                    <a:cubicBezTo>
                      <a:pt x="25" y="51"/>
                      <a:pt x="26" y="51"/>
                      <a:pt x="27" y="50"/>
                    </a:cubicBezTo>
                    <a:cubicBezTo>
                      <a:pt x="27" y="50"/>
                      <a:pt x="27" y="50"/>
                      <a:pt x="28" y="50"/>
                    </a:cubicBezTo>
                    <a:cubicBezTo>
                      <a:pt x="28" y="50"/>
                      <a:pt x="29" y="50"/>
                      <a:pt x="29" y="50"/>
                    </a:cubicBezTo>
                    <a:cubicBezTo>
                      <a:pt x="29" y="50"/>
                      <a:pt x="30" y="50"/>
                      <a:pt x="30" y="50"/>
                    </a:cubicBezTo>
                    <a:cubicBezTo>
                      <a:pt x="31" y="50"/>
                      <a:pt x="31" y="50"/>
                      <a:pt x="32" y="50"/>
                    </a:cubicBezTo>
                    <a:cubicBezTo>
                      <a:pt x="32" y="49"/>
                      <a:pt x="33" y="49"/>
                      <a:pt x="33" y="49"/>
                    </a:cubicBezTo>
                    <a:cubicBezTo>
                      <a:pt x="33" y="49"/>
                      <a:pt x="34" y="49"/>
                      <a:pt x="34" y="49"/>
                    </a:cubicBezTo>
                    <a:cubicBezTo>
                      <a:pt x="35" y="49"/>
                      <a:pt x="35" y="49"/>
                      <a:pt x="35" y="49"/>
                    </a:cubicBezTo>
                    <a:cubicBezTo>
                      <a:pt x="36" y="49"/>
                      <a:pt x="36" y="49"/>
                      <a:pt x="36" y="49"/>
                    </a:cubicBezTo>
                    <a:cubicBezTo>
                      <a:pt x="36" y="49"/>
                      <a:pt x="36" y="49"/>
                      <a:pt x="36" y="48"/>
                    </a:cubicBezTo>
                    <a:cubicBezTo>
                      <a:pt x="36" y="48"/>
                      <a:pt x="36" y="48"/>
                      <a:pt x="36" y="48"/>
                    </a:cubicBezTo>
                    <a:cubicBezTo>
                      <a:pt x="36" y="48"/>
                      <a:pt x="36" y="48"/>
                      <a:pt x="36" y="47"/>
                    </a:cubicBezTo>
                    <a:cubicBezTo>
                      <a:pt x="36" y="46"/>
                      <a:pt x="37" y="44"/>
                      <a:pt x="38" y="43"/>
                    </a:cubicBezTo>
                    <a:cubicBezTo>
                      <a:pt x="39" y="42"/>
                      <a:pt x="39" y="41"/>
                      <a:pt x="40" y="41"/>
                    </a:cubicBezTo>
                    <a:cubicBezTo>
                      <a:pt x="40" y="40"/>
                      <a:pt x="38" y="38"/>
                      <a:pt x="37" y="37"/>
                    </a:cubicBezTo>
                    <a:cubicBezTo>
                      <a:pt x="35" y="35"/>
                      <a:pt x="34" y="33"/>
                      <a:pt x="35" y="31"/>
                    </a:cubicBezTo>
                    <a:cubicBezTo>
                      <a:pt x="35" y="29"/>
                      <a:pt x="36" y="27"/>
                      <a:pt x="37" y="26"/>
                    </a:cubicBezTo>
                    <a:cubicBezTo>
                      <a:pt x="37" y="26"/>
                      <a:pt x="37" y="25"/>
                      <a:pt x="37" y="25"/>
                    </a:cubicBezTo>
                    <a:cubicBezTo>
                      <a:pt x="37" y="25"/>
                      <a:pt x="37" y="25"/>
                      <a:pt x="37" y="25"/>
                    </a:cubicBezTo>
                    <a:cubicBezTo>
                      <a:pt x="37" y="24"/>
                      <a:pt x="37" y="23"/>
                      <a:pt x="37" y="22"/>
                    </a:cubicBezTo>
                    <a:cubicBezTo>
                      <a:pt x="35" y="21"/>
                      <a:pt x="30" y="21"/>
                      <a:pt x="28" y="20"/>
                    </a:cubicBezTo>
                    <a:cubicBezTo>
                      <a:pt x="27" y="20"/>
                      <a:pt x="26" y="20"/>
                      <a:pt x="26" y="20"/>
                    </a:cubicBezTo>
                    <a:cubicBezTo>
                      <a:pt x="23" y="19"/>
                      <a:pt x="24" y="16"/>
                      <a:pt x="24" y="15"/>
                    </a:cubicBezTo>
                    <a:cubicBezTo>
                      <a:pt x="24" y="14"/>
                      <a:pt x="24" y="13"/>
                      <a:pt x="24" y="13"/>
                    </a:cubicBezTo>
                    <a:cubicBezTo>
                      <a:pt x="21" y="13"/>
                      <a:pt x="19" y="10"/>
                      <a:pt x="19" y="7"/>
                    </a:cubicBezTo>
                    <a:cubicBezTo>
                      <a:pt x="19" y="7"/>
                      <a:pt x="19" y="7"/>
                      <a:pt x="19" y="6"/>
                    </a:cubicBezTo>
                    <a:cubicBezTo>
                      <a:pt x="18" y="6"/>
                      <a:pt x="18" y="5"/>
                      <a:pt x="17" y="4"/>
                    </a:cubicBezTo>
                    <a:cubicBezTo>
                      <a:pt x="17" y="4"/>
                      <a:pt x="17" y="4"/>
                      <a:pt x="17" y="4"/>
                    </a:cubicBezTo>
                    <a:cubicBezTo>
                      <a:pt x="17" y="4"/>
                      <a:pt x="16" y="4"/>
                      <a:pt x="16" y="3"/>
                    </a:cubicBezTo>
                    <a:cubicBezTo>
                      <a:pt x="16" y="3"/>
                      <a:pt x="16" y="3"/>
                      <a:pt x="16" y="3"/>
                    </a:cubicBezTo>
                    <a:cubicBezTo>
                      <a:pt x="16" y="2"/>
                      <a:pt x="15" y="2"/>
                      <a:pt x="15" y="2"/>
                    </a:cubicBezTo>
                    <a:cubicBezTo>
                      <a:pt x="15" y="2"/>
                      <a:pt x="15" y="2"/>
                      <a:pt x="15" y="2"/>
                    </a:cubicBezTo>
                    <a:cubicBezTo>
                      <a:pt x="15" y="2"/>
                      <a:pt x="15" y="2"/>
                      <a:pt x="15" y="2"/>
                    </a:cubicBezTo>
                    <a:cubicBezTo>
                      <a:pt x="14" y="1"/>
                      <a:pt x="14" y="1"/>
                      <a:pt x="14" y="1"/>
                    </a:cubicBezTo>
                    <a:cubicBezTo>
                      <a:pt x="12" y="1"/>
                      <a:pt x="10" y="0"/>
                      <a:pt x="9" y="0"/>
                    </a:cubicBezTo>
                    <a:cubicBezTo>
                      <a:pt x="8" y="1"/>
                      <a:pt x="3" y="2"/>
                      <a:pt x="0" y="3"/>
                    </a:cubicBezTo>
                    <a:cubicBezTo>
                      <a:pt x="0" y="3"/>
                      <a:pt x="0" y="3"/>
                      <a:pt x="0" y="3"/>
                    </a:cubicBezTo>
                    <a:cubicBezTo>
                      <a:pt x="0" y="4"/>
                      <a:pt x="0" y="4"/>
                      <a:pt x="0" y="5"/>
                    </a:cubicBezTo>
                    <a:cubicBezTo>
                      <a:pt x="0" y="5"/>
                      <a:pt x="0" y="5"/>
                      <a:pt x="0" y="5"/>
                    </a:cubicBezTo>
                    <a:cubicBezTo>
                      <a:pt x="0" y="5"/>
                      <a:pt x="0" y="5"/>
                      <a:pt x="0" y="6"/>
                    </a:cubicBezTo>
                    <a:cubicBezTo>
                      <a:pt x="0" y="6"/>
                      <a:pt x="0" y="6"/>
                      <a:pt x="0" y="6"/>
                    </a:cubicBezTo>
                    <a:cubicBezTo>
                      <a:pt x="1" y="6"/>
                      <a:pt x="1" y="6"/>
                      <a:pt x="1" y="6"/>
                    </a:cubicBezTo>
                    <a:cubicBezTo>
                      <a:pt x="1" y="6"/>
                      <a:pt x="1" y="6"/>
                      <a:pt x="1" y="6"/>
                    </a:cubicBezTo>
                    <a:cubicBezTo>
                      <a:pt x="1" y="6"/>
                      <a:pt x="1" y="7"/>
                      <a:pt x="1" y="7"/>
                    </a:cubicBezTo>
                    <a:cubicBezTo>
                      <a:pt x="5" y="8"/>
                      <a:pt x="5" y="11"/>
                      <a:pt x="5" y="13"/>
                    </a:cubicBezTo>
                    <a:cubicBezTo>
                      <a:pt x="5" y="14"/>
                      <a:pt x="5" y="15"/>
                      <a:pt x="6" y="16"/>
                    </a:cubicBezTo>
                    <a:cubicBezTo>
                      <a:pt x="6" y="16"/>
                      <a:pt x="6" y="16"/>
                      <a:pt x="6" y="17"/>
                    </a:cubicBezTo>
                    <a:cubicBezTo>
                      <a:pt x="6" y="17"/>
                      <a:pt x="6" y="17"/>
                      <a:pt x="6" y="17"/>
                    </a:cubicBezTo>
                    <a:cubicBezTo>
                      <a:pt x="6" y="17"/>
                      <a:pt x="6" y="18"/>
                      <a:pt x="6" y="18"/>
                    </a:cubicBezTo>
                    <a:cubicBezTo>
                      <a:pt x="6" y="18"/>
                      <a:pt x="6" y="18"/>
                      <a:pt x="6" y="18"/>
                    </a:cubicBezTo>
                    <a:cubicBezTo>
                      <a:pt x="6" y="19"/>
                      <a:pt x="6" y="19"/>
                      <a:pt x="6" y="19"/>
                    </a:cubicBezTo>
                    <a:cubicBezTo>
                      <a:pt x="6" y="19"/>
                      <a:pt x="6" y="19"/>
                      <a:pt x="6" y="19"/>
                    </a:cubicBezTo>
                    <a:cubicBezTo>
                      <a:pt x="7" y="23"/>
                      <a:pt x="7" y="23"/>
                      <a:pt x="7" y="23"/>
                    </a:cubicBezTo>
                    <a:cubicBezTo>
                      <a:pt x="7" y="23"/>
                      <a:pt x="7" y="23"/>
                      <a:pt x="7" y="23"/>
                    </a:cubicBezTo>
                    <a:cubicBezTo>
                      <a:pt x="7" y="25"/>
                      <a:pt x="7" y="27"/>
                      <a:pt x="7" y="29"/>
                    </a:cubicBezTo>
                    <a:cubicBezTo>
                      <a:pt x="6" y="29"/>
                      <a:pt x="6" y="30"/>
                      <a:pt x="6" y="30"/>
                    </a:cubicBezTo>
                    <a:cubicBezTo>
                      <a:pt x="6" y="31"/>
                      <a:pt x="6" y="31"/>
                      <a:pt x="6" y="31"/>
                    </a:cubicBezTo>
                    <a:cubicBezTo>
                      <a:pt x="6" y="32"/>
                      <a:pt x="6" y="32"/>
                      <a:pt x="6" y="32"/>
                    </a:cubicBezTo>
                    <a:cubicBezTo>
                      <a:pt x="6" y="33"/>
                      <a:pt x="6" y="33"/>
                      <a:pt x="6" y="34"/>
                    </a:cubicBezTo>
                    <a:cubicBezTo>
                      <a:pt x="6" y="34"/>
                      <a:pt x="6" y="34"/>
                      <a:pt x="6" y="34"/>
                    </a:cubicBezTo>
                    <a:cubicBezTo>
                      <a:pt x="5" y="34"/>
                      <a:pt x="5" y="35"/>
                      <a:pt x="5" y="35"/>
                    </a:cubicBezTo>
                    <a:cubicBezTo>
                      <a:pt x="5" y="35"/>
                      <a:pt x="5" y="35"/>
                      <a:pt x="5" y="35"/>
                    </a:cubicBezTo>
                    <a:cubicBezTo>
                      <a:pt x="5" y="35"/>
                      <a:pt x="5" y="35"/>
                      <a:pt x="5" y="35"/>
                    </a:cubicBezTo>
                    <a:cubicBezTo>
                      <a:pt x="4" y="36"/>
                      <a:pt x="4" y="36"/>
                      <a:pt x="4" y="36"/>
                    </a:cubicBezTo>
                    <a:cubicBezTo>
                      <a:pt x="4" y="36"/>
                      <a:pt x="4" y="36"/>
                      <a:pt x="4" y="36"/>
                    </a:cubicBezTo>
                    <a:cubicBezTo>
                      <a:pt x="4" y="36"/>
                      <a:pt x="4" y="36"/>
                      <a:pt x="4" y="36"/>
                    </a:cubicBezTo>
                    <a:cubicBezTo>
                      <a:pt x="3" y="36"/>
                      <a:pt x="3" y="36"/>
                      <a:pt x="3" y="36"/>
                    </a:cubicBezTo>
                    <a:cubicBezTo>
                      <a:pt x="3" y="36"/>
                      <a:pt x="2" y="37"/>
                      <a:pt x="2" y="38"/>
                    </a:cubicBezTo>
                    <a:cubicBezTo>
                      <a:pt x="2" y="38"/>
                      <a:pt x="2" y="38"/>
                      <a:pt x="2" y="39"/>
                    </a:cubicBezTo>
                    <a:cubicBezTo>
                      <a:pt x="2" y="39"/>
                      <a:pt x="3" y="39"/>
                      <a:pt x="3" y="39"/>
                    </a:cubicBezTo>
                    <a:cubicBezTo>
                      <a:pt x="3" y="40"/>
                      <a:pt x="4" y="40"/>
                      <a:pt x="4" y="41"/>
                    </a:cubicBezTo>
                    <a:cubicBezTo>
                      <a:pt x="4" y="41"/>
                      <a:pt x="5" y="42"/>
                      <a:pt x="5" y="42"/>
                    </a:cubicBezTo>
                    <a:cubicBezTo>
                      <a:pt x="6" y="43"/>
                      <a:pt x="6" y="43"/>
                      <a:pt x="7" y="44"/>
                    </a:cubicBezTo>
                    <a:cubicBezTo>
                      <a:pt x="7" y="44"/>
                      <a:pt x="7" y="45"/>
                      <a:pt x="8" y="45"/>
                    </a:cubicBezTo>
                    <a:cubicBezTo>
                      <a:pt x="8" y="45"/>
                      <a:pt x="8" y="46"/>
                      <a:pt x="9" y="46"/>
                    </a:cubicBezTo>
                    <a:cubicBezTo>
                      <a:pt x="9" y="46"/>
                      <a:pt x="10" y="47"/>
                      <a:pt x="12" y="48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</p:grpSp>
        <p:grpSp>
          <p:nvGrpSpPr>
            <p:cNvPr id="38" name="Group 1229">
              <a:extLst>
                <a:ext uri="{FF2B5EF4-FFF2-40B4-BE49-F238E27FC236}">
                  <a16:creationId xmlns:a16="http://schemas.microsoft.com/office/drawing/2014/main" id="{E6F35A9F-D55C-4DA3-8E82-A6571758C8DA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>
              <a:off x="5567520" y="3944828"/>
              <a:ext cx="1354771" cy="1467565"/>
              <a:chOff x="1483" y="2550"/>
              <a:chExt cx="729" cy="816"/>
            </a:xfrm>
            <a:grpFill/>
          </p:grpSpPr>
          <p:grpSp>
            <p:nvGrpSpPr>
              <p:cNvPr id="416" name="Group 1430">
                <a:extLst>
                  <a:ext uri="{FF2B5EF4-FFF2-40B4-BE49-F238E27FC236}">
                    <a16:creationId xmlns:a16="http://schemas.microsoft.com/office/drawing/2014/main" id="{AC870E68-1334-4D7A-AB37-8B8C004CA56D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483" y="2550"/>
                <a:ext cx="729" cy="816"/>
                <a:chOff x="1483" y="2550"/>
                <a:chExt cx="729" cy="816"/>
              </a:xfrm>
              <a:grpFill/>
            </p:grpSpPr>
            <p:sp>
              <p:nvSpPr>
                <p:cNvPr id="840" name="Freeform 1230">
                  <a:extLst>
                    <a:ext uri="{FF2B5EF4-FFF2-40B4-BE49-F238E27FC236}">
                      <a16:creationId xmlns:a16="http://schemas.microsoft.com/office/drawing/2014/main" id="{C3DA04DA-A65F-49DA-AC0D-8F394846C6B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12" y="3168"/>
                  <a:ext cx="17" cy="6"/>
                </a:xfrm>
                <a:custGeom>
                  <a:avLst/>
                  <a:gdLst>
                    <a:gd name="T0" fmla="*/ 18 w 18"/>
                    <a:gd name="T1" fmla="*/ 0 h 6"/>
                    <a:gd name="T2" fmla="*/ 16 w 18"/>
                    <a:gd name="T3" fmla="*/ 0 h 6"/>
                    <a:gd name="T4" fmla="*/ 16 w 18"/>
                    <a:gd name="T5" fmla="*/ 0 h 6"/>
                    <a:gd name="T6" fmla="*/ 14 w 18"/>
                    <a:gd name="T7" fmla="*/ 0 h 6"/>
                    <a:gd name="T8" fmla="*/ 4 w 18"/>
                    <a:gd name="T9" fmla="*/ 1 h 6"/>
                    <a:gd name="T10" fmla="*/ 3 w 18"/>
                    <a:gd name="T11" fmla="*/ 1 h 6"/>
                    <a:gd name="T12" fmla="*/ 2 w 18"/>
                    <a:gd name="T13" fmla="*/ 1 h 6"/>
                    <a:gd name="T14" fmla="*/ 1 w 18"/>
                    <a:gd name="T15" fmla="*/ 1 h 6"/>
                    <a:gd name="T16" fmla="*/ 1 w 18"/>
                    <a:gd name="T17" fmla="*/ 1 h 6"/>
                    <a:gd name="T18" fmla="*/ 0 w 18"/>
                    <a:gd name="T19" fmla="*/ 2 h 6"/>
                    <a:gd name="T20" fmla="*/ 0 w 18"/>
                    <a:gd name="T21" fmla="*/ 2 h 6"/>
                    <a:gd name="T22" fmla="*/ 3 w 18"/>
                    <a:gd name="T23" fmla="*/ 4 h 6"/>
                    <a:gd name="T24" fmla="*/ 4 w 18"/>
                    <a:gd name="T25" fmla="*/ 6 h 6"/>
                    <a:gd name="T26" fmla="*/ 13 w 18"/>
                    <a:gd name="T27" fmla="*/ 1 h 6"/>
                    <a:gd name="T28" fmla="*/ 14 w 18"/>
                    <a:gd name="T29" fmla="*/ 1 h 6"/>
                    <a:gd name="T30" fmla="*/ 15 w 18"/>
                    <a:gd name="T31" fmla="*/ 1 h 6"/>
                    <a:gd name="T32" fmla="*/ 16 w 18"/>
                    <a:gd name="T33" fmla="*/ 1 h 6"/>
                    <a:gd name="T34" fmla="*/ 16 w 18"/>
                    <a:gd name="T35" fmla="*/ 0 h 6"/>
                    <a:gd name="T36" fmla="*/ 17 w 18"/>
                    <a:gd name="T37" fmla="*/ 0 h 6"/>
                    <a:gd name="T38" fmla="*/ 18 w 18"/>
                    <a:gd name="T39" fmla="*/ 0 h 6"/>
                    <a:gd name="T40" fmla="*/ 18 w 18"/>
                    <a:gd name="T4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</a:cxnLst>
                  <a:rect l="0" t="0" r="r" b="b"/>
                  <a:pathLst>
                    <a:path w="18" h="6">
                      <a:moveTo>
                        <a:pt x="18" y="0"/>
                      </a:moveTo>
                      <a:cubicBezTo>
                        <a:pt x="17" y="0"/>
                        <a:pt x="17" y="0"/>
                        <a:pt x="16" y="0"/>
                      </a:cubicBezTo>
                      <a:cubicBezTo>
                        <a:pt x="16" y="0"/>
                        <a:pt x="16" y="0"/>
                        <a:pt x="16" y="0"/>
                      </a:cubicBezTo>
                      <a:cubicBezTo>
                        <a:pt x="15" y="0"/>
                        <a:pt x="15" y="0"/>
                        <a:pt x="14" y="0"/>
                      </a:cubicBezTo>
                      <a:cubicBezTo>
                        <a:pt x="11" y="0"/>
                        <a:pt x="7" y="0"/>
                        <a:pt x="4" y="1"/>
                      </a:cubicBezTo>
                      <a:cubicBezTo>
                        <a:pt x="4" y="1"/>
                        <a:pt x="4" y="1"/>
                        <a:pt x="3" y="1"/>
                      </a:cubicBezTo>
                      <a:cubicBezTo>
                        <a:pt x="3" y="1"/>
                        <a:pt x="3" y="1"/>
                        <a:pt x="2" y="1"/>
                      </a:cubicBezTo>
                      <a:cubicBezTo>
                        <a:pt x="2" y="1"/>
                        <a:pt x="2" y="1"/>
                        <a:pt x="1" y="1"/>
                      </a:cubicBezTo>
                      <a:cubicBezTo>
                        <a:pt x="1" y="1"/>
                        <a:pt x="1" y="1"/>
                        <a:pt x="1" y="1"/>
                      </a:cubicBezTo>
                      <a:cubicBezTo>
                        <a:pt x="1" y="2"/>
                        <a:pt x="0" y="2"/>
                        <a:pt x="0" y="2"/>
                      </a:cubicBezTo>
                      <a:cubicBezTo>
                        <a:pt x="0" y="2"/>
                        <a:pt x="0" y="2"/>
                        <a:pt x="0" y="2"/>
                      </a:cubicBezTo>
                      <a:cubicBezTo>
                        <a:pt x="1" y="3"/>
                        <a:pt x="2" y="3"/>
                        <a:pt x="3" y="4"/>
                      </a:cubicBezTo>
                      <a:cubicBezTo>
                        <a:pt x="3" y="5"/>
                        <a:pt x="4" y="5"/>
                        <a:pt x="4" y="6"/>
                      </a:cubicBezTo>
                      <a:cubicBezTo>
                        <a:pt x="6" y="4"/>
                        <a:pt x="9" y="1"/>
                        <a:pt x="13" y="1"/>
                      </a:cubicBezTo>
                      <a:cubicBezTo>
                        <a:pt x="13" y="1"/>
                        <a:pt x="14" y="1"/>
                        <a:pt x="14" y="1"/>
                      </a:cubicBezTo>
                      <a:cubicBezTo>
                        <a:pt x="14" y="1"/>
                        <a:pt x="14" y="1"/>
                        <a:pt x="15" y="1"/>
                      </a:cubicBezTo>
                      <a:cubicBezTo>
                        <a:pt x="15" y="1"/>
                        <a:pt x="15" y="1"/>
                        <a:pt x="16" y="1"/>
                      </a:cubicBezTo>
                      <a:cubicBezTo>
                        <a:pt x="16" y="1"/>
                        <a:pt x="16" y="0"/>
                        <a:pt x="16" y="0"/>
                      </a:cubicBezTo>
                      <a:cubicBezTo>
                        <a:pt x="16" y="0"/>
                        <a:pt x="17" y="0"/>
                        <a:pt x="17" y="0"/>
                      </a:cubicBezTo>
                      <a:cubicBezTo>
                        <a:pt x="17" y="0"/>
                        <a:pt x="18" y="0"/>
                        <a:pt x="18" y="0"/>
                      </a:cubicBezTo>
                      <a:cubicBezTo>
                        <a:pt x="18" y="0"/>
                        <a:pt x="18" y="0"/>
                        <a:pt x="18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841" name="Freeform 1231">
                  <a:extLst>
                    <a:ext uri="{FF2B5EF4-FFF2-40B4-BE49-F238E27FC236}">
                      <a16:creationId xmlns:a16="http://schemas.microsoft.com/office/drawing/2014/main" id="{BF067668-DD47-4CE4-885D-AAD0189C017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797" y="3162"/>
                  <a:ext cx="104" cy="132"/>
                </a:xfrm>
                <a:custGeom>
                  <a:avLst/>
                  <a:gdLst>
                    <a:gd name="T0" fmla="*/ 82 w 109"/>
                    <a:gd name="T1" fmla="*/ 58 h 138"/>
                    <a:gd name="T2" fmla="*/ 89 w 109"/>
                    <a:gd name="T3" fmla="*/ 54 h 138"/>
                    <a:gd name="T4" fmla="*/ 94 w 109"/>
                    <a:gd name="T5" fmla="*/ 53 h 138"/>
                    <a:gd name="T6" fmla="*/ 94 w 109"/>
                    <a:gd name="T7" fmla="*/ 13 h 138"/>
                    <a:gd name="T8" fmla="*/ 96 w 109"/>
                    <a:gd name="T9" fmla="*/ 13 h 138"/>
                    <a:gd name="T10" fmla="*/ 106 w 109"/>
                    <a:gd name="T11" fmla="*/ 11 h 138"/>
                    <a:gd name="T12" fmla="*/ 109 w 109"/>
                    <a:gd name="T13" fmla="*/ 10 h 138"/>
                    <a:gd name="T14" fmla="*/ 109 w 109"/>
                    <a:gd name="T15" fmla="*/ 10 h 138"/>
                    <a:gd name="T16" fmla="*/ 109 w 109"/>
                    <a:gd name="T17" fmla="*/ 10 h 138"/>
                    <a:gd name="T18" fmla="*/ 107 w 109"/>
                    <a:gd name="T19" fmla="*/ 10 h 138"/>
                    <a:gd name="T20" fmla="*/ 106 w 109"/>
                    <a:gd name="T21" fmla="*/ 10 h 138"/>
                    <a:gd name="T22" fmla="*/ 103 w 109"/>
                    <a:gd name="T23" fmla="*/ 10 h 138"/>
                    <a:gd name="T24" fmla="*/ 98 w 109"/>
                    <a:gd name="T25" fmla="*/ 9 h 138"/>
                    <a:gd name="T26" fmla="*/ 91 w 109"/>
                    <a:gd name="T27" fmla="*/ 9 h 138"/>
                    <a:gd name="T28" fmla="*/ 74 w 109"/>
                    <a:gd name="T29" fmla="*/ 10 h 138"/>
                    <a:gd name="T30" fmla="*/ 73 w 109"/>
                    <a:gd name="T31" fmla="*/ 10 h 138"/>
                    <a:gd name="T32" fmla="*/ 69 w 109"/>
                    <a:gd name="T33" fmla="*/ 6 h 138"/>
                    <a:gd name="T34" fmla="*/ 31 w 109"/>
                    <a:gd name="T35" fmla="*/ 6 h 138"/>
                    <a:gd name="T36" fmla="*/ 20 w 109"/>
                    <a:gd name="T37" fmla="*/ 3 h 138"/>
                    <a:gd name="T38" fmla="*/ 11 w 109"/>
                    <a:gd name="T39" fmla="*/ 2 h 138"/>
                    <a:gd name="T40" fmla="*/ 10 w 109"/>
                    <a:gd name="T41" fmla="*/ 3 h 138"/>
                    <a:gd name="T42" fmla="*/ 9 w 109"/>
                    <a:gd name="T43" fmla="*/ 3 h 138"/>
                    <a:gd name="T44" fmla="*/ 6 w 109"/>
                    <a:gd name="T45" fmla="*/ 1 h 138"/>
                    <a:gd name="T46" fmla="*/ 5 w 109"/>
                    <a:gd name="T47" fmla="*/ 0 h 138"/>
                    <a:gd name="T48" fmla="*/ 5 w 109"/>
                    <a:gd name="T49" fmla="*/ 0 h 138"/>
                    <a:gd name="T50" fmla="*/ 3 w 109"/>
                    <a:gd name="T51" fmla="*/ 2 h 138"/>
                    <a:gd name="T52" fmla="*/ 3 w 109"/>
                    <a:gd name="T53" fmla="*/ 3 h 138"/>
                    <a:gd name="T54" fmla="*/ 0 w 109"/>
                    <a:gd name="T55" fmla="*/ 3 h 138"/>
                    <a:gd name="T56" fmla="*/ 6 w 109"/>
                    <a:gd name="T57" fmla="*/ 15 h 138"/>
                    <a:gd name="T58" fmla="*/ 17 w 109"/>
                    <a:gd name="T59" fmla="*/ 39 h 138"/>
                    <a:gd name="T60" fmla="*/ 23 w 109"/>
                    <a:gd name="T61" fmla="*/ 52 h 138"/>
                    <a:gd name="T62" fmla="*/ 28 w 109"/>
                    <a:gd name="T63" fmla="*/ 63 h 138"/>
                    <a:gd name="T64" fmla="*/ 29 w 109"/>
                    <a:gd name="T65" fmla="*/ 74 h 138"/>
                    <a:gd name="T66" fmla="*/ 29 w 109"/>
                    <a:gd name="T67" fmla="*/ 81 h 138"/>
                    <a:gd name="T68" fmla="*/ 33 w 109"/>
                    <a:gd name="T69" fmla="*/ 99 h 138"/>
                    <a:gd name="T70" fmla="*/ 33 w 109"/>
                    <a:gd name="T71" fmla="*/ 104 h 138"/>
                    <a:gd name="T72" fmla="*/ 40 w 109"/>
                    <a:gd name="T73" fmla="*/ 126 h 138"/>
                    <a:gd name="T74" fmla="*/ 47 w 109"/>
                    <a:gd name="T75" fmla="*/ 134 h 138"/>
                    <a:gd name="T76" fmla="*/ 48 w 109"/>
                    <a:gd name="T77" fmla="*/ 134 h 138"/>
                    <a:gd name="T78" fmla="*/ 55 w 109"/>
                    <a:gd name="T79" fmla="*/ 128 h 138"/>
                    <a:gd name="T80" fmla="*/ 58 w 109"/>
                    <a:gd name="T81" fmla="*/ 130 h 138"/>
                    <a:gd name="T82" fmla="*/ 60 w 109"/>
                    <a:gd name="T83" fmla="*/ 135 h 138"/>
                    <a:gd name="T84" fmla="*/ 63 w 109"/>
                    <a:gd name="T85" fmla="*/ 138 h 138"/>
                    <a:gd name="T86" fmla="*/ 68 w 109"/>
                    <a:gd name="T87" fmla="*/ 138 h 138"/>
                    <a:gd name="T88" fmla="*/ 73 w 109"/>
                    <a:gd name="T89" fmla="*/ 138 h 138"/>
                    <a:gd name="T90" fmla="*/ 74 w 109"/>
                    <a:gd name="T91" fmla="*/ 138 h 138"/>
                    <a:gd name="T92" fmla="*/ 76 w 109"/>
                    <a:gd name="T93" fmla="*/ 138 h 138"/>
                    <a:gd name="T94" fmla="*/ 79 w 109"/>
                    <a:gd name="T95" fmla="*/ 135 h 138"/>
                    <a:gd name="T96" fmla="*/ 82 w 109"/>
                    <a:gd name="T97" fmla="*/ 132 h 138"/>
                    <a:gd name="T98" fmla="*/ 82 w 109"/>
                    <a:gd name="T99" fmla="*/ 92 h 138"/>
                    <a:gd name="T100" fmla="*/ 82 w 109"/>
                    <a:gd name="T101" fmla="*/ 88 h 138"/>
                    <a:gd name="T102" fmla="*/ 82 w 109"/>
                    <a:gd name="T103" fmla="*/ 58 h 13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</a:cxnLst>
                  <a:rect l="0" t="0" r="r" b="b"/>
                  <a:pathLst>
                    <a:path w="109" h="138">
                      <a:moveTo>
                        <a:pt x="82" y="58"/>
                      </a:moveTo>
                      <a:cubicBezTo>
                        <a:pt x="82" y="55"/>
                        <a:pt x="86" y="54"/>
                        <a:pt x="89" y="54"/>
                      </a:cubicBezTo>
                      <a:cubicBezTo>
                        <a:pt x="90" y="54"/>
                        <a:pt x="93" y="54"/>
                        <a:pt x="94" y="53"/>
                      </a:cubicBezTo>
                      <a:cubicBezTo>
                        <a:pt x="94" y="13"/>
                        <a:pt x="94" y="13"/>
                        <a:pt x="94" y="13"/>
                      </a:cubicBezTo>
                      <a:cubicBezTo>
                        <a:pt x="96" y="13"/>
                        <a:pt x="96" y="13"/>
                        <a:pt x="96" y="13"/>
                      </a:cubicBezTo>
                      <a:cubicBezTo>
                        <a:pt x="99" y="12"/>
                        <a:pt x="104" y="12"/>
                        <a:pt x="106" y="11"/>
                      </a:cubicBezTo>
                      <a:cubicBezTo>
                        <a:pt x="106" y="11"/>
                        <a:pt x="107" y="11"/>
                        <a:pt x="109" y="10"/>
                      </a:cubicBezTo>
                      <a:cubicBezTo>
                        <a:pt x="109" y="10"/>
                        <a:pt x="109" y="10"/>
                        <a:pt x="109" y="10"/>
                      </a:cubicBezTo>
                      <a:cubicBezTo>
                        <a:pt x="109" y="10"/>
                        <a:pt x="109" y="10"/>
                        <a:pt x="109" y="10"/>
                      </a:cubicBezTo>
                      <a:cubicBezTo>
                        <a:pt x="108" y="10"/>
                        <a:pt x="107" y="10"/>
                        <a:pt x="107" y="10"/>
                      </a:cubicBezTo>
                      <a:cubicBezTo>
                        <a:pt x="106" y="10"/>
                        <a:pt x="106" y="10"/>
                        <a:pt x="106" y="10"/>
                      </a:cubicBezTo>
                      <a:cubicBezTo>
                        <a:pt x="105" y="10"/>
                        <a:pt x="104" y="10"/>
                        <a:pt x="103" y="10"/>
                      </a:cubicBezTo>
                      <a:cubicBezTo>
                        <a:pt x="101" y="10"/>
                        <a:pt x="99" y="10"/>
                        <a:pt x="98" y="9"/>
                      </a:cubicBezTo>
                      <a:cubicBezTo>
                        <a:pt x="98" y="9"/>
                        <a:pt x="96" y="9"/>
                        <a:pt x="91" y="9"/>
                      </a:cubicBezTo>
                      <a:cubicBezTo>
                        <a:pt x="83" y="9"/>
                        <a:pt x="74" y="10"/>
                        <a:pt x="74" y="10"/>
                      </a:cubicBezTo>
                      <a:cubicBezTo>
                        <a:pt x="73" y="10"/>
                        <a:pt x="73" y="10"/>
                        <a:pt x="73" y="10"/>
                      </a:cubicBezTo>
                      <a:cubicBezTo>
                        <a:pt x="69" y="6"/>
                        <a:pt x="69" y="6"/>
                        <a:pt x="69" y="6"/>
                      </a:cubicBezTo>
                      <a:cubicBezTo>
                        <a:pt x="31" y="6"/>
                        <a:pt x="31" y="6"/>
                        <a:pt x="31" y="6"/>
                      </a:cubicBezTo>
                      <a:cubicBezTo>
                        <a:pt x="27" y="6"/>
                        <a:pt x="24" y="5"/>
                        <a:pt x="20" y="3"/>
                      </a:cubicBezTo>
                      <a:cubicBezTo>
                        <a:pt x="17" y="1"/>
                        <a:pt x="14" y="1"/>
                        <a:pt x="11" y="2"/>
                      </a:cubicBezTo>
                      <a:cubicBezTo>
                        <a:pt x="10" y="2"/>
                        <a:pt x="10" y="3"/>
                        <a:pt x="10" y="3"/>
                      </a:cubicBezTo>
                      <a:cubicBezTo>
                        <a:pt x="9" y="3"/>
                        <a:pt x="9" y="3"/>
                        <a:pt x="9" y="3"/>
                      </a:cubicBezTo>
                      <a:cubicBezTo>
                        <a:pt x="7" y="3"/>
                        <a:pt x="6" y="2"/>
                        <a:pt x="6" y="1"/>
                      </a:cubicBezTo>
                      <a:cubicBezTo>
                        <a:pt x="5" y="1"/>
                        <a:pt x="5" y="1"/>
                        <a:pt x="5" y="0"/>
                      </a:cubicBezTo>
                      <a:cubicBezTo>
                        <a:pt x="5" y="0"/>
                        <a:pt x="5" y="0"/>
                        <a:pt x="5" y="0"/>
                      </a:cubicBezTo>
                      <a:cubicBezTo>
                        <a:pt x="4" y="0"/>
                        <a:pt x="3" y="2"/>
                        <a:pt x="3" y="2"/>
                      </a:cubicBezTo>
                      <a:cubicBezTo>
                        <a:pt x="3" y="3"/>
                        <a:pt x="3" y="3"/>
                        <a:pt x="3" y="3"/>
                      </a:cubicBezTo>
                      <a:cubicBezTo>
                        <a:pt x="0" y="3"/>
                        <a:pt x="0" y="3"/>
                        <a:pt x="0" y="3"/>
                      </a:cubicBezTo>
                      <a:cubicBezTo>
                        <a:pt x="0" y="6"/>
                        <a:pt x="2" y="11"/>
                        <a:pt x="6" y="15"/>
                      </a:cubicBezTo>
                      <a:cubicBezTo>
                        <a:pt x="10" y="21"/>
                        <a:pt x="14" y="31"/>
                        <a:pt x="17" y="39"/>
                      </a:cubicBezTo>
                      <a:cubicBezTo>
                        <a:pt x="18" y="43"/>
                        <a:pt x="21" y="48"/>
                        <a:pt x="23" y="52"/>
                      </a:cubicBezTo>
                      <a:cubicBezTo>
                        <a:pt x="25" y="56"/>
                        <a:pt x="27" y="59"/>
                        <a:pt x="28" y="63"/>
                      </a:cubicBezTo>
                      <a:cubicBezTo>
                        <a:pt x="29" y="66"/>
                        <a:pt x="29" y="70"/>
                        <a:pt x="29" y="74"/>
                      </a:cubicBezTo>
                      <a:cubicBezTo>
                        <a:pt x="28" y="77"/>
                        <a:pt x="28" y="80"/>
                        <a:pt x="29" y="81"/>
                      </a:cubicBezTo>
                      <a:cubicBezTo>
                        <a:pt x="31" y="85"/>
                        <a:pt x="32" y="91"/>
                        <a:pt x="33" y="99"/>
                      </a:cubicBezTo>
                      <a:cubicBezTo>
                        <a:pt x="33" y="101"/>
                        <a:pt x="33" y="102"/>
                        <a:pt x="33" y="104"/>
                      </a:cubicBezTo>
                      <a:cubicBezTo>
                        <a:pt x="34" y="111"/>
                        <a:pt x="35" y="121"/>
                        <a:pt x="40" y="126"/>
                      </a:cubicBezTo>
                      <a:cubicBezTo>
                        <a:pt x="42" y="128"/>
                        <a:pt x="44" y="131"/>
                        <a:pt x="47" y="134"/>
                      </a:cubicBezTo>
                      <a:cubicBezTo>
                        <a:pt x="47" y="134"/>
                        <a:pt x="48" y="134"/>
                        <a:pt x="48" y="134"/>
                      </a:cubicBezTo>
                      <a:cubicBezTo>
                        <a:pt x="49" y="132"/>
                        <a:pt x="52" y="128"/>
                        <a:pt x="55" y="128"/>
                      </a:cubicBezTo>
                      <a:cubicBezTo>
                        <a:pt x="56" y="128"/>
                        <a:pt x="57" y="129"/>
                        <a:pt x="58" y="130"/>
                      </a:cubicBezTo>
                      <a:cubicBezTo>
                        <a:pt x="59" y="132"/>
                        <a:pt x="60" y="133"/>
                        <a:pt x="60" y="135"/>
                      </a:cubicBezTo>
                      <a:cubicBezTo>
                        <a:pt x="61" y="137"/>
                        <a:pt x="61" y="138"/>
                        <a:pt x="63" y="138"/>
                      </a:cubicBezTo>
                      <a:cubicBezTo>
                        <a:pt x="64" y="138"/>
                        <a:pt x="66" y="138"/>
                        <a:pt x="68" y="138"/>
                      </a:cubicBezTo>
                      <a:cubicBezTo>
                        <a:pt x="70" y="138"/>
                        <a:pt x="72" y="138"/>
                        <a:pt x="73" y="138"/>
                      </a:cubicBezTo>
                      <a:cubicBezTo>
                        <a:pt x="74" y="138"/>
                        <a:pt x="74" y="138"/>
                        <a:pt x="74" y="138"/>
                      </a:cubicBezTo>
                      <a:cubicBezTo>
                        <a:pt x="75" y="138"/>
                        <a:pt x="76" y="138"/>
                        <a:pt x="76" y="138"/>
                      </a:cubicBezTo>
                      <a:cubicBezTo>
                        <a:pt x="76" y="137"/>
                        <a:pt x="77" y="136"/>
                        <a:pt x="79" y="135"/>
                      </a:cubicBezTo>
                      <a:cubicBezTo>
                        <a:pt x="80" y="134"/>
                        <a:pt x="82" y="133"/>
                        <a:pt x="82" y="132"/>
                      </a:cubicBezTo>
                      <a:cubicBezTo>
                        <a:pt x="82" y="92"/>
                        <a:pt x="82" y="92"/>
                        <a:pt x="82" y="92"/>
                      </a:cubicBezTo>
                      <a:cubicBezTo>
                        <a:pt x="82" y="88"/>
                        <a:pt x="82" y="88"/>
                        <a:pt x="82" y="88"/>
                      </a:cubicBezTo>
                      <a:lnTo>
                        <a:pt x="82" y="58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842" name="Freeform 1232">
                  <a:extLst>
                    <a:ext uri="{FF2B5EF4-FFF2-40B4-BE49-F238E27FC236}">
                      <a16:creationId xmlns:a16="http://schemas.microsoft.com/office/drawing/2014/main" id="{932EC455-E7C8-4619-AB59-82F9E7751EE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35" y="3147"/>
                  <a:ext cx="79" cy="72"/>
                </a:xfrm>
                <a:custGeom>
                  <a:avLst/>
                  <a:gdLst>
                    <a:gd name="T0" fmla="*/ 45 w 83"/>
                    <a:gd name="T1" fmla="*/ 1 h 75"/>
                    <a:gd name="T2" fmla="*/ 41 w 83"/>
                    <a:gd name="T3" fmla="*/ 4 h 75"/>
                    <a:gd name="T4" fmla="*/ 29 w 83"/>
                    <a:gd name="T5" fmla="*/ 14 h 75"/>
                    <a:gd name="T6" fmla="*/ 23 w 83"/>
                    <a:gd name="T7" fmla="*/ 21 h 75"/>
                    <a:gd name="T8" fmla="*/ 18 w 83"/>
                    <a:gd name="T9" fmla="*/ 27 h 75"/>
                    <a:gd name="T10" fmla="*/ 15 w 83"/>
                    <a:gd name="T11" fmla="*/ 27 h 75"/>
                    <a:gd name="T12" fmla="*/ 6 w 83"/>
                    <a:gd name="T13" fmla="*/ 25 h 75"/>
                    <a:gd name="T14" fmla="*/ 2 w 83"/>
                    <a:gd name="T15" fmla="*/ 25 h 75"/>
                    <a:gd name="T16" fmla="*/ 0 w 83"/>
                    <a:gd name="T17" fmla="*/ 25 h 75"/>
                    <a:gd name="T18" fmla="*/ 1 w 83"/>
                    <a:gd name="T19" fmla="*/ 26 h 75"/>
                    <a:gd name="T20" fmla="*/ 1 w 83"/>
                    <a:gd name="T21" fmla="*/ 26 h 75"/>
                    <a:gd name="T22" fmla="*/ 2 w 83"/>
                    <a:gd name="T23" fmla="*/ 27 h 75"/>
                    <a:gd name="T24" fmla="*/ 3 w 83"/>
                    <a:gd name="T25" fmla="*/ 27 h 75"/>
                    <a:gd name="T26" fmla="*/ 3 w 83"/>
                    <a:gd name="T27" fmla="*/ 28 h 75"/>
                    <a:gd name="T28" fmla="*/ 3 w 83"/>
                    <a:gd name="T29" fmla="*/ 28 h 75"/>
                    <a:gd name="T30" fmla="*/ 7 w 83"/>
                    <a:gd name="T31" fmla="*/ 34 h 75"/>
                    <a:gd name="T32" fmla="*/ 10 w 83"/>
                    <a:gd name="T33" fmla="*/ 42 h 75"/>
                    <a:gd name="T34" fmla="*/ 23 w 83"/>
                    <a:gd name="T35" fmla="*/ 51 h 75"/>
                    <a:gd name="T36" fmla="*/ 24 w 83"/>
                    <a:gd name="T37" fmla="*/ 53 h 75"/>
                    <a:gd name="T38" fmla="*/ 27 w 83"/>
                    <a:gd name="T39" fmla="*/ 60 h 75"/>
                    <a:gd name="T40" fmla="*/ 29 w 83"/>
                    <a:gd name="T41" fmla="*/ 64 h 75"/>
                    <a:gd name="T42" fmla="*/ 32 w 83"/>
                    <a:gd name="T43" fmla="*/ 65 h 75"/>
                    <a:gd name="T44" fmla="*/ 33 w 83"/>
                    <a:gd name="T45" fmla="*/ 66 h 75"/>
                    <a:gd name="T46" fmla="*/ 34 w 83"/>
                    <a:gd name="T47" fmla="*/ 66 h 75"/>
                    <a:gd name="T48" fmla="*/ 36 w 83"/>
                    <a:gd name="T49" fmla="*/ 66 h 75"/>
                    <a:gd name="T50" fmla="*/ 37 w 83"/>
                    <a:gd name="T51" fmla="*/ 66 h 75"/>
                    <a:gd name="T52" fmla="*/ 38 w 83"/>
                    <a:gd name="T53" fmla="*/ 66 h 75"/>
                    <a:gd name="T54" fmla="*/ 38 w 83"/>
                    <a:gd name="T55" fmla="*/ 66 h 75"/>
                    <a:gd name="T56" fmla="*/ 39 w 83"/>
                    <a:gd name="T57" fmla="*/ 67 h 75"/>
                    <a:gd name="T58" fmla="*/ 40 w 83"/>
                    <a:gd name="T59" fmla="*/ 67 h 75"/>
                    <a:gd name="T60" fmla="*/ 40 w 83"/>
                    <a:gd name="T61" fmla="*/ 67 h 75"/>
                    <a:gd name="T62" fmla="*/ 41 w 83"/>
                    <a:gd name="T63" fmla="*/ 68 h 75"/>
                    <a:gd name="T64" fmla="*/ 41 w 83"/>
                    <a:gd name="T65" fmla="*/ 68 h 75"/>
                    <a:gd name="T66" fmla="*/ 41 w 83"/>
                    <a:gd name="T67" fmla="*/ 68 h 75"/>
                    <a:gd name="T68" fmla="*/ 42 w 83"/>
                    <a:gd name="T69" fmla="*/ 67 h 75"/>
                    <a:gd name="T70" fmla="*/ 43 w 83"/>
                    <a:gd name="T71" fmla="*/ 71 h 75"/>
                    <a:gd name="T72" fmla="*/ 43 w 83"/>
                    <a:gd name="T73" fmla="*/ 71 h 75"/>
                    <a:gd name="T74" fmla="*/ 43 w 83"/>
                    <a:gd name="T75" fmla="*/ 71 h 75"/>
                    <a:gd name="T76" fmla="*/ 46 w 83"/>
                    <a:gd name="T77" fmla="*/ 71 h 75"/>
                    <a:gd name="T78" fmla="*/ 50 w 83"/>
                    <a:gd name="T79" fmla="*/ 72 h 75"/>
                    <a:gd name="T80" fmla="*/ 50 w 83"/>
                    <a:gd name="T81" fmla="*/ 72 h 75"/>
                    <a:gd name="T82" fmla="*/ 52 w 83"/>
                    <a:gd name="T83" fmla="*/ 72 h 75"/>
                    <a:gd name="T84" fmla="*/ 52 w 83"/>
                    <a:gd name="T85" fmla="*/ 72 h 75"/>
                    <a:gd name="T86" fmla="*/ 53 w 83"/>
                    <a:gd name="T87" fmla="*/ 73 h 75"/>
                    <a:gd name="T88" fmla="*/ 59 w 83"/>
                    <a:gd name="T89" fmla="*/ 74 h 75"/>
                    <a:gd name="T90" fmla="*/ 64 w 83"/>
                    <a:gd name="T91" fmla="*/ 75 h 75"/>
                    <a:gd name="T92" fmla="*/ 67 w 83"/>
                    <a:gd name="T93" fmla="*/ 72 h 75"/>
                    <a:gd name="T94" fmla="*/ 74 w 83"/>
                    <a:gd name="T95" fmla="*/ 64 h 75"/>
                    <a:gd name="T96" fmla="*/ 76 w 83"/>
                    <a:gd name="T97" fmla="*/ 59 h 75"/>
                    <a:gd name="T98" fmla="*/ 78 w 83"/>
                    <a:gd name="T99" fmla="*/ 53 h 75"/>
                    <a:gd name="T100" fmla="*/ 83 w 83"/>
                    <a:gd name="T101" fmla="*/ 47 h 75"/>
                    <a:gd name="T102" fmla="*/ 82 w 83"/>
                    <a:gd name="T103" fmla="*/ 43 h 75"/>
                    <a:gd name="T104" fmla="*/ 80 w 83"/>
                    <a:gd name="T105" fmla="*/ 39 h 75"/>
                    <a:gd name="T106" fmla="*/ 80 w 83"/>
                    <a:gd name="T107" fmla="*/ 32 h 75"/>
                    <a:gd name="T108" fmla="*/ 82 w 83"/>
                    <a:gd name="T109" fmla="*/ 28 h 75"/>
                    <a:gd name="T110" fmla="*/ 82 w 83"/>
                    <a:gd name="T111" fmla="*/ 19 h 75"/>
                    <a:gd name="T112" fmla="*/ 82 w 83"/>
                    <a:gd name="T113" fmla="*/ 11 h 75"/>
                    <a:gd name="T114" fmla="*/ 80 w 83"/>
                    <a:gd name="T115" fmla="*/ 11 h 75"/>
                    <a:gd name="T116" fmla="*/ 70 w 83"/>
                    <a:gd name="T117" fmla="*/ 7 h 75"/>
                    <a:gd name="T118" fmla="*/ 56 w 83"/>
                    <a:gd name="T119" fmla="*/ 4 h 75"/>
                    <a:gd name="T120" fmla="*/ 55 w 83"/>
                    <a:gd name="T121" fmla="*/ 4 h 75"/>
                    <a:gd name="T122" fmla="*/ 53 w 83"/>
                    <a:gd name="T123" fmla="*/ 0 h 75"/>
                    <a:gd name="T124" fmla="*/ 45 w 83"/>
                    <a:gd name="T125" fmla="*/ 1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83" h="75">
                      <a:moveTo>
                        <a:pt x="45" y="1"/>
                      </a:moveTo>
                      <a:cubicBezTo>
                        <a:pt x="41" y="2"/>
                        <a:pt x="41" y="3"/>
                        <a:pt x="41" y="4"/>
                      </a:cubicBezTo>
                      <a:cubicBezTo>
                        <a:pt x="41" y="8"/>
                        <a:pt x="33" y="13"/>
                        <a:pt x="29" y="14"/>
                      </a:cubicBezTo>
                      <a:cubicBezTo>
                        <a:pt x="27" y="15"/>
                        <a:pt x="24" y="18"/>
                        <a:pt x="23" y="21"/>
                      </a:cubicBezTo>
                      <a:cubicBezTo>
                        <a:pt x="20" y="24"/>
                        <a:pt x="19" y="26"/>
                        <a:pt x="18" y="27"/>
                      </a:cubicBezTo>
                      <a:cubicBezTo>
                        <a:pt x="17" y="27"/>
                        <a:pt x="16" y="27"/>
                        <a:pt x="15" y="27"/>
                      </a:cubicBezTo>
                      <a:cubicBezTo>
                        <a:pt x="12" y="27"/>
                        <a:pt x="9" y="26"/>
                        <a:pt x="6" y="25"/>
                      </a:cubicBezTo>
                      <a:cubicBezTo>
                        <a:pt x="4" y="25"/>
                        <a:pt x="3" y="25"/>
                        <a:pt x="2" y="25"/>
                      </a:cubicBezTo>
                      <a:cubicBezTo>
                        <a:pt x="2" y="25"/>
                        <a:pt x="1" y="25"/>
                        <a:pt x="0" y="25"/>
                      </a:cubicBezTo>
                      <a:cubicBezTo>
                        <a:pt x="0" y="25"/>
                        <a:pt x="1" y="26"/>
                        <a:pt x="1" y="26"/>
                      </a:cubicBezTo>
                      <a:cubicBezTo>
                        <a:pt x="1" y="26"/>
                        <a:pt x="1" y="26"/>
                        <a:pt x="1" y="26"/>
                      </a:cubicBezTo>
                      <a:cubicBezTo>
                        <a:pt x="2" y="27"/>
                        <a:pt x="2" y="27"/>
                        <a:pt x="2" y="27"/>
                      </a:cubicBezTo>
                      <a:cubicBezTo>
                        <a:pt x="2" y="27"/>
                        <a:pt x="2" y="27"/>
                        <a:pt x="3" y="27"/>
                      </a:cubicBezTo>
                      <a:cubicBezTo>
                        <a:pt x="3" y="28"/>
                        <a:pt x="3" y="28"/>
                        <a:pt x="3" y="28"/>
                      </a:cubicBezTo>
                      <a:cubicBezTo>
                        <a:pt x="3" y="28"/>
                        <a:pt x="3" y="28"/>
                        <a:pt x="3" y="28"/>
                      </a:cubicBezTo>
                      <a:cubicBezTo>
                        <a:pt x="5" y="28"/>
                        <a:pt x="6" y="30"/>
                        <a:pt x="7" y="34"/>
                      </a:cubicBezTo>
                      <a:cubicBezTo>
                        <a:pt x="7" y="36"/>
                        <a:pt x="9" y="41"/>
                        <a:pt x="10" y="42"/>
                      </a:cubicBezTo>
                      <a:cubicBezTo>
                        <a:pt x="13" y="43"/>
                        <a:pt x="23" y="47"/>
                        <a:pt x="23" y="51"/>
                      </a:cubicBezTo>
                      <a:cubicBezTo>
                        <a:pt x="23" y="52"/>
                        <a:pt x="23" y="53"/>
                        <a:pt x="24" y="53"/>
                      </a:cubicBezTo>
                      <a:cubicBezTo>
                        <a:pt x="25" y="55"/>
                        <a:pt x="27" y="57"/>
                        <a:pt x="27" y="60"/>
                      </a:cubicBezTo>
                      <a:cubicBezTo>
                        <a:pt x="27" y="61"/>
                        <a:pt x="28" y="62"/>
                        <a:pt x="29" y="64"/>
                      </a:cubicBezTo>
                      <a:cubicBezTo>
                        <a:pt x="30" y="65"/>
                        <a:pt x="31" y="65"/>
                        <a:pt x="32" y="65"/>
                      </a:cubicBezTo>
                      <a:cubicBezTo>
                        <a:pt x="32" y="66"/>
                        <a:pt x="33" y="66"/>
                        <a:pt x="33" y="66"/>
                      </a:cubicBezTo>
                      <a:cubicBezTo>
                        <a:pt x="34" y="66"/>
                        <a:pt x="34" y="66"/>
                        <a:pt x="34" y="66"/>
                      </a:cubicBezTo>
                      <a:cubicBezTo>
                        <a:pt x="35" y="66"/>
                        <a:pt x="35" y="66"/>
                        <a:pt x="36" y="66"/>
                      </a:cubicBezTo>
                      <a:cubicBezTo>
                        <a:pt x="36" y="66"/>
                        <a:pt x="36" y="66"/>
                        <a:pt x="37" y="66"/>
                      </a:cubicBezTo>
                      <a:cubicBezTo>
                        <a:pt x="37" y="66"/>
                        <a:pt x="37" y="66"/>
                        <a:pt x="38" y="66"/>
                      </a:cubicBezTo>
                      <a:cubicBezTo>
                        <a:pt x="38" y="66"/>
                        <a:pt x="38" y="66"/>
                        <a:pt x="38" y="66"/>
                      </a:cubicBezTo>
                      <a:cubicBezTo>
                        <a:pt x="39" y="66"/>
                        <a:pt x="39" y="67"/>
                        <a:pt x="39" y="67"/>
                      </a:cubicBezTo>
                      <a:cubicBezTo>
                        <a:pt x="40" y="67"/>
                        <a:pt x="40" y="67"/>
                        <a:pt x="40" y="67"/>
                      </a:cubicBezTo>
                      <a:cubicBezTo>
                        <a:pt x="40" y="67"/>
                        <a:pt x="40" y="67"/>
                        <a:pt x="40" y="67"/>
                      </a:cubicBezTo>
                      <a:cubicBezTo>
                        <a:pt x="41" y="67"/>
                        <a:pt x="41" y="68"/>
                        <a:pt x="41" y="68"/>
                      </a:cubicBezTo>
                      <a:cubicBezTo>
                        <a:pt x="41" y="68"/>
                        <a:pt x="41" y="68"/>
                        <a:pt x="41" y="68"/>
                      </a:cubicBezTo>
                      <a:cubicBezTo>
                        <a:pt x="41" y="68"/>
                        <a:pt x="41" y="68"/>
                        <a:pt x="41" y="68"/>
                      </a:cubicBezTo>
                      <a:cubicBezTo>
                        <a:pt x="42" y="67"/>
                        <a:pt x="42" y="67"/>
                        <a:pt x="42" y="67"/>
                      </a:cubicBezTo>
                      <a:cubicBezTo>
                        <a:pt x="43" y="71"/>
                        <a:pt x="43" y="71"/>
                        <a:pt x="43" y="71"/>
                      </a:cubicBezTo>
                      <a:cubicBezTo>
                        <a:pt x="43" y="71"/>
                        <a:pt x="43" y="71"/>
                        <a:pt x="43" y="71"/>
                      </a:cubicBezTo>
                      <a:cubicBezTo>
                        <a:pt x="43" y="71"/>
                        <a:pt x="43" y="71"/>
                        <a:pt x="43" y="71"/>
                      </a:cubicBezTo>
                      <a:cubicBezTo>
                        <a:pt x="44" y="71"/>
                        <a:pt x="45" y="71"/>
                        <a:pt x="46" y="71"/>
                      </a:cubicBezTo>
                      <a:cubicBezTo>
                        <a:pt x="47" y="71"/>
                        <a:pt x="49" y="71"/>
                        <a:pt x="50" y="72"/>
                      </a:cubicBezTo>
                      <a:cubicBezTo>
                        <a:pt x="50" y="72"/>
                        <a:pt x="50" y="72"/>
                        <a:pt x="50" y="72"/>
                      </a:cubicBezTo>
                      <a:cubicBezTo>
                        <a:pt x="51" y="72"/>
                        <a:pt x="51" y="72"/>
                        <a:pt x="52" y="72"/>
                      </a:cubicBezTo>
                      <a:cubicBezTo>
                        <a:pt x="52" y="72"/>
                        <a:pt x="52" y="72"/>
                        <a:pt x="52" y="72"/>
                      </a:cubicBezTo>
                      <a:cubicBezTo>
                        <a:pt x="53" y="73"/>
                        <a:pt x="53" y="73"/>
                        <a:pt x="53" y="73"/>
                      </a:cubicBezTo>
                      <a:cubicBezTo>
                        <a:pt x="54" y="74"/>
                        <a:pt x="57" y="74"/>
                        <a:pt x="59" y="74"/>
                      </a:cubicBezTo>
                      <a:cubicBezTo>
                        <a:pt x="61" y="74"/>
                        <a:pt x="63" y="74"/>
                        <a:pt x="64" y="75"/>
                      </a:cubicBezTo>
                      <a:cubicBezTo>
                        <a:pt x="65" y="74"/>
                        <a:pt x="66" y="73"/>
                        <a:pt x="67" y="72"/>
                      </a:cubicBezTo>
                      <a:cubicBezTo>
                        <a:pt x="70" y="69"/>
                        <a:pt x="73" y="66"/>
                        <a:pt x="74" y="64"/>
                      </a:cubicBezTo>
                      <a:cubicBezTo>
                        <a:pt x="75" y="63"/>
                        <a:pt x="76" y="61"/>
                        <a:pt x="76" y="59"/>
                      </a:cubicBezTo>
                      <a:cubicBezTo>
                        <a:pt x="76" y="56"/>
                        <a:pt x="76" y="54"/>
                        <a:pt x="78" y="53"/>
                      </a:cubicBezTo>
                      <a:cubicBezTo>
                        <a:pt x="79" y="52"/>
                        <a:pt x="82" y="49"/>
                        <a:pt x="83" y="47"/>
                      </a:cubicBezTo>
                      <a:cubicBezTo>
                        <a:pt x="82" y="46"/>
                        <a:pt x="82" y="45"/>
                        <a:pt x="82" y="43"/>
                      </a:cubicBezTo>
                      <a:cubicBezTo>
                        <a:pt x="81" y="42"/>
                        <a:pt x="81" y="40"/>
                        <a:pt x="80" y="39"/>
                      </a:cubicBezTo>
                      <a:cubicBezTo>
                        <a:pt x="77" y="36"/>
                        <a:pt x="79" y="33"/>
                        <a:pt x="80" y="32"/>
                      </a:cubicBezTo>
                      <a:cubicBezTo>
                        <a:pt x="82" y="31"/>
                        <a:pt x="83" y="29"/>
                        <a:pt x="82" y="28"/>
                      </a:cubicBezTo>
                      <a:cubicBezTo>
                        <a:pt x="82" y="25"/>
                        <a:pt x="82" y="22"/>
                        <a:pt x="82" y="19"/>
                      </a:cubicBezTo>
                      <a:cubicBezTo>
                        <a:pt x="83" y="16"/>
                        <a:pt x="83" y="13"/>
                        <a:pt x="82" y="11"/>
                      </a:cubicBezTo>
                      <a:cubicBezTo>
                        <a:pt x="82" y="11"/>
                        <a:pt x="81" y="11"/>
                        <a:pt x="80" y="11"/>
                      </a:cubicBezTo>
                      <a:cubicBezTo>
                        <a:pt x="77" y="10"/>
                        <a:pt x="73" y="9"/>
                        <a:pt x="70" y="7"/>
                      </a:cubicBezTo>
                      <a:cubicBezTo>
                        <a:pt x="66" y="5"/>
                        <a:pt x="59" y="4"/>
                        <a:pt x="56" y="4"/>
                      </a:cubicBezTo>
                      <a:cubicBezTo>
                        <a:pt x="55" y="4"/>
                        <a:pt x="55" y="4"/>
                        <a:pt x="55" y="4"/>
                      </a:cubicBezTo>
                      <a:cubicBezTo>
                        <a:pt x="53" y="0"/>
                        <a:pt x="53" y="0"/>
                        <a:pt x="53" y="0"/>
                      </a:cubicBezTo>
                      <a:lnTo>
                        <a:pt x="45" y="1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843" name="Freeform 1233">
                  <a:extLst>
                    <a:ext uri="{FF2B5EF4-FFF2-40B4-BE49-F238E27FC236}">
                      <a16:creationId xmlns:a16="http://schemas.microsoft.com/office/drawing/2014/main" id="{1B6BA4F3-5F16-4A23-B9FD-E7843B0070B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79" y="3172"/>
                  <a:ext cx="93" cy="98"/>
                </a:xfrm>
                <a:custGeom>
                  <a:avLst/>
                  <a:gdLst>
                    <a:gd name="T0" fmla="*/ 96 w 97"/>
                    <a:gd name="T1" fmla="*/ 45 h 103"/>
                    <a:gd name="T2" fmla="*/ 96 w 97"/>
                    <a:gd name="T3" fmla="*/ 45 h 103"/>
                    <a:gd name="T4" fmla="*/ 95 w 97"/>
                    <a:gd name="T5" fmla="*/ 44 h 103"/>
                    <a:gd name="T6" fmla="*/ 95 w 97"/>
                    <a:gd name="T7" fmla="*/ 44 h 103"/>
                    <a:gd name="T8" fmla="*/ 93 w 97"/>
                    <a:gd name="T9" fmla="*/ 44 h 103"/>
                    <a:gd name="T10" fmla="*/ 91 w 97"/>
                    <a:gd name="T11" fmla="*/ 44 h 103"/>
                    <a:gd name="T12" fmla="*/ 91 w 97"/>
                    <a:gd name="T13" fmla="*/ 44 h 103"/>
                    <a:gd name="T14" fmla="*/ 84 w 97"/>
                    <a:gd name="T15" fmla="*/ 40 h 103"/>
                    <a:gd name="T16" fmla="*/ 82 w 97"/>
                    <a:gd name="T17" fmla="*/ 38 h 103"/>
                    <a:gd name="T18" fmla="*/ 82 w 97"/>
                    <a:gd name="T19" fmla="*/ 36 h 103"/>
                    <a:gd name="T20" fmla="*/ 81 w 97"/>
                    <a:gd name="T21" fmla="*/ 34 h 103"/>
                    <a:gd name="T22" fmla="*/ 77 w 97"/>
                    <a:gd name="T23" fmla="*/ 25 h 103"/>
                    <a:gd name="T24" fmla="*/ 61 w 97"/>
                    <a:gd name="T25" fmla="*/ 9 h 103"/>
                    <a:gd name="T26" fmla="*/ 59 w 97"/>
                    <a:gd name="T27" fmla="*/ 5 h 103"/>
                    <a:gd name="T28" fmla="*/ 57 w 97"/>
                    <a:gd name="T29" fmla="*/ 3 h 103"/>
                    <a:gd name="T30" fmla="*/ 55 w 97"/>
                    <a:gd name="T31" fmla="*/ 2 h 103"/>
                    <a:gd name="T32" fmla="*/ 54 w 97"/>
                    <a:gd name="T33" fmla="*/ 0 h 103"/>
                    <a:gd name="T34" fmla="*/ 54 w 97"/>
                    <a:gd name="T35" fmla="*/ 0 h 103"/>
                    <a:gd name="T36" fmla="*/ 51 w 97"/>
                    <a:gd name="T37" fmla="*/ 0 h 103"/>
                    <a:gd name="T38" fmla="*/ 49 w 97"/>
                    <a:gd name="T39" fmla="*/ 1 h 103"/>
                    <a:gd name="T40" fmla="*/ 47 w 97"/>
                    <a:gd name="T41" fmla="*/ 1 h 103"/>
                    <a:gd name="T42" fmla="*/ 38 w 97"/>
                    <a:gd name="T43" fmla="*/ 6 h 103"/>
                    <a:gd name="T44" fmla="*/ 32 w 97"/>
                    <a:gd name="T45" fmla="*/ 1 h 103"/>
                    <a:gd name="T46" fmla="*/ 21 w 97"/>
                    <a:gd name="T47" fmla="*/ 5 h 103"/>
                    <a:gd name="T48" fmla="*/ 12 w 97"/>
                    <a:gd name="T49" fmla="*/ 43 h 103"/>
                    <a:gd name="T50" fmla="*/ 0 w 97"/>
                    <a:gd name="T51" fmla="*/ 48 h 103"/>
                    <a:gd name="T52" fmla="*/ 1 w 97"/>
                    <a:gd name="T53" fmla="*/ 80 h 103"/>
                    <a:gd name="T54" fmla="*/ 3 w 97"/>
                    <a:gd name="T55" fmla="*/ 81 h 103"/>
                    <a:gd name="T56" fmla="*/ 4 w 97"/>
                    <a:gd name="T57" fmla="*/ 82 h 103"/>
                    <a:gd name="T58" fmla="*/ 6 w 97"/>
                    <a:gd name="T59" fmla="*/ 84 h 103"/>
                    <a:gd name="T60" fmla="*/ 9 w 97"/>
                    <a:gd name="T61" fmla="*/ 98 h 103"/>
                    <a:gd name="T62" fmla="*/ 7 w 97"/>
                    <a:gd name="T63" fmla="*/ 101 h 103"/>
                    <a:gd name="T64" fmla="*/ 7 w 97"/>
                    <a:gd name="T65" fmla="*/ 103 h 103"/>
                    <a:gd name="T66" fmla="*/ 11 w 97"/>
                    <a:gd name="T67" fmla="*/ 103 h 103"/>
                    <a:gd name="T68" fmla="*/ 20 w 97"/>
                    <a:gd name="T69" fmla="*/ 99 h 103"/>
                    <a:gd name="T70" fmla="*/ 37 w 97"/>
                    <a:gd name="T71" fmla="*/ 85 h 103"/>
                    <a:gd name="T72" fmla="*/ 45 w 97"/>
                    <a:gd name="T73" fmla="*/ 88 h 103"/>
                    <a:gd name="T74" fmla="*/ 58 w 97"/>
                    <a:gd name="T75" fmla="*/ 85 h 103"/>
                    <a:gd name="T76" fmla="*/ 65 w 97"/>
                    <a:gd name="T77" fmla="*/ 75 h 103"/>
                    <a:gd name="T78" fmla="*/ 79 w 97"/>
                    <a:gd name="T79" fmla="*/ 61 h 103"/>
                    <a:gd name="T80" fmla="*/ 92 w 97"/>
                    <a:gd name="T81" fmla="*/ 51 h 103"/>
                    <a:gd name="T82" fmla="*/ 94 w 97"/>
                    <a:gd name="T83" fmla="*/ 50 h 103"/>
                    <a:gd name="T84" fmla="*/ 95 w 97"/>
                    <a:gd name="T85" fmla="*/ 49 h 103"/>
                    <a:gd name="T86" fmla="*/ 96 w 97"/>
                    <a:gd name="T87" fmla="*/ 47 h 103"/>
                    <a:gd name="T88" fmla="*/ 97 w 97"/>
                    <a:gd name="T89" fmla="*/ 46 h 10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</a:cxnLst>
                  <a:rect l="0" t="0" r="r" b="b"/>
                  <a:pathLst>
                    <a:path w="97" h="103">
                      <a:moveTo>
                        <a:pt x="97" y="46"/>
                      </a:moveTo>
                      <a:cubicBezTo>
                        <a:pt x="97" y="46"/>
                        <a:pt x="97" y="45"/>
                        <a:pt x="96" y="45"/>
                      </a:cubicBezTo>
                      <a:cubicBezTo>
                        <a:pt x="96" y="45"/>
                        <a:pt x="96" y="45"/>
                        <a:pt x="96" y="45"/>
                      </a:cubicBezTo>
                      <a:cubicBezTo>
                        <a:pt x="96" y="45"/>
                        <a:pt x="96" y="45"/>
                        <a:pt x="96" y="45"/>
                      </a:cubicBezTo>
                      <a:cubicBezTo>
                        <a:pt x="96" y="44"/>
                        <a:pt x="96" y="44"/>
                        <a:pt x="96" y="44"/>
                      </a:cubicBezTo>
                      <a:cubicBezTo>
                        <a:pt x="96" y="44"/>
                        <a:pt x="96" y="44"/>
                        <a:pt x="95" y="44"/>
                      </a:cubicBezTo>
                      <a:cubicBezTo>
                        <a:pt x="95" y="44"/>
                        <a:pt x="95" y="44"/>
                        <a:pt x="95" y="44"/>
                      </a:cubicBezTo>
                      <a:cubicBezTo>
                        <a:pt x="95" y="44"/>
                        <a:pt x="95" y="44"/>
                        <a:pt x="95" y="44"/>
                      </a:cubicBezTo>
                      <a:cubicBezTo>
                        <a:pt x="94" y="44"/>
                        <a:pt x="94" y="44"/>
                        <a:pt x="94" y="44"/>
                      </a:cubicBezTo>
                      <a:cubicBezTo>
                        <a:pt x="94" y="44"/>
                        <a:pt x="93" y="44"/>
                        <a:pt x="93" y="44"/>
                      </a:cubicBezTo>
                      <a:cubicBezTo>
                        <a:pt x="93" y="44"/>
                        <a:pt x="92" y="44"/>
                        <a:pt x="92" y="44"/>
                      </a:cubicBezTo>
                      <a:cubicBezTo>
                        <a:pt x="91" y="44"/>
                        <a:pt x="91" y="44"/>
                        <a:pt x="91" y="44"/>
                      </a:cubicBezTo>
                      <a:cubicBezTo>
                        <a:pt x="91" y="44"/>
                        <a:pt x="91" y="44"/>
                        <a:pt x="91" y="44"/>
                      </a:cubicBezTo>
                      <a:cubicBezTo>
                        <a:pt x="91" y="44"/>
                        <a:pt x="91" y="44"/>
                        <a:pt x="91" y="44"/>
                      </a:cubicBezTo>
                      <a:cubicBezTo>
                        <a:pt x="89" y="44"/>
                        <a:pt x="86" y="42"/>
                        <a:pt x="84" y="40"/>
                      </a:cubicBezTo>
                      <a:cubicBezTo>
                        <a:pt x="84" y="40"/>
                        <a:pt x="84" y="40"/>
                        <a:pt x="84" y="40"/>
                      </a:cubicBezTo>
                      <a:cubicBezTo>
                        <a:pt x="83" y="39"/>
                        <a:pt x="83" y="39"/>
                        <a:pt x="83" y="39"/>
                      </a:cubicBezTo>
                      <a:cubicBezTo>
                        <a:pt x="83" y="39"/>
                        <a:pt x="83" y="38"/>
                        <a:pt x="82" y="38"/>
                      </a:cubicBezTo>
                      <a:cubicBezTo>
                        <a:pt x="82" y="38"/>
                        <a:pt x="82" y="37"/>
                        <a:pt x="82" y="37"/>
                      </a:cubicBezTo>
                      <a:cubicBezTo>
                        <a:pt x="82" y="37"/>
                        <a:pt x="82" y="36"/>
                        <a:pt x="82" y="36"/>
                      </a:cubicBezTo>
                      <a:cubicBezTo>
                        <a:pt x="81" y="36"/>
                        <a:pt x="81" y="36"/>
                        <a:pt x="81" y="35"/>
                      </a:cubicBezTo>
                      <a:cubicBezTo>
                        <a:pt x="81" y="35"/>
                        <a:pt x="81" y="34"/>
                        <a:pt x="81" y="34"/>
                      </a:cubicBezTo>
                      <a:cubicBezTo>
                        <a:pt x="81" y="33"/>
                        <a:pt x="80" y="31"/>
                        <a:pt x="79" y="30"/>
                      </a:cubicBezTo>
                      <a:cubicBezTo>
                        <a:pt x="78" y="28"/>
                        <a:pt x="77" y="27"/>
                        <a:pt x="77" y="25"/>
                      </a:cubicBezTo>
                      <a:cubicBezTo>
                        <a:pt x="76" y="24"/>
                        <a:pt x="72" y="21"/>
                        <a:pt x="66" y="19"/>
                      </a:cubicBezTo>
                      <a:cubicBezTo>
                        <a:pt x="63" y="18"/>
                        <a:pt x="62" y="13"/>
                        <a:pt x="61" y="9"/>
                      </a:cubicBezTo>
                      <a:cubicBezTo>
                        <a:pt x="61" y="8"/>
                        <a:pt x="60" y="6"/>
                        <a:pt x="60" y="6"/>
                      </a:cubicBezTo>
                      <a:cubicBezTo>
                        <a:pt x="60" y="6"/>
                        <a:pt x="59" y="5"/>
                        <a:pt x="59" y="5"/>
                      </a:cubicBezTo>
                      <a:cubicBezTo>
                        <a:pt x="58" y="5"/>
                        <a:pt x="58" y="5"/>
                        <a:pt x="58" y="5"/>
                      </a:cubicBezTo>
                      <a:cubicBezTo>
                        <a:pt x="58" y="4"/>
                        <a:pt x="57" y="4"/>
                        <a:pt x="57" y="3"/>
                      </a:cubicBezTo>
                      <a:cubicBezTo>
                        <a:pt x="57" y="3"/>
                        <a:pt x="57" y="3"/>
                        <a:pt x="56" y="3"/>
                      </a:cubicBezTo>
                      <a:cubicBezTo>
                        <a:pt x="56" y="3"/>
                        <a:pt x="56" y="2"/>
                        <a:pt x="55" y="2"/>
                      </a:cubicBezTo>
                      <a:cubicBezTo>
                        <a:pt x="55" y="2"/>
                        <a:pt x="55" y="1"/>
                        <a:pt x="55" y="1"/>
                      </a:cubicBezTo>
                      <a:cubicBezTo>
                        <a:pt x="55" y="1"/>
                        <a:pt x="54" y="0"/>
                        <a:pt x="54" y="0"/>
                      </a:cubicBezTo>
                      <a:cubicBezTo>
                        <a:pt x="54" y="0"/>
                        <a:pt x="54" y="0"/>
                        <a:pt x="54" y="0"/>
                      </a:cubicBezTo>
                      <a:cubicBezTo>
                        <a:pt x="54" y="0"/>
                        <a:pt x="54" y="0"/>
                        <a:pt x="54" y="0"/>
                      </a:cubicBezTo>
                      <a:cubicBezTo>
                        <a:pt x="53" y="0"/>
                        <a:pt x="53" y="0"/>
                        <a:pt x="52" y="0"/>
                      </a:cubicBezTo>
                      <a:cubicBezTo>
                        <a:pt x="52" y="0"/>
                        <a:pt x="51" y="0"/>
                        <a:pt x="51" y="0"/>
                      </a:cubicBezTo>
                      <a:cubicBezTo>
                        <a:pt x="51" y="0"/>
                        <a:pt x="51" y="0"/>
                        <a:pt x="50" y="1"/>
                      </a:cubicBezTo>
                      <a:cubicBezTo>
                        <a:pt x="50" y="1"/>
                        <a:pt x="50" y="1"/>
                        <a:pt x="49" y="1"/>
                      </a:cubicBezTo>
                      <a:cubicBezTo>
                        <a:pt x="49" y="1"/>
                        <a:pt x="49" y="1"/>
                        <a:pt x="49" y="1"/>
                      </a:cubicBezTo>
                      <a:cubicBezTo>
                        <a:pt x="48" y="1"/>
                        <a:pt x="48" y="1"/>
                        <a:pt x="47" y="1"/>
                      </a:cubicBezTo>
                      <a:cubicBezTo>
                        <a:pt x="45" y="1"/>
                        <a:pt x="42" y="3"/>
                        <a:pt x="41" y="5"/>
                      </a:cubicBezTo>
                      <a:cubicBezTo>
                        <a:pt x="40" y="6"/>
                        <a:pt x="39" y="6"/>
                        <a:pt x="38" y="6"/>
                      </a:cubicBezTo>
                      <a:cubicBezTo>
                        <a:pt x="37" y="6"/>
                        <a:pt x="35" y="5"/>
                        <a:pt x="34" y="3"/>
                      </a:cubicBezTo>
                      <a:cubicBezTo>
                        <a:pt x="33" y="2"/>
                        <a:pt x="32" y="2"/>
                        <a:pt x="32" y="1"/>
                      </a:cubicBezTo>
                      <a:cubicBezTo>
                        <a:pt x="30" y="1"/>
                        <a:pt x="27" y="3"/>
                        <a:pt x="24" y="4"/>
                      </a:cubicBezTo>
                      <a:cubicBezTo>
                        <a:pt x="23" y="4"/>
                        <a:pt x="22" y="5"/>
                        <a:pt x="21" y="5"/>
                      </a:cubicBezTo>
                      <a:cubicBezTo>
                        <a:pt x="19" y="6"/>
                        <a:pt x="14" y="6"/>
                        <a:pt x="12" y="6"/>
                      </a:cubicBezTo>
                      <a:cubicBezTo>
                        <a:pt x="12" y="43"/>
                        <a:pt x="12" y="43"/>
                        <a:pt x="12" y="43"/>
                      </a:cubicBezTo>
                      <a:cubicBezTo>
                        <a:pt x="12" y="48"/>
                        <a:pt x="7" y="48"/>
                        <a:pt x="3" y="48"/>
                      </a:cubicBezTo>
                      <a:cubicBezTo>
                        <a:pt x="2" y="48"/>
                        <a:pt x="1" y="48"/>
                        <a:pt x="0" y="48"/>
                      </a:cubicBezTo>
                      <a:cubicBezTo>
                        <a:pt x="0" y="79"/>
                        <a:pt x="0" y="79"/>
                        <a:pt x="0" y="79"/>
                      </a:cubicBezTo>
                      <a:cubicBezTo>
                        <a:pt x="1" y="79"/>
                        <a:pt x="1" y="80"/>
                        <a:pt x="1" y="80"/>
                      </a:cubicBezTo>
                      <a:cubicBezTo>
                        <a:pt x="1" y="80"/>
                        <a:pt x="2" y="80"/>
                        <a:pt x="2" y="80"/>
                      </a:cubicBezTo>
                      <a:cubicBezTo>
                        <a:pt x="2" y="80"/>
                        <a:pt x="3" y="81"/>
                        <a:pt x="3" y="81"/>
                      </a:cubicBezTo>
                      <a:cubicBezTo>
                        <a:pt x="3" y="81"/>
                        <a:pt x="3" y="81"/>
                        <a:pt x="4" y="81"/>
                      </a:cubicBezTo>
                      <a:cubicBezTo>
                        <a:pt x="4" y="81"/>
                        <a:pt x="4" y="82"/>
                        <a:pt x="4" y="82"/>
                      </a:cubicBezTo>
                      <a:cubicBezTo>
                        <a:pt x="5" y="82"/>
                        <a:pt x="5" y="82"/>
                        <a:pt x="5" y="82"/>
                      </a:cubicBezTo>
                      <a:cubicBezTo>
                        <a:pt x="5" y="83"/>
                        <a:pt x="5" y="83"/>
                        <a:pt x="6" y="84"/>
                      </a:cubicBezTo>
                      <a:cubicBezTo>
                        <a:pt x="6" y="84"/>
                        <a:pt x="6" y="84"/>
                        <a:pt x="6" y="84"/>
                      </a:cubicBezTo>
                      <a:cubicBezTo>
                        <a:pt x="9" y="91"/>
                        <a:pt x="10" y="95"/>
                        <a:pt x="9" y="98"/>
                      </a:cubicBezTo>
                      <a:cubicBezTo>
                        <a:pt x="9" y="99"/>
                        <a:pt x="8" y="100"/>
                        <a:pt x="7" y="100"/>
                      </a:cubicBezTo>
                      <a:cubicBezTo>
                        <a:pt x="7" y="100"/>
                        <a:pt x="7" y="101"/>
                        <a:pt x="7" y="101"/>
                      </a:cubicBezTo>
                      <a:cubicBezTo>
                        <a:pt x="7" y="102"/>
                        <a:pt x="7" y="102"/>
                        <a:pt x="7" y="103"/>
                      </a:cubicBezTo>
                      <a:cubicBezTo>
                        <a:pt x="7" y="103"/>
                        <a:pt x="7" y="103"/>
                        <a:pt x="7" y="103"/>
                      </a:cubicBezTo>
                      <a:cubicBezTo>
                        <a:pt x="7" y="103"/>
                        <a:pt x="7" y="103"/>
                        <a:pt x="7" y="103"/>
                      </a:cubicBezTo>
                      <a:cubicBezTo>
                        <a:pt x="8" y="103"/>
                        <a:pt x="9" y="103"/>
                        <a:pt x="11" y="103"/>
                      </a:cubicBezTo>
                      <a:cubicBezTo>
                        <a:pt x="13" y="103"/>
                        <a:pt x="16" y="103"/>
                        <a:pt x="17" y="103"/>
                      </a:cubicBezTo>
                      <a:cubicBezTo>
                        <a:pt x="18" y="102"/>
                        <a:pt x="19" y="101"/>
                        <a:pt x="20" y="99"/>
                      </a:cubicBezTo>
                      <a:cubicBezTo>
                        <a:pt x="22" y="97"/>
                        <a:pt x="27" y="93"/>
                        <a:pt x="27" y="92"/>
                      </a:cubicBezTo>
                      <a:cubicBezTo>
                        <a:pt x="28" y="84"/>
                        <a:pt x="32" y="81"/>
                        <a:pt x="37" y="85"/>
                      </a:cubicBezTo>
                      <a:cubicBezTo>
                        <a:pt x="39" y="85"/>
                        <a:pt x="39" y="85"/>
                        <a:pt x="39" y="85"/>
                      </a:cubicBezTo>
                      <a:cubicBezTo>
                        <a:pt x="42" y="87"/>
                        <a:pt x="43" y="88"/>
                        <a:pt x="45" y="88"/>
                      </a:cubicBezTo>
                      <a:cubicBezTo>
                        <a:pt x="46" y="89"/>
                        <a:pt x="47" y="89"/>
                        <a:pt x="50" y="89"/>
                      </a:cubicBezTo>
                      <a:cubicBezTo>
                        <a:pt x="57" y="89"/>
                        <a:pt x="58" y="88"/>
                        <a:pt x="58" y="85"/>
                      </a:cubicBezTo>
                      <a:cubicBezTo>
                        <a:pt x="59" y="84"/>
                        <a:pt x="59" y="83"/>
                        <a:pt x="59" y="82"/>
                      </a:cubicBezTo>
                      <a:cubicBezTo>
                        <a:pt x="59" y="79"/>
                        <a:pt x="60" y="75"/>
                        <a:pt x="65" y="75"/>
                      </a:cubicBezTo>
                      <a:cubicBezTo>
                        <a:pt x="68" y="75"/>
                        <a:pt x="72" y="72"/>
                        <a:pt x="72" y="70"/>
                      </a:cubicBezTo>
                      <a:cubicBezTo>
                        <a:pt x="72" y="66"/>
                        <a:pt x="75" y="61"/>
                        <a:pt x="79" y="61"/>
                      </a:cubicBezTo>
                      <a:cubicBezTo>
                        <a:pt x="81" y="61"/>
                        <a:pt x="86" y="58"/>
                        <a:pt x="86" y="56"/>
                      </a:cubicBezTo>
                      <a:cubicBezTo>
                        <a:pt x="87" y="52"/>
                        <a:pt x="90" y="52"/>
                        <a:pt x="92" y="51"/>
                      </a:cubicBezTo>
                      <a:cubicBezTo>
                        <a:pt x="92" y="51"/>
                        <a:pt x="93" y="51"/>
                        <a:pt x="94" y="51"/>
                      </a:cubicBezTo>
                      <a:cubicBezTo>
                        <a:pt x="94" y="50"/>
                        <a:pt x="94" y="50"/>
                        <a:pt x="94" y="50"/>
                      </a:cubicBezTo>
                      <a:cubicBezTo>
                        <a:pt x="94" y="50"/>
                        <a:pt x="94" y="50"/>
                        <a:pt x="94" y="50"/>
                      </a:cubicBezTo>
                      <a:cubicBezTo>
                        <a:pt x="94" y="49"/>
                        <a:pt x="95" y="49"/>
                        <a:pt x="95" y="49"/>
                      </a:cubicBezTo>
                      <a:cubicBezTo>
                        <a:pt x="95" y="49"/>
                        <a:pt x="95" y="48"/>
                        <a:pt x="95" y="48"/>
                      </a:cubicBezTo>
                      <a:cubicBezTo>
                        <a:pt x="96" y="48"/>
                        <a:pt x="96" y="48"/>
                        <a:pt x="96" y="47"/>
                      </a:cubicBezTo>
                      <a:cubicBezTo>
                        <a:pt x="96" y="47"/>
                        <a:pt x="96" y="47"/>
                        <a:pt x="96" y="47"/>
                      </a:cubicBezTo>
                      <a:cubicBezTo>
                        <a:pt x="97" y="46"/>
                        <a:pt x="97" y="46"/>
                        <a:pt x="97" y="46"/>
                      </a:cubicBezTo>
                      <a:cubicBezTo>
                        <a:pt x="97" y="46"/>
                        <a:pt x="97" y="46"/>
                        <a:pt x="97" y="46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844" name="Freeform 1234">
                  <a:extLst>
                    <a:ext uri="{FF2B5EF4-FFF2-40B4-BE49-F238E27FC236}">
                      <a16:creationId xmlns:a16="http://schemas.microsoft.com/office/drawing/2014/main" id="{066168D6-CDDC-4E01-9ACA-F3A957DA0AB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29" y="3172"/>
                  <a:ext cx="2" cy="0"/>
                </a:xfrm>
                <a:custGeom>
                  <a:avLst/>
                  <a:gdLst>
                    <a:gd name="T0" fmla="*/ 0 w 2"/>
                    <a:gd name="T1" fmla="*/ 2 w 2"/>
                    <a:gd name="T2" fmla="*/ 0 w 2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</a:cxnLst>
                  <a:rect l="0" t="0" r="r" b="b"/>
                  <a:pathLst>
                    <a:path w="2">
                      <a:moveTo>
                        <a:pt x="0" y="0"/>
                      </a:moveTo>
                      <a:cubicBezTo>
                        <a:pt x="1" y="0"/>
                        <a:pt x="1" y="0"/>
                        <a:pt x="2" y="0"/>
                      </a:cubicBezTo>
                      <a:cubicBezTo>
                        <a:pt x="1" y="0"/>
                        <a:pt x="1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845" name="Freeform 1235">
                  <a:extLst>
                    <a:ext uri="{FF2B5EF4-FFF2-40B4-BE49-F238E27FC236}">
                      <a16:creationId xmlns:a16="http://schemas.microsoft.com/office/drawing/2014/main" id="{9B03A68F-1804-4D8C-A80F-593CD39496F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26" y="3173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846" name="Freeform 1236">
                  <a:extLst>
                    <a:ext uri="{FF2B5EF4-FFF2-40B4-BE49-F238E27FC236}">
                      <a16:creationId xmlns:a16="http://schemas.microsoft.com/office/drawing/2014/main" id="{2436C548-8DF4-4A0F-BA04-CE0F463698F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27" y="3172"/>
                  <a:ext cx="1" cy="1"/>
                </a:xfrm>
                <a:custGeom>
                  <a:avLst/>
                  <a:gdLst>
                    <a:gd name="T0" fmla="*/ 0 w 1"/>
                    <a:gd name="T1" fmla="*/ 1 h 1"/>
                    <a:gd name="T2" fmla="*/ 1 w 1"/>
                    <a:gd name="T3" fmla="*/ 0 h 1"/>
                    <a:gd name="T4" fmla="*/ 0 w 1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1" h="1">
                      <a:moveTo>
                        <a:pt x="0" y="1"/>
                      </a:moveTo>
                      <a:cubicBezTo>
                        <a:pt x="1" y="0"/>
                        <a:pt x="1" y="0"/>
                        <a:pt x="1" y="0"/>
                      </a:cubicBezTo>
                      <a:cubicBezTo>
                        <a:pt x="1" y="0"/>
                        <a:pt x="1" y="0"/>
                        <a:pt x="0" y="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847" name="Freeform 1237">
                  <a:extLst>
                    <a:ext uri="{FF2B5EF4-FFF2-40B4-BE49-F238E27FC236}">
                      <a16:creationId xmlns:a16="http://schemas.microsoft.com/office/drawing/2014/main" id="{47F47FC6-AA28-4D8B-B17A-F7DEE2A37A3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69" y="3214"/>
                  <a:ext cx="1" cy="0"/>
                </a:xfrm>
                <a:custGeom>
                  <a:avLst/>
                  <a:gdLst>
                    <a:gd name="T0" fmla="*/ 1 w 1"/>
                    <a:gd name="T1" fmla="*/ 0 w 1"/>
                    <a:gd name="T2" fmla="*/ 1 w 1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</a:cxnLst>
                  <a:rect l="0" t="0" r="r" b="b"/>
                  <a:pathLst>
                    <a:path w="1">
                      <a:moveTo>
                        <a:pt x="1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1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848" name="Freeform 1238">
                  <a:extLst>
                    <a:ext uri="{FF2B5EF4-FFF2-40B4-BE49-F238E27FC236}">
                      <a16:creationId xmlns:a16="http://schemas.microsoft.com/office/drawing/2014/main" id="{DC89358C-F84A-4820-917F-07FF3953F4C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32" y="3174"/>
                  <a:ext cx="1" cy="1"/>
                </a:xfrm>
                <a:custGeom>
                  <a:avLst/>
                  <a:gdLst>
                    <a:gd name="T0" fmla="*/ 1 w 1"/>
                    <a:gd name="T1" fmla="*/ 1 h 1"/>
                    <a:gd name="T2" fmla="*/ 0 w 1"/>
                    <a:gd name="T3" fmla="*/ 0 h 1"/>
                    <a:gd name="T4" fmla="*/ 1 w 1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1" h="1">
                      <a:moveTo>
                        <a:pt x="1" y="1"/>
                      </a:moveTo>
                      <a:cubicBezTo>
                        <a:pt x="1" y="1"/>
                        <a:pt x="1" y="0"/>
                        <a:pt x="0" y="0"/>
                      </a:cubicBezTo>
                      <a:cubicBezTo>
                        <a:pt x="1" y="0"/>
                        <a:pt x="1" y="1"/>
                        <a:pt x="1" y="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849" name="Freeform 1239">
                  <a:extLst>
                    <a:ext uri="{FF2B5EF4-FFF2-40B4-BE49-F238E27FC236}">
                      <a16:creationId xmlns:a16="http://schemas.microsoft.com/office/drawing/2014/main" id="{643F4405-0825-476B-9366-6E13CBF6642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71" y="3214"/>
                  <a:ext cx="0" cy="1"/>
                </a:xfrm>
                <a:custGeom>
                  <a:avLst/>
                  <a:gdLst>
                    <a:gd name="T0" fmla="*/ 1 h 1"/>
                    <a:gd name="T1" fmla="*/ 0 h 1"/>
                    <a:gd name="T2" fmla="*/ 1 h 1"/>
                  </a:gdLst>
                  <a:ahLst/>
                  <a:cxnLst>
                    <a:cxn ang="0">
                      <a:pos x="0" y="T0"/>
                    </a:cxn>
                    <a:cxn ang="0">
                      <a:pos x="0" y="T1"/>
                    </a:cxn>
                    <a:cxn ang="0">
                      <a:pos x="0" y="T2"/>
                    </a:cxn>
                  </a:cxnLst>
                  <a:rect l="0" t="0" r="r" b="b"/>
                  <a:pathLst>
                    <a:path h="1">
                      <a:moveTo>
                        <a:pt x="0" y="1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0" y="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850" name="Freeform 1240">
                  <a:extLst>
                    <a:ext uri="{FF2B5EF4-FFF2-40B4-BE49-F238E27FC236}">
                      <a16:creationId xmlns:a16="http://schemas.microsoft.com/office/drawing/2014/main" id="{1685F179-69F2-4696-8CE5-0085F6C1675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70" y="3214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851" name="Freeform 1241">
                  <a:extLst>
                    <a:ext uri="{FF2B5EF4-FFF2-40B4-BE49-F238E27FC236}">
                      <a16:creationId xmlns:a16="http://schemas.microsoft.com/office/drawing/2014/main" id="{50F8B220-C0EF-4290-8AD3-B7199B47507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34" y="3175"/>
                  <a:ext cx="1" cy="2"/>
                </a:xfrm>
                <a:custGeom>
                  <a:avLst/>
                  <a:gdLst>
                    <a:gd name="T0" fmla="*/ 1 w 1"/>
                    <a:gd name="T1" fmla="*/ 2 h 2"/>
                    <a:gd name="T2" fmla="*/ 0 w 1"/>
                    <a:gd name="T3" fmla="*/ 0 h 2"/>
                    <a:gd name="T4" fmla="*/ 1 w 1"/>
                    <a:gd name="T5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1" h="2">
                      <a:moveTo>
                        <a:pt x="1" y="2"/>
                      </a:moveTo>
                      <a:cubicBezTo>
                        <a:pt x="1" y="1"/>
                        <a:pt x="0" y="1"/>
                        <a:pt x="0" y="0"/>
                      </a:cubicBezTo>
                      <a:cubicBezTo>
                        <a:pt x="0" y="1"/>
                        <a:pt x="1" y="1"/>
                        <a:pt x="1" y="2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852" name="Freeform 1242">
                  <a:extLst>
                    <a:ext uri="{FF2B5EF4-FFF2-40B4-BE49-F238E27FC236}">
                      <a16:creationId xmlns:a16="http://schemas.microsoft.com/office/drawing/2014/main" id="{B4C04490-5383-49FE-B7A5-302D591E773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72" y="3216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853" name="Freeform 1243">
                  <a:extLst>
                    <a:ext uri="{FF2B5EF4-FFF2-40B4-BE49-F238E27FC236}">
                      <a16:creationId xmlns:a16="http://schemas.microsoft.com/office/drawing/2014/main" id="{65079B16-C29C-4767-97F1-89676657BDD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36" y="3177"/>
                  <a:ext cx="0" cy="1"/>
                </a:xfrm>
                <a:custGeom>
                  <a:avLst/>
                  <a:gdLst>
                    <a:gd name="T0" fmla="*/ 1 w 1"/>
                    <a:gd name="T1" fmla="*/ 1 h 1"/>
                    <a:gd name="T2" fmla="*/ 0 w 1"/>
                    <a:gd name="T3" fmla="*/ 0 h 1"/>
                    <a:gd name="T4" fmla="*/ 1 w 1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1" h="1">
                      <a:moveTo>
                        <a:pt x="1" y="1"/>
                      </a:moveTo>
                      <a:cubicBezTo>
                        <a:pt x="1" y="1"/>
                        <a:pt x="0" y="0"/>
                        <a:pt x="0" y="0"/>
                      </a:cubicBezTo>
                      <a:cubicBezTo>
                        <a:pt x="0" y="0"/>
                        <a:pt x="1" y="1"/>
                        <a:pt x="1" y="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854" name="Freeform 1244">
                  <a:extLst>
                    <a:ext uri="{FF2B5EF4-FFF2-40B4-BE49-F238E27FC236}">
                      <a16:creationId xmlns:a16="http://schemas.microsoft.com/office/drawing/2014/main" id="{F1DB7DB0-5E7C-4742-9E19-0E7A475FF1C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58" y="3207"/>
                  <a:ext cx="0" cy="1"/>
                </a:xfrm>
                <a:custGeom>
                  <a:avLst/>
                  <a:gdLst>
                    <a:gd name="T0" fmla="*/ 1 h 1"/>
                    <a:gd name="T1" fmla="*/ 0 h 1"/>
                    <a:gd name="T2" fmla="*/ 1 h 1"/>
                  </a:gdLst>
                  <a:ahLst/>
                  <a:cxnLst>
                    <a:cxn ang="0">
                      <a:pos x="0" y="T0"/>
                    </a:cxn>
                    <a:cxn ang="0">
                      <a:pos x="0" y="T1"/>
                    </a:cxn>
                    <a:cxn ang="0">
                      <a:pos x="0" y="T2"/>
                    </a:cxn>
                  </a:cxnLst>
                  <a:rect l="0" t="0" r="r" b="b"/>
                  <a:pathLst>
                    <a:path h="1">
                      <a:moveTo>
                        <a:pt x="0" y="1"/>
                      </a:moveTo>
                      <a:cubicBezTo>
                        <a:pt x="0" y="1"/>
                        <a:pt x="0" y="0"/>
                        <a:pt x="0" y="0"/>
                      </a:cubicBezTo>
                      <a:cubicBezTo>
                        <a:pt x="0" y="0"/>
                        <a:pt x="0" y="1"/>
                        <a:pt x="0" y="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855" name="Freeform 1245">
                  <a:extLst>
                    <a:ext uri="{FF2B5EF4-FFF2-40B4-BE49-F238E27FC236}">
                      <a16:creationId xmlns:a16="http://schemas.microsoft.com/office/drawing/2014/main" id="{EC0EE875-B5AD-4D7C-B925-25195A5F9E5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31" y="3172"/>
                  <a:ext cx="1" cy="1"/>
                </a:xfrm>
                <a:custGeom>
                  <a:avLst/>
                  <a:gdLst>
                    <a:gd name="T0" fmla="*/ 1 w 1"/>
                    <a:gd name="T1" fmla="*/ 1 h 1"/>
                    <a:gd name="T2" fmla="*/ 0 w 1"/>
                    <a:gd name="T3" fmla="*/ 0 h 1"/>
                    <a:gd name="T4" fmla="*/ 1 w 1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1" h="1">
                      <a:moveTo>
                        <a:pt x="1" y="1"/>
                      </a:moveTo>
                      <a:cubicBezTo>
                        <a:pt x="1" y="1"/>
                        <a:pt x="0" y="0"/>
                        <a:pt x="0" y="0"/>
                      </a:cubicBezTo>
                      <a:cubicBezTo>
                        <a:pt x="0" y="0"/>
                        <a:pt x="1" y="1"/>
                        <a:pt x="1" y="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856" name="Freeform 1246">
                  <a:extLst>
                    <a:ext uri="{FF2B5EF4-FFF2-40B4-BE49-F238E27FC236}">
                      <a16:creationId xmlns:a16="http://schemas.microsoft.com/office/drawing/2014/main" id="{C758C956-B700-4F4A-B6E8-C3C87F39F8A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71" y="321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857" name="Freeform 1247">
                  <a:extLst>
                    <a:ext uri="{FF2B5EF4-FFF2-40B4-BE49-F238E27FC236}">
                      <a16:creationId xmlns:a16="http://schemas.microsoft.com/office/drawing/2014/main" id="{D69119C2-2463-4C3E-85B8-2286CBBF660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57" y="3205"/>
                  <a:ext cx="1" cy="1"/>
                </a:xfrm>
                <a:custGeom>
                  <a:avLst/>
                  <a:gdLst>
                    <a:gd name="T0" fmla="*/ 1 w 1"/>
                    <a:gd name="T1" fmla="*/ 1 h 1"/>
                    <a:gd name="T2" fmla="*/ 0 w 1"/>
                    <a:gd name="T3" fmla="*/ 0 h 1"/>
                    <a:gd name="T4" fmla="*/ 1 w 1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1" h="1">
                      <a:moveTo>
                        <a:pt x="1" y="1"/>
                      </a:moveTo>
                      <a:cubicBezTo>
                        <a:pt x="0" y="1"/>
                        <a:pt x="0" y="1"/>
                        <a:pt x="0" y="0"/>
                      </a:cubicBezTo>
                      <a:cubicBezTo>
                        <a:pt x="0" y="1"/>
                        <a:pt x="0" y="1"/>
                        <a:pt x="1" y="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858" name="Freeform 1248">
                  <a:extLst>
                    <a:ext uri="{FF2B5EF4-FFF2-40B4-BE49-F238E27FC236}">
                      <a16:creationId xmlns:a16="http://schemas.microsoft.com/office/drawing/2014/main" id="{F174F302-8C71-4BB1-9C39-005BA67A610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67" y="3214"/>
                  <a:ext cx="1" cy="0"/>
                </a:xfrm>
                <a:custGeom>
                  <a:avLst/>
                  <a:gdLst>
                    <a:gd name="T0" fmla="*/ 1 w 1"/>
                    <a:gd name="T1" fmla="*/ 0 w 1"/>
                    <a:gd name="T2" fmla="*/ 1 w 1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</a:cxnLst>
                  <a:rect l="0" t="0" r="r" b="b"/>
                  <a:pathLst>
                    <a:path w="1">
                      <a:moveTo>
                        <a:pt x="1" y="0"/>
                      </a:moveTo>
                      <a:cubicBezTo>
                        <a:pt x="1" y="0"/>
                        <a:pt x="0" y="0"/>
                        <a:pt x="0" y="0"/>
                      </a:cubicBezTo>
                      <a:cubicBezTo>
                        <a:pt x="0" y="0"/>
                        <a:pt x="1" y="0"/>
                        <a:pt x="1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859" name="Freeform 1249">
                  <a:extLst>
                    <a:ext uri="{FF2B5EF4-FFF2-40B4-BE49-F238E27FC236}">
                      <a16:creationId xmlns:a16="http://schemas.microsoft.com/office/drawing/2014/main" id="{47B46570-9D00-4631-93E1-848133D60EB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58" y="3209"/>
                  <a:ext cx="1" cy="1"/>
                </a:xfrm>
                <a:custGeom>
                  <a:avLst/>
                  <a:gdLst>
                    <a:gd name="T0" fmla="*/ 1 w 1"/>
                    <a:gd name="T1" fmla="*/ 1 h 1"/>
                    <a:gd name="T2" fmla="*/ 0 w 1"/>
                    <a:gd name="T3" fmla="*/ 0 h 1"/>
                    <a:gd name="T4" fmla="*/ 1 w 1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1" h="1">
                      <a:moveTo>
                        <a:pt x="1" y="1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1" y="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860" name="Freeform 1250">
                  <a:extLst>
                    <a:ext uri="{FF2B5EF4-FFF2-40B4-BE49-F238E27FC236}">
                      <a16:creationId xmlns:a16="http://schemas.microsoft.com/office/drawing/2014/main" id="{3B90933E-9068-4826-81E7-7E2C7FB215F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93" y="3261"/>
                  <a:ext cx="10" cy="14"/>
                </a:xfrm>
                <a:custGeom>
                  <a:avLst/>
                  <a:gdLst>
                    <a:gd name="T0" fmla="*/ 10 w 11"/>
                    <a:gd name="T1" fmla="*/ 3 h 15"/>
                    <a:gd name="T2" fmla="*/ 9 w 11"/>
                    <a:gd name="T3" fmla="*/ 2 h 15"/>
                    <a:gd name="T4" fmla="*/ 6 w 11"/>
                    <a:gd name="T5" fmla="*/ 0 h 15"/>
                    <a:gd name="T6" fmla="*/ 0 w 11"/>
                    <a:gd name="T7" fmla="*/ 7 h 15"/>
                    <a:gd name="T8" fmla="*/ 5 w 11"/>
                    <a:gd name="T9" fmla="*/ 15 h 15"/>
                    <a:gd name="T10" fmla="*/ 7 w 11"/>
                    <a:gd name="T11" fmla="*/ 15 h 15"/>
                    <a:gd name="T12" fmla="*/ 9 w 11"/>
                    <a:gd name="T13" fmla="*/ 14 h 15"/>
                    <a:gd name="T14" fmla="*/ 10 w 11"/>
                    <a:gd name="T15" fmla="*/ 13 h 15"/>
                    <a:gd name="T16" fmla="*/ 10 w 11"/>
                    <a:gd name="T17" fmla="*/ 12 h 15"/>
                    <a:gd name="T18" fmla="*/ 11 w 11"/>
                    <a:gd name="T19" fmla="*/ 11 h 15"/>
                    <a:gd name="T20" fmla="*/ 11 w 11"/>
                    <a:gd name="T21" fmla="*/ 11 h 15"/>
                    <a:gd name="T22" fmla="*/ 10 w 11"/>
                    <a:gd name="T23" fmla="*/ 3 h 1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</a:cxnLst>
                  <a:rect l="0" t="0" r="r" b="b"/>
                  <a:pathLst>
                    <a:path w="11" h="15">
                      <a:moveTo>
                        <a:pt x="10" y="3"/>
                      </a:moveTo>
                      <a:cubicBezTo>
                        <a:pt x="10" y="3"/>
                        <a:pt x="9" y="2"/>
                        <a:pt x="9" y="2"/>
                      </a:cubicBezTo>
                      <a:cubicBezTo>
                        <a:pt x="8" y="1"/>
                        <a:pt x="6" y="0"/>
                        <a:pt x="6" y="0"/>
                      </a:cubicBezTo>
                      <a:cubicBezTo>
                        <a:pt x="4" y="1"/>
                        <a:pt x="0" y="5"/>
                        <a:pt x="0" y="7"/>
                      </a:cubicBezTo>
                      <a:cubicBezTo>
                        <a:pt x="0" y="8"/>
                        <a:pt x="3" y="15"/>
                        <a:pt x="5" y="15"/>
                      </a:cubicBezTo>
                      <a:cubicBezTo>
                        <a:pt x="6" y="15"/>
                        <a:pt x="6" y="15"/>
                        <a:pt x="7" y="15"/>
                      </a:cubicBezTo>
                      <a:cubicBezTo>
                        <a:pt x="9" y="15"/>
                        <a:pt x="9" y="15"/>
                        <a:pt x="9" y="14"/>
                      </a:cubicBezTo>
                      <a:cubicBezTo>
                        <a:pt x="9" y="14"/>
                        <a:pt x="9" y="13"/>
                        <a:pt x="10" y="13"/>
                      </a:cubicBezTo>
                      <a:cubicBezTo>
                        <a:pt x="10" y="13"/>
                        <a:pt x="10" y="12"/>
                        <a:pt x="10" y="12"/>
                      </a:cubicBezTo>
                      <a:cubicBezTo>
                        <a:pt x="10" y="12"/>
                        <a:pt x="10" y="11"/>
                        <a:pt x="11" y="11"/>
                      </a:cubicBezTo>
                      <a:cubicBezTo>
                        <a:pt x="11" y="11"/>
                        <a:pt x="11" y="11"/>
                        <a:pt x="11" y="11"/>
                      </a:cubicBezTo>
                      <a:cubicBezTo>
                        <a:pt x="11" y="8"/>
                        <a:pt x="10" y="5"/>
                        <a:pt x="10" y="3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861" name="Freeform 1251">
                  <a:extLst>
                    <a:ext uri="{FF2B5EF4-FFF2-40B4-BE49-F238E27FC236}">
                      <a16:creationId xmlns:a16="http://schemas.microsoft.com/office/drawing/2014/main" id="{CC594975-AAB9-4C67-BD7A-93E32DB9277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55" y="3293"/>
                  <a:ext cx="19" cy="21"/>
                </a:xfrm>
                <a:custGeom>
                  <a:avLst/>
                  <a:gdLst>
                    <a:gd name="T0" fmla="*/ 17 w 20"/>
                    <a:gd name="T1" fmla="*/ 4 h 22"/>
                    <a:gd name="T2" fmla="*/ 14 w 20"/>
                    <a:gd name="T3" fmla="*/ 1 h 22"/>
                    <a:gd name="T4" fmla="*/ 13 w 20"/>
                    <a:gd name="T5" fmla="*/ 0 h 22"/>
                    <a:gd name="T6" fmla="*/ 6 w 20"/>
                    <a:gd name="T7" fmla="*/ 4 h 22"/>
                    <a:gd name="T8" fmla="*/ 6 w 20"/>
                    <a:gd name="T9" fmla="*/ 5 h 22"/>
                    <a:gd name="T10" fmla="*/ 0 w 20"/>
                    <a:gd name="T11" fmla="*/ 14 h 22"/>
                    <a:gd name="T12" fmla="*/ 5 w 20"/>
                    <a:gd name="T13" fmla="*/ 21 h 22"/>
                    <a:gd name="T14" fmla="*/ 7 w 20"/>
                    <a:gd name="T15" fmla="*/ 22 h 22"/>
                    <a:gd name="T16" fmla="*/ 9 w 20"/>
                    <a:gd name="T17" fmla="*/ 17 h 22"/>
                    <a:gd name="T18" fmla="*/ 14 w 20"/>
                    <a:gd name="T19" fmla="*/ 15 h 22"/>
                    <a:gd name="T20" fmla="*/ 15 w 20"/>
                    <a:gd name="T21" fmla="*/ 15 h 22"/>
                    <a:gd name="T22" fmla="*/ 16 w 20"/>
                    <a:gd name="T23" fmla="*/ 15 h 22"/>
                    <a:gd name="T24" fmla="*/ 19 w 20"/>
                    <a:gd name="T25" fmla="*/ 11 h 22"/>
                    <a:gd name="T26" fmla="*/ 20 w 20"/>
                    <a:gd name="T27" fmla="*/ 8 h 22"/>
                    <a:gd name="T28" fmla="*/ 17 w 20"/>
                    <a:gd name="T29" fmla="*/ 4 h 2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</a:cxnLst>
                  <a:rect l="0" t="0" r="r" b="b"/>
                  <a:pathLst>
                    <a:path w="20" h="22">
                      <a:moveTo>
                        <a:pt x="17" y="4"/>
                      </a:moveTo>
                      <a:cubicBezTo>
                        <a:pt x="16" y="3"/>
                        <a:pt x="15" y="2"/>
                        <a:pt x="14" y="1"/>
                      </a:cubicBezTo>
                      <a:cubicBezTo>
                        <a:pt x="14" y="1"/>
                        <a:pt x="14" y="1"/>
                        <a:pt x="13" y="0"/>
                      </a:cubicBezTo>
                      <a:cubicBezTo>
                        <a:pt x="11" y="1"/>
                        <a:pt x="7" y="3"/>
                        <a:pt x="6" y="4"/>
                      </a:cubicBezTo>
                      <a:cubicBezTo>
                        <a:pt x="6" y="4"/>
                        <a:pt x="6" y="5"/>
                        <a:pt x="6" y="5"/>
                      </a:cubicBezTo>
                      <a:cubicBezTo>
                        <a:pt x="4" y="7"/>
                        <a:pt x="1" y="12"/>
                        <a:pt x="0" y="14"/>
                      </a:cubicBezTo>
                      <a:cubicBezTo>
                        <a:pt x="5" y="21"/>
                        <a:pt x="5" y="21"/>
                        <a:pt x="5" y="21"/>
                      </a:cubicBezTo>
                      <a:cubicBezTo>
                        <a:pt x="7" y="22"/>
                        <a:pt x="7" y="22"/>
                        <a:pt x="7" y="22"/>
                      </a:cubicBezTo>
                      <a:cubicBezTo>
                        <a:pt x="8" y="20"/>
                        <a:pt x="8" y="19"/>
                        <a:pt x="9" y="17"/>
                      </a:cubicBezTo>
                      <a:cubicBezTo>
                        <a:pt x="10" y="16"/>
                        <a:pt x="11" y="15"/>
                        <a:pt x="14" y="15"/>
                      </a:cubicBezTo>
                      <a:cubicBezTo>
                        <a:pt x="14" y="15"/>
                        <a:pt x="15" y="15"/>
                        <a:pt x="15" y="15"/>
                      </a:cubicBezTo>
                      <a:cubicBezTo>
                        <a:pt x="16" y="15"/>
                        <a:pt x="16" y="15"/>
                        <a:pt x="16" y="15"/>
                      </a:cubicBezTo>
                      <a:cubicBezTo>
                        <a:pt x="17" y="13"/>
                        <a:pt x="18" y="12"/>
                        <a:pt x="19" y="11"/>
                      </a:cubicBezTo>
                      <a:cubicBezTo>
                        <a:pt x="20" y="10"/>
                        <a:pt x="20" y="9"/>
                        <a:pt x="20" y="8"/>
                      </a:cubicBezTo>
                      <a:cubicBezTo>
                        <a:pt x="20" y="7"/>
                        <a:pt x="18" y="5"/>
                        <a:pt x="17" y="4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862" name="Freeform 1252">
                  <a:extLst>
                    <a:ext uri="{FF2B5EF4-FFF2-40B4-BE49-F238E27FC236}">
                      <a16:creationId xmlns:a16="http://schemas.microsoft.com/office/drawing/2014/main" id="{2A17FAE8-81DB-4E36-B437-0F55E4D4A863}"/>
                    </a:ext>
                  </a:extLst>
                </p:cNvPr>
                <p:cNvSpPr>
                  <a:spLocks noEditPoints="1"/>
                </p:cNvSpPr>
                <p:nvPr/>
              </p:nvSpPr>
              <p:spPr bwMode="auto">
                <a:xfrm>
                  <a:off x="1844" y="3219"/>
                  <a:ext cx="167" cy="147"/>
                </a:xfrm>
                <a:custGeom>
                  <a:avLst/>
                  <a:gdLst>
                    <a:gd name="T0" fmla="*/ 167 w 175"/>
                    <a:gd name="T1" fmla="*/ 62 h 154"/>
                    <a:gd name="T2" fmla="*/ 163 w 175"/>
                    <a:gd name="T3" fmla="*/ 63 h 154"/>
                    <a:gd name="T4" fmla="*/ 152 w 175"/>
                    <a:gd name="T5" fmla="*/ 51 h 154"/>
                    <a:gd name="T6" fmla="*/ 163 w 175"/>
                    <a:gd name="T7" fmla="*/ 41 h 154"/>
                    <a:gd name="T8" fmla="*/ 166 w 175"/>
                    <a:gd name="T9" fmla="*/ 40 h 154"/>
                    <a:gd name="T10" fmla="*/ 166 w 175"/>
                    <a:gd name="T11" fmla="*/ 37 h 154"/>
                    <a:gd name="T12" fmla="*/ 167 w 175"/>
                    <a:gd name="T13" fmla="*/ 33 h 154"/>
                    <a:gd name="T14" fmla="*/ 167 w 175"/>
                    <a:gd name="T15" fmla="*/ 30 h 154"/>
                    <a:gd name="T16" fmla="*/ 166 w 175"/>
                    <a:gd name="T17" fmla="*/ 26 h 154"/>
                    <a:gd name="T18" fmla="*/ 159 w 175"/>
                    <a:gd name="T19" fmla="*/ 8 h 154"/>
                    <a:gd name="T20" fmla="*/ 158 w 175"/>
                    <a:gd name="T21" fmla="*/ 3 h 154"/>
                    <a:gd name="T22" fmla="*/ 141 w 175"/>
                    <a:gd name="T23" fmla="*/ 0 h 154"/>
                    <a:gd name="T24" fmla="*/ 136 w 175"/>
                    <a:gd name="T25" fmla="*/ 0 h 154"/>
                    <a:gd name="T26" fmla="*/ 135 w 175"/>
                    <a:gd name="T27" fmla="*/ 2 h 154"/>
                    <a:gd name="T28" fmla="*/ 134 w 175"/>
                    <a:gd name="T29" fmla="*/ 4 h 154"/>
                    <a:gd name="T30" fmla="*/ 116 w 175"/>
                    <a:gd name="T31" fmla="*/ 16 h 154"/>
                    <a:gd name="T32" fmla="*/ 100 w 175"/>
                    <a:gd name="T33" fmla="*/ 33 h 154"/>
                    <a:gd name="T34" fmla="*/ 74 w 175"/>
                    <a:gd name="T35" fmla="*/ 40 h 154"/>
                    <a:gd name="T36" fmla="*/ 68 w 175"/>
                    <a:gd name="T37" fmla="*/ 43 h 154"/>
                    <a:gd name="T38" fmla="*/ 51 w 175"/>
                    <a:gd name="T39" fmla="*/ 58 h 154"/>
                    <a:gd name="T40" fmla="*/ 40 w 175"/>
                    <a:gd name="T41" fmla="*/ 52 h 154"/>
                    <a:gd name="T42" fmla="*/ 39 w 175"/>
                    <a:gd name="T43" fmla="*/ 36 h 154"/>
                    <a:gd name="T44" fmla="*/ 39 w 175"/>
                    <a:gd name="T45" fmla="*/ 36 h 154"/>
                    <a:gd name="T46" fmla="*/ 38 w 175"/>
                    <a:gd name="T47" fmla="*/ 35 h 154"/>
                    <a:gd name="T48" fmla="*/ 37 w 175"/>
                    <a:gd name="T49" fmla="*/ 35 h 154"/>
                    <a:gd name="T50" fmla="*/ 30 w 175"/>
                    <a:gd name="T51" fmla="*/ 81 h 154"/>
                    <a:gd name="T52" fmla="*/ 14 w 175"/>
                    <a:gd name="T53" fmla="*/ 83 h 154"/>
                    <a:gd name="T54" fmla="*/ 4 w 175"/>
                    <a:gd name="T55" fmla="*/ 75 h 154"/>
                    <a:gd name="T56" fmla="*/ 3 w 175"/>
                    <a:gd name="T57" fmla="*/ 78 h 154"/>
                    <a:gd name="T58" fmla="*/ 2 w 175"/>
                    <a:gd name="T59" fmla="*/ 79 h 154"/>
                    <a:gd name="T60" fmla="*/ 0 w 175"/>
                    <a:gd name="T61" fmla="*/ 79 h 154"/>
                    <a:gd name="T62" fmla="*/ 18 w 175"/>
                    <a:gd name="T63" fmla="*/ 117 h 154"/>
                    <a:gd name="T64" fmla="*/ 16 w 175"/>
                    <a:gd name="T65" fmla="*/ 130 h 154"/>
                    <a:gd name="T66" fmla="*/ 20 w 175"/>
                    <a:gd name="T67" fmla="*/ 144 h 154"/>
                    <a:gd name="T68" fmla="*/ 24 w 175"/>
                    <a:gd name="T69" fmla="*/ 148 h 154"/>
                    <a:gd name="T70" fmla="*/ 36 w 175"/>
                    <a:gd name="T71" fmla="*/ 153 h 154"/>
                    <a:gd name="T72" fmla="*/ 61 w 175"/>
                    <a:gd name="T73" fmla="*/ 144 h 154"/>
                    <a:gd name="T74" fmla="*/ 94 w 175"/>
                    <a:gd name="T75" fmla="*/ 143 h 154"/>
                    <a:gd name="T76" fmla="*/ 106 w 175"/>
                    <a:gd name="T77" fmla="*/ 138 h 154"/>
                    <a:gd name="T78" fmla="*/ 170 w 175"/>
                    <a:gd name="T79" fmla="*/ 74 h 154"/>
                    <a:gd name="T80" fmla="*/ 175 w 175"/>
                    <a:gd name="T81" fmla="*/ 58 h 154"/>
                    <a:gd name="T82" fmla="*/ 173 w 175"/>
                    <a:gd name="T83" fmla="*/ 58 h 154"/>
                    <a:gd name="T84" fmla="*/ 171 w 175"/>
                    <a:gd name="T85" fmla="*/ 58 h 154"/>
                    <a:gd name="T86" fmla="*/ 169 w 175"/>
                    <a:gd name="T87" fmla="*/ 59 h 154"/>
                    <a:gd name="T88" fmla="*/ 168 w 175"/>
                    <a:gd name="T89" fmla="*/ 61 h 154"/>
                    <a:gd name="T90" fmla="*/ 136 w 175"/>
                    <a:gd name="T91" fmla="*/ 95 h 154"/>
                    <a:gd name="T92" fmla="*/ 135 w 175"/>
                    <a:gd name="T93" fmla="*/ 97 h 154"/>
                    <a:gd name="T94" fmla="*/ 131 w 175"/>
                    <a:gd name="T95" fmla="*/ 97 h 154"/>
                    <a:gd name="T96" fmla="*/ 126 w 175"/>
                    <a:gd name="T97" fmla="*/ 103 h 154"/>
                    <a:gd name="T98" fmla="*/ 111 w 175"/>
                    <a:gd name="T99" fmla="*/ 92 h 154"/>
                    <a:gd name="T100" fmla="*/ 129 w 175"/>
                    <a:gd name="T101" fmla="*/ 74 h 154"/>
                    <a:gd name="T102" fmla="*/ 140 w 175"/>
                    <a:gd name="T103" fmla="*/ 86 h 15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</a:cxnLst>
                  <a:rect l="0" t="0" r="r" b="b"/>
                  <a:pathLst>
                    <a:path w="175" h="154">
                      <a:moveTo>
                        <a:pt x="168" y="61"/>
                      </a:moveTo>
                      <a:cubicBezTo>
                        <a:pt x="168" y="61"/>
                        <a:pt x="168" y="61"/>
                        <a:pt x="167" y="62"/>
                      </a:cubicBezTo>
                      <a:cubicBezTo>
                        <a:pt x="167" y="62"/>
                        <a:pt x="167" y="62"/>
                        <a:pt x="167" y="62"/>
                      </a:cubicBezTo>
                      <a:cubicBezTo>
                        <a:pt x="167" y="62"/>
                        <a:pt x="166" y="62"/>
                        <a:pt x="166" y="62"/>
                      </a:cubicBezTo>
                      <a:cubicBezTo>
                        <a:pt x="166" y="63"/>
                        <a:pt x="165" y="63"/>
                        <a:pt x="164" y="63"/>
                      </a:cubicBezTo>
                      <a:cubicBezTo>
                        <a:pt x="164" y="63"/>
                        <a:pt x="164" y="63"/>
                        <a:pt x="163" y="63"/>
                      </a:cubicBezTo>
                      <a:cubicBezTo>
                        <a:pt x="163" y="63"/>
                        <a:pt x="163" y="63"/>
                        <a:pt x="163" y="63"/>
                      </a:cubicBezTo>
                      <a:cubicBezTo>
                        <a:pt x="162" y="63"/>
                        <a:pt x="161" y="63"/>
                        <a:pt x="161" y="63"/>
                      </a:cubicBezTo>
                      <a:cubicBezTo>
                        <a:pt x="156" y="63"/>
                        <a:pt x="152" y="52"/>
                        <a:pt x="152" y="51"/>
                      </a:cubicBezTo>
                      <a:cubicBezTo>
                        <a:pt x="152" y="48"/>
                        <a:pt x="158" y="40"/>
                        <a:pt x="162" y="40"/>
                      </a:cubicBezTo>
                      <a:cubicBezTo>
                        <a:pt x="162" y="40"/>
                        <a:pt x="163" y="41"/>
                        <a:pt x="163" y="41"/>
                      </a:cubicBezTo>
                      <a:cubicBezTo>
                        <a:pt x="163" y="41"/>
                        <a:pt x="163" y="41"/>
                        <a:pt x="163" y="41"/>
                      </a:cubicBezTo>
                      <a:cubicBezTo>
                        <a:pt x="164" y="41"/>
                        <a:pt x="165" y="42"/>
                        <a:pt x="166" y="42"/>
                      </a:cubicBezTo>
                      <a:cubicBezTo>
                        <a:pt x="166" y="42"/>
                        <a:pt x="166" y="42"/>
                        <a:pt x="166" y="42"/>
                      </a:cubicBezTo>
                      <a:cubicBezTo>
                        <a:pt x="166" y="41"/>
                        <a:pt x="166" y="41"/>
                        <a:pt x="166" y="40"/>
                      </a:cubicBezTo>
                      <a:cubicBezTo>
                        <a:pt x="166" y="40"/>
                        <a:pt x="166" y="40"/>
                        <a:pt x="166" y="40"/>
                      </a:cubicBezTo>
                      <a:cubicBezTo>
                        <a:pt x="166" y="39"/>
                        <a:pt x="166" y="38"/>
                        <a:pt x="166" y="38"/>
                      </a:cubicBezTo>
                      <a:cubicBezTo>
                        <a:pt x="166" y="38"/>
                        <a:pt x="166" y="38"/>
                        <a:pt x="166" y="37"/>
                      </a:cubicBezTo>
                      <a:cubicBezTo>
                        <a:pt x="167" y="37"/>
                        <a:pt x="167" y="36"/>
                        <a:pt x="167" y="35"/>
                      </a:cubicBezTo>
                      <a:cubicBezTo>
                        <a:pt x="167" y="35"/>
                        <a:pt x="167" y="35"/>
                        <a:pt x="167" y="35"/>
                      </a:cubicBezTo>
                      <a:cubicBezTo>
                        <a:pt x="167" y="34"/>
                        <a:pt x="167" y="33"/>
                        <a:pt x="167" y="33"/>
                      </a:cubicBezTo>
                      <a:cubicBezTo>
                        <a:pt x="167" y="32"/>
                        <a:pt x="167" y="32"/>
                        <a:pt x="167" y="32"/>
                      </a:cubicBezTo>
                      <a:cubicBezTo>
                        <a:pt x="167" y="31"/>
                        <a:pt x="167" y="31"/>
                        <a:pt x="167" y="30"/>
                      </a:cubicBezTo>
                      <a:cubicBezTo>
                        <a:pt x="167" y="30"/>
                        <a:pt x="167" y="30"/>
                        <a:pt x="167" y="30"/>
                      </a:cubicBezTo>
                      <a:cubicBezTo>
                        <a:pt x="167" y="29"/>
                        <a:pt x="167" y="28"/>
                        <a:pt x="166" y="28"/>
                      </a:cubicBezTo>
                      <a:cubicBezTo>
                        <a:pt x="166" y="28"/>
                        <a:pt x="166" y="27"/>
                        <a:pt x="166" y="27"/>
                      </a:cubicBezTo>
                      <a:cubicBezTo>
                        <a:pt x="166" y="27"/>
                        <a:pt x="166" y="26"/>
                        <a:pt x="166" y="26"/>
                      </a:cubicBezTo>
                      <a:cubicBezTo>
                        <a:pt x="166" y="26"/>
                        <a:pt x="166" y="26"/>
                        <a:pt x="166" y="26"/>
                      </a:cubicBezTo>
                      <a:cubicBezTo>
                        <a:pt x="166" y="25"/>
                        <a:pt x="166" y="25"/>
                        <a:pt x="166" y="25"/>
                      </a:cubicBezTo>
                      <a:cubicBezTo>
                        <a:pt x="164" y="24"/>
                        <a:pt x="162" y="18"/>
                        <a:pt x="159" y="8"/>
                      </a:cubicBezTo>
                      <a:cubicBezTo>
                        <a:pt x="159" y="6"/>
                        <a:pt x="159" y="4"/>
                        <a:pt x="158" y="3"/>
                      </a:cubicBezTo>
                      <a:cubicBezTo>
                        <a:pt x="158" y="3"/>
                        <a:pt x="158" y="3"/>
                        <a:pt x="158" y="3"/>
                      </a:cubicBezTo>
                      <a:cubicBezTo>
                        <a:pt x="158" y="3"/>
                        <a:pt x="158" y="3"/>
                        <a:pt x="158" y="3"/>
                      </a:cubicBezTo>
                      <a:cubicBezTo>
                        <a:pt x="157" y="3"/>
                        <a:pt x="155" y="3"/>
                        <a:pt x="154" y="3"/>
                      </a:cubicBezTo>
                      <a:cubicBezTo>
                        <a:pt x="149" y="3"/>
                        <a:pt x="146" y="2"/>
                        <a:pt x="145" y="0"/>
                      </a:cubicBezTo>
                      <a:cubicBezTo>
                        <a:pt x="145" y="0"/>
                        <a:pt x="142" y="0"/>
                        <a:pt x="141" y="0"/>
                      </a:cubicBezTo>
                      <a:cubicBezTo>
                        <a:pt x="139" y="0"/>
                        <a:pt x="138" y="0"/>
                        <a:pt x="137" y="0"/>
                      </a:cubicBezTo>
                      <a:cubicBezTo>
                        <a:pt x="137" y="0"/>
                        <a:pt x="137" y="0"/>
                        <a:pt x="137" y="0"/>
                      </a:cubicBezTo>
                      <a:cubicBezTo>
                        <a:pt x="137" y="0"/>
                        <a:pt x="136" y="0"/>
                        <a:pt x="136" y="0"/>
                      </a:cubicBezTo>
                      <a:cubicBezTo>
                        <a:pt x="136" y="1"/>
                        <a:pt x="136" y="1"/>
                        <a:pt x="136" y="1"/>
                      </a:cubicBezTo>
                      <a:cubicBezTo>
                        <a:pt x="136" y="1"/>
                        <a:pt x="136" y="2"/>
                        <a:pt x="135" y="2"/>
                      </a:cubicBezTo>
                      <a:cubicBezTo>
                        <a:pt x="135" y="2"/>
                        <a:pt x="135" y="2"/>
                        <a:pt x="135" y="2"/>
                      </a:cubicBezTo>
                      <a:cubicBezTo>
                        <a:pt x="135" y="3"/>
                        <a:pt x="135" y="3"/>
                        <a:pt x="134" y="3"/>
                      </a:cubicBezTo>
                      <a:cubicBezTo>
                        <a:pt x="134" y="3"/>
                        <a:pt x="134" y="3"/>
                        <a:pt x="134" y="3"/>
                      </a:cubicBezTo>
                      <a:cubicBezTo>
                        <a:pt x="134" y="4"/>
                        <a:pt x="134" y="4"/>
                        <a:pt x="134" y="4"/>
                      </a:cubicBezTo>
                      <a:cubicBezTo>
                        <a:pt x="132" y="6"/>
                        <a:pt x="131" y="6"/>
                        <a:pt x="129" y="6"/>
                      </a:cubicBezTo>
                      <a:cubicBezTo>
                        <a:pt x="127" y="7"/>
                        <a:pt x="127" y="7"/>
                        <a:pt x="127" y="7"/>
                      </a:cubicBezTo>
                      <a:cubicBezTo>
                        <a:pt x="126" y="12"/>
                        <a:pt x="120" y="16"/>
                        <a:pt x="116" y="16"/>
                      </a:cubicBezTo>
                      <a:cubicBezTo>
                        <a:pt x="115" y="16"/>
                        <a:pt x="113" y="19"/>
                        <a:pt x="113" y="21"/>
                      </a:cubicBezTo>
                      <a:cubicBezTo>
                        <a:pt x="113" y="26"/>
                        <a:pt x="107" y="30"/>
                        <a:pt x="102" y="30"/>
                      </a:cubicBezTo>
                      <a:cubicBezTo>
                        <a:pt x="100" y="30"/>
                        <a:pt x="100" y="30"/>
                        <a:pt x="100" y="33"/>
                      </a:cubicBezTo>
                      <a:cubicBezTo>
                        <a:pt x="100" y="34"/>
                        <a:pt x="100" y="36"/>
                        <a:pt x="99" y="37"/>
                      </a:cubicBezTo>
                      <a:cubicBezTo>
                        <a:pt x="98" y="43"/>
                        <a:pt x="94" y="44"/>
                        <a:pt x="87" y="44"/>
                      </a:cubicBezTo>
                      <a:cubicBezTo>
                        <a:pt x="80" y="44"/>
                        <a:pt x="78" y="43"/>
                        <a:pt x="74" y="40"/>
                      </a:cubicBezTo>
                      <a:cubicBezTo>
                        <a:pt x="72" y="39"/>
                        <a:pt x="72" y="39"/>
                        <a:pt x="72" y="39"/>
                      </a:cubicBezTo>
                      <a:cubicBezTo>
                        <a:pt x="71" y="38"/>
                        <a:pt x="71" y="38"/>
                        <a:pt x="70" y="38"/>
                      </a:cubicBezTo>
                      <a:cubicBezTo>
                        <a:pt x="69" y="38"/>
                        <a:pt x="68" y="41"/>
                        <a:pt x="68" y="43"/>
                      </a:cubicBezTo>
                      <a:cubicBezTo>
                        <a:pt x="67" y="46"/>
                        <a:pt x="64" y="49"/>
                        <a:pt x="60" y="53"/>
                      </a:cubicBezTo>
                      <a:cubicBezTo>
                        <a:pt x="59" y="54"/>
                        <a:pt x="58" y="55"/>
                        <a:pt x="57" y="56"/>
                      </a:cubicBezTo>
                      <a:cubicBezTo>
                        <a:pt x="56" y="58"/>
                        <a:pt x="54" y="58"/>
                        <a:pt x="51" y="58"/>
                      </a:cubicBezTo>
                      <a:cubicBezTo>
                        <a:pt x="50" y="58"/>
                        <a:pt x="48" y="58"/>
                        <a:pt x="47" y="58"/>
                      </a:cubicBezTo>
                      <a:cubicBezTo>
                        <a:pt x="44" y="57"/>
                        <a:pt x="42" y="58"/>
                        <a:pt x="41" y="56"/>
                      </a:cubicBezTo>
                      <a:cubicBezTo>
                        <a:pt x="40" y="55"/>
                        <a:pt x="40" y="53"/>
                        <a:pt x="40" y="52"/>
                      </a:cubicBezTo>
                      <a:cubicBezTo>
                        <a:pt x="40" y="51"/>
                        <a:pt x="40" y="51"/>
                        <a:pt x="40" y="51"/>
                      </a:cubicBezTo>
                      <a:cubicBezTo>
                        <a:pt x="40" y="48"/>
                        <a:pt x="42" y="48"/>
                        <a:pt x="42" y="47"/>
                      </a:cubicBezTo>
                      <a:cubicBezTo>
                        <a:pt x="43" y="46"/>
                        <a:pt x="42" y="43"/>
                        <a:pt x="39" y="36"/>
                      </a:cubicBezTo>
                      <a:cubicBezTo>
                        <a:pt x="39" y="36"/>
                        <a:pt x="39" y="36"/>
                        <a:pt x="39" y="36"/>
                      </a:cubicBezTo>
                      <a:cubicBezTo>
                        <a:pt x="39" y="36"/>
                        <a:pt x="39" y="36"/>
                        <a:pt x="39" y="36"/>
                      </a:cubicBezTo>
                      <a:cubicBezTo>
                        <a:pt x="39" y="36"/>
                        <a:pt x="39" y="36"/>
                        <a:pt x="39" y="36"/>
                      </a:cubicBezTo>
                      <a:cubicBezTo>
                        <a:pt x="39" y="36"/>
                        <a:pt x="39" y="36"/>
                        <a:pt x="39" y="36"/>
                      </a:cubicBezTo>
                      <a:cubicBezTo>
                        <a:pt x="39" y="36"/>
                        <a:pt x="39" y="36"/>
                        <a:pt x="39" y="36"/>
                      </a:cubicBezTo>
                      <a:cubicBezTo>
                        <a:pt x="38" y="36"/>
                        <a:pt x="38" y="35"/>
                        <a:pt x="38" y="35"/>
                      </a:cubicBezTo>
                      <a:cubicBezTo>
                        <a:pt x="38" y="35"/>
                        <a:pt x="38" y="35"/>
                        <a:pt x="38" y="35"/>
                      </a:cubicBezTo>
                      <a:cubicBezTo>
                        <a:pt x="38" y="35"/>
                        <a:pt x="38" y="35"/>
                        <a:pt x="38" y="35"/>
                      </a:cubicBezTo>
                      <a:cubicBezTo>
                        <a:pt x="37" y="35"/>
                        <a:pt x="37" y="35"/>
                        <a:pt x="37" y="35"/>
                      </a:cubicBezTo>
                      <a:cubicBezTo>
                        <a:pt x="37" y="73"/>
                        <a:pt x="37" y="73"/>
                        <a:pt x="37" y="73"/>
                      </a:cubicBezTo>
                      <a:cubicBezTo>
                        <a:pt x="37" y="76"/>
                        <a:pt x="34" y="78"/>
                        <a:pt x="32" y="80"/>
                      </a:cubicBezTo>
                      <a:cubicBezTo>
                        <a:pt x="31" y="80"/>
                        <a:pt x="30" y="81"/>
                        <a:pt x="30" y="81"/>
                      </a:cubicBezTo>
                      <a:cubicBezTo>
                        <a:pt x="29" y="83"/>
                        <a:pt x="26" y="83"/>
                        <a:pt x="24" y="83"/>
                      </a:cubicBezTo>
                      <a:cubicBezTo>
                        <a:pt x="23" y="83"/>
                        <a:pt x="21" y="83"/>
                        <a:pt x="19" y="83"/>
                      </a:cubicBezTo>
                      <a:cubicBezTo>
                        <a:pt x="17" y="83"/>
                        <a:pt x="15" y="83"/>
                        <a:pt x="14" y="83"/>
                      </a:cubicBezTo>
                      <a:cubicBezTo>
                        <a:pt x="9" y="83"/>
                        <a:pt x="8" y="79"/>
                        <a:pt x="7" y="77"/>
                      </a:cubicBezTo>
                      <a:cubicBezTo>
                        <a:pt x="7" y="76"/>
                        <a:pt x="7" y="75"/>
                        <a:pt x="6" y="74"/>
                      </a:cubicBezTo>
                      <a:cubicBezTo>
                        <a:pt x="6" y="73"/>
                        <a:pt x="4" y="74"/>
                        <a:pt x="4" y="75"/>
                      </a:cubicBezTo>
                      <a:cubicBezTo>
                        <a:pt x="3" y="76"/>
                        <a:pt x="3" y="76"/>
                        <a:pt x="3" y="76"/>
                      </a:cubicBezTo>
                      <a:cubicBezTo>
                        <a:pt x="3" y="76"/>
                        <a:pt x="3" y="77"/>
                        <a:pt x="3" y="77"/>
                      </a:cubicBezTo>
                      <a:cubicBezTo>
                        <a:pt x="3" y="78"/>
                        <a:pt x="3" y="78"/>
                        <a:pt x="3" y="78"/>
                      </a:cubicBezTo>
                      <a:cubicBezTo>
                        <a:pt x="3" y="78"/>
                        <a:pt x="2" y="78"/>
                        <a:pt x="2" y="79"/>
                      </a:cubicBezTo>
                      <a:cubicBezTo>
                        <a:pt x="2" y="79"/>
                        <a:pt x="2" y="79"/>
                        <a:pt x="2" y="79"/>
                      </a:cubicBezTo>
                      <a:cubicBezTo>
                        <a:pt x="2" y="79"/>
                        <a:pt x="2" y="79"/>
                        <a:pt x="2" y="79"/>
                      </a:cubicBezTo>
                      <a:cubicBezTo>
                        <a:pt x="1" y="79"/>
                        <a:pt x="1" y="79"/>
                        <a:pt x="1" y="79"/>
                      </a:cubicBezTo>
                      <a:cubicBezTo>
                        <a:pt x="1" y="79"/>
                        <a:pt x="0" y="79"/>
                        <a:pt x="0" y="79"/>
                      </a:cubicBezTo>
                      <a:cubicBezTo>
                        <a:pt x="0" y="79"/>
                        <a:pt x="0" y="79"/>
                        <a:pt x="0" y="79"/>
                      </a:cubicBezTo>
                      <a:cubicBezTo>
                        <a:pt x="3" y="84"/>
                        <a:pt x="6" y="90"/>
                        <a:pt x="7" y="95"/>
                      </a:cubicBezTo>
                      <a:cubicBezTo>
                        <a:pt x="8" y="99"/>
                        <a:pt x="11" y="104"/>
                        <a:pt x="14" y="108"/>
                      </a:cubicBezTo>
                      <a:cubicBezTo>
                        <a:pt x="15" y="112"/>
                        <a:pt x="17" y="114"/>
                        <a:pt x="18" y="117"/>
                      </a:cubicBezTo>
                      <a:cubicBezTo>
                        <a:pt x="18" y="118"/>
                        <a:pt x="18" y="118"/>
                        <a:pt x="18" y="118"/>
                      </a:cubicBezTo>
                      <a:cubicBezTo>
                        <a:pt x="20" y="122"/>
                        <a:pt x="21" y="126"/>
                        <a:pt x="19" y="128"/>
                      </a:cubicBezTo>
                      <a:cubicBezTo>
                        <a:pt x="19" y="129"/>
                        <a:pt x="18" y="130"/>
                        <a:pt x="16" y="130"/>
                      </a:cubicBezTo>
                      <a:cubicBezTo>
                        <a:pt x="16" y="130"/>
                        <a:pt x="15" y="130"/>
                        <a:pt x="15" y="130"/>
                      </a:cubicBezTo>
                      <a:cubicBezTo>
                        <a:pt x="15" y="130"/>
                        <a:pt x="15" y="131"/>
                        <a:pt x="18" y="136"/>
                      </a:cubicBezTo>
                      <a:cubicBezTo>
                        <a:pt x="20" y="139"/>
                        <a:pt x="20" y="142"/>
                        <a:pt x="20" y="144"/>
                      </a:cubicBezTo>
                      <a:cubicBezTo>
                        <a:pt x="20" y="144"/>
                        <a:pt x="20" y="145"/>
                        <a:pt x="20" y="145"/>
                      </a:cubicBezTo>
                      <a:cubicBezTo>
                        <a:pt x="23" y="145"/>
                        <a:pt x="23" y="146"/>
                        <a:pt x="24" y="147"/>
                      </a:cubicBezTo>
                      <a:cubicBezTo>
                        <a:pt x="24" y="147"/>
                        <a:pt x="24" y="147"/>
                        <a:pt x="24" y="148"/>
                      </a:cubicBezTo>
                      <a:cubicBezTo>
                        <a:pt x="28" y="148"/>
                        <a:pt x="30" y="151"/>
                        <a:pt x="32" y="153"/>
                      </a:cubicBezTo>
                      <a:cubicBezTo>
                        <a:pt x="32" y="154"/>
                        <a:pt x="33" y="154"/>
                        <a:pt x="34" y="154"/>
                      </a:cubicBezTo>
                      <a:cubicBezTo>
                        <a:pt x="34" y="154"/>
                        <a:pt x="35" y="154"/>
                        <a:pt x="36" y="153"/>
                      </a:cubicBezTo>
                      <a:cubicBezTo>
                        <a:pt x="38" y="150"/>
                        <a:pt x="43" y="148"/>
                        <a:pt x="51" y="148"/>
                      </a:cubicBezTo>
                      <a:cubicBezTo>
                        <a:pt x="54" y="148"/>
                        <a:pt x="54" y="148"/>
                        <a:pt x="56" y="147"/>
                      </a:cubicBezTo>
                      <a:cubicBezTo>
                        <a:pt x="57" y="146"/>
                        <a:pt x="58" y="145"/>
                        <a:pt x="61" y="144"/>
                      </a:cubicBezTo>
                      <a:cubicBezTo>
                        <a:pt x="67" y="143"/>
                        <a:pt x="74" y="142"/>
                        <a:pt x="79" y="144"/>
                      </a:cubicBezTo>
                      <a:cubicBezTo>
                        <a:pt x="83" y="145"/>
                        <a:pt x="86" y="145"/>
                        <a:pt x="88" y="143"/>
                      </a:cubicBezTo>
                      <a:cubicBezTo>
                        <a:pt x="90" y="142"/>
                        <a:pt x="92" y="142"/>
                        <a:pt x="94" y="143"/>
                      </a:cubicBezTo>
                      <a:cubicBezTo>
                        <a:pt x="94" y="143"/>
                        <a:pt x="94" y="143"/>
                        <a:pt x="95" y="143"/>
                      </a:cubicBezTo>
                      <a:cubicBezTo>
                        <a:pt x="95" y="138"/>
                        <a:pt x="101" y="138"/>
                        <a:pt x="103" y="138"/>
                      </a:cubicBezTo>
                      <a:cubicBezTo>
                        <a:pt x="106" y="138"/>
                        <a:pt x="106" y="138"/>
                        <a:pt x="106" y="138"/>
                      </a:cubicBezTo>
                      <a:cubicBezTo>
                        <a:pt x="109" y="138"/>
                        <a:pt x="119" y="132"/>
                        <a:pt x="128" y="124"/>
                      </a:cubicBezTo>
                      <a:cubicBezTo>
                        <a:pt x="136" y="116"/>
                        <a:pt x="150" y="99"/>
                        <a:pt x="154" y="92"/>
                      </a:cubicBezTo>
                      <a:cubicBezTo>
                        <a:pt x="159" y="84"/>
                        <a:pt x="166" y="78"/>
                        <a:pt x="170" y="74"/>
                      </a:cubicBezTo>
                      <a:cubicBezTo>
                        <a:pt x="171" y="73"/>
                        <a:pt x="171" y="73"/>
                        <a:pt x="171" y="73"/>
                      </a:cubicBezTo>
                      <a:cubicBezTo>
                        <a:pt x="172" y="72"/>
                        <a:pt x="174" y="67"/>
                        <a:pt x="175" y="58"/>
                      </a:cubicBezTo>
                      <a:cubicBezTo>
                        <a:pt x="175" y="58"/>
                        <a:pt x="175" y="58"/>
                        <a:pt x="175" y="58"/>
                      </a:cubicBezTo>
                      <a:cubicBezTo>
                        <a:pt x="175" y="58"/>
                        <a:pt x="175" y="58"/>
                        <a:pt x="174" y="58"/>
                      </a:cubicBezTo>
                      <a:cubicBezTo>
                        <a:pt x="174" y="58"/>
                        <a:pt x="174" y="58"/>
                        <a:pt x="174" y="58"/>
                      </a:cubicBezTo>
                      <a:cubicBezTo>
                        <a:pt x="173" y="58"/>
                        <a:pt x="173" y="58"/>
                        <a:pt x="173" y="58"/>
                      </a:cubicBezTo>
                      <a:cubicBezTo>
                        <a:pt x="173" y="58"/>
                        <a:pt x="172" y="58"/>
                        <a:pt x="172" y="58"/>
                      </a:cubicBezTo>
                      <a:cubicBezTo>
                        <a:pt x="172" y="58"/>
                        <a:pt x="172" y="58"/>
                        <a:pt x="172" y="58"/>
                      </a:cubicBezTo>
                      <a:cubicBezTo>
                        <a:pt x="171" y="58"/>
                        <a:pt x="171" y="58"/>
                        <a:pt x="171" y="58"/>
                      </a:cubicBezTo>
                      <a:cubicBezTo>
                        <a:pt x="171" y="58"/>
                        <a:pt x="171" y="58"/>
                        <a:pt x="171" y="58"/>
                      </a:cubicBezTo>
                      <a:cubicBezTo>
                        <a:pt x="171" y="58"/>
                        <a:pt x="170" y="58"/>
                        <a:pt x="170" y="59"/>
                      </a:cubicBezTo>
                      <a:cubicBezTo>
                        <a:pt x="170" y="59"/>
                        <a:pt x="169" y="59"/>
                        <a:pt x="169" y="59"/>
                      </a:cubicBezTo>
                      <a:cubicBezTo>
                        <a:pt x="169" y="59"/>
                        <a:pt x="169" y="59"/>
                        <a:pt x="169" y="59"/>
                      </a:cubicBezTo>
                      <a:cubicBezTo>
                        <a:pt x="169" y="59"/>
                        <a:pt x="169" y="60"/>
                        <a:pt x="169" y="60"/>
                      </a:cubicBezTo>
                      <a:cubicBezTo>
                        <a:pt x="169" y="60"/>
                        <a:pt x="169" y="61"/>
                        <a:pt x="168" y="61"/>
                      </a:cubicBezTo>
                      <a:close/>
                      <a:moveTo>
                        <a:pt x="138" y="91"/>
                      </a:moveTo>
                      <a:cubicBezTo>
                        <a:pt x="137" y="92"/>
                        <a:pt x="136" y="93"/>
                        <a:pt x="136" y="94"/>
                      </a:cubicBezTo>
                      <a:cubicBezTo>
                        <a:pt x="136" y="94"/>
                        <a:pt x="136" y="95"/>
                        <a:pt x="136" y="95"/>
                      </a:cubicBezTo>
                      <a:cubicBezTo>
                        <a:pt x="136" y="95"/>
                        <a:pt x="136" y="95"/>
                        <a:pt x="136" y="95"/>
                      </a:cubicBezTo>
                      <a:cubicBezTo>
                        <a:pt x="136" y="96"/>
                        <a:pt x="135" y="96"/>
                        <a:pt x="135" y="96"/>
                      </a:cubicBezTo>
                      <a:cubicBezTo>
                        <a:pt x="135" y="96"/>
                        <a:pt x="135" y="97"/>
                        <a:pt x="135" y="97"/>
                      </a:cubicBezTo>
                      <a:cubicBezTo>
                        <a:pt x="135" y="97"/>
                        <a:pt x="135" y="97"/>
                        <a:pt x="135" y="97"/>
                      </a:cubicBezTo>
                      <a:cubicBezTo>
                        <a:pt x="135" y="97"/>
                        <a:pt x="135" y="97"/>
                        <a:pt x="135" y="97"/>
                      </a:cubicBezTo>
                      <a:cubicBezTo>
                        <a:pt x="133" y="97"/>
                        <a:pt x="132" y="97"/>
                        <a:pt x="131" y="97"/>
                      </a:cubicBezTo>
                      <a:cubicBezTo>
                        <a:pt x="130" y="97"/>
                        <a:pt x="129" y="97"/>
                        <a:pt x="129" y="97"/>
                      </a:cubicBezTo>
                      <a:cubicBezTo>
                        <a:pt x="128" y="99"/>
                        <a:pt x="127" y="102"/>
                        <a:pt x="126" y="102"/>
                      </a:cubicBezTo>
                      <a:cubicBezTo>
                        <a:pt x="126" y="103"/>
                        <a:pt x="126" y="103"/>
                        <a:pt x="126" y="103"/>
                      </a:cubicBezTo>
                      <a:cubicBezTo>
                        <a:pt x="126" y="104"/>
                        <a:pt x="126" y="104"/>
                        <a:pt x="126" y="104"/>
                      </a:cubicBezTo>
                      <a:cubicBezTo>
                        <a:pt x="119" y="103"/>
                        <a:pt x="119" y="103"/>
                        <a:pt x="119" y="103"/>
                      </a:cubicBezTo>
                      <a:cubicBezTo>
                        <a:pt x="111" y="92"/>
                        <a:pt x="111" y="92"/>
                        <a:pt x="111" y="92"/>
                      </a:cubicBezTo>
                      <a:cubicBezTo>
                        <a:pt x="111" y="91"/>
                        <a:pt x="111" y="91"/>
                        <a:pt x="111" y="91"/>
                      </a:cubicBezTo>
                      <a:cubicBezTo>
                        <a:pt x="113" y="89"/>
                        <a:pt x="117" y="83"/>
                        <a:pt x="118" y="81"/>
                      </a:cubicBezTo>
                      <a:cubicBezTo>
                        <a:pt x="119" y="78"/>
                        <a:pt x="126" y="74"/>
                        <a:pt x="129" y="74"/>
                      </a:cubicBezTo>
                      <a:cubicBezTo>
                        <a:pt x="132" y="74"/>
                        <a:pt x="133" y="76"/>
                        <a:pt x="133" y="76"/>
                      </a:cubicBezTo>
                      <a:cubicBezTo>
                        <a:pt x="133" y="77"/>
                        <a:pt x="135" y="78"/>
                        <a:pt x="136" y="79"/>
                      </a:cubicBezTo>
                      <a:cubicBezTo>
                        <a:pt x="138" y="82"/>
                        <a:pt x="140" y="83"/>
                        <a:pt x="140" y="86"/>
                      </a:cubicBezTo>
                      <a:cubicBezTo>
                        <a:pt x="140" y="88"/>
                        <a:pt x="139" y="90"/>
                        <a:pt x="138" y="9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863" name="Freeform 1253">
                  <a:extLst>
                    <a:ext uri="{FF2B5EF4-FFF2-40B4-BE49-F238E27FC236}">
                      <a16:creationId xmlns:a16="http://schemas.microsoft.com/office/drawing/2014/main" id="{A7191E9A-09E9-481F-88D7-3DDBA6FF2AB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48" y="3289"/>
                  <a:ext cx="1" cy="1"/>
                </a:xfrm>
                <a:custGeom>
                  <a:avLst/>
                  <a:gdLst>
                    <a:gd name="T0" fmla="*/ 2 w 2"/>
                    <a:gd name="T1" fmla="*/ 1 h 2"/>
                    <a:gd name="T2" fmla="*/ 2 w 2"/>
                    <a:gd name="T3" fmla="*/ 0 h 2"/>
                    <a:gd name="T4" fmla="*/ 0 w 2"/>
                    <a:gd name="T5" fmla="*/ 2 h 2"/>
                    <a:gd name="T6" fmla="*/ 2 w 2"/>
                    <a:gd name="T7" fmla="*/ 1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" h="2">
                      <a:moveTo>
                        <a:pt x="2" y="1"/>
                      </a:moveTo>
                      <a:cubicBezTo>
                        <a:pt x="2" y="1"/>
                        <a:pt x="2" y="0"/>
                        <a:pt x="2" y="0"/>
                      </a:cubicBezTo>
                      <a:cubicBezTo>
                        <a:pt x="1" y="0"/>
                        <a:pt x="0" y="1"/>
                        <a:pt x="0" y="2"/>
                      </a:cubicBezTo>
                      <a:cubicBezTo>
                        <a:pt x="0" y="1"/>
                        <a:pt x="2" y="0"/>
                        <a:pt x="2" y="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864" name="Freeform 1254">
                  <a:extLst>
                    <a:ext uri="{FF2B5EF4-FFF2-40B4-BE49-F238E27FC236}">
                      <a16:creationId xmlns:a16="http://schemas.microsoft.com/office/drawing/2014/main" id="{39310B3C-2239-4005-8A40-D84A56D2116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47" y="3292"/>
                  <a:ext cx="0" cy="1"/>
                </a:xfrm>
                <a:custGeom>
                  <a:avLst/>
                  <a:gdLst>
                    <a:gd name="T0" fmla="*/ 1 h 1"/>
                    <a:gd name="T1" fmla="*/ 0 h 1"/>
                    <a:gd name="T2" fmla="*/ 1 h 1"/>
                  </a:gdLst>
                  <a:ahLst/>
                  <a:cxnLst>
                    <a:cxn ang="0">
                      <a:pos x="0" y="T0"/>
                    </a:cxn>
                    <a:cxn ang="0">
                      <a:pos x="0" y="T1"/>
                    </a:cxn>
                    <a:cxn ang="0">
                      <a:pos x="0" y="T2"/>
                    </a:cxn>
                  </a:cxnLst>
                  <a:rect l="0" t="0" r="r" b="b"/>
                  <a:pathLst>
                    <a:path h="1">
                      <a:moveTo>
                        <a:pt x="0" y="1"/>
                      </a:moveTo>
                      <a:cubicBezTo>
                        <a:pt x="0" y="1"/>
                        <a:pt x="0" y="1"/>
                        <a:pt x="0" y="0"/>
                      </a:cubicBezTo>
                      <a:cubicBezTo>
                        <a:pt x="0" y="1"/>
                        <a:pt x="0" y="1"/>
                        <a:pt x="0" y="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865" name="Freeform 1255">
                  <a:extLst>
                    <a:ext uri="{FF2B5EF4-FFF2-40B4-BE49-F238E27FC236}">
                      <a16:creationId xmlns:a16="http://schemas.microsoft.com/office/drawing/2014/main" id="{C5E1DE40-0D70-4927-BE3A-957960877A6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46" y="3294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866" name="Freeform 1256">
                  <a:extLst>
                    <a:ext uri="{FF2B5EF4-FFF2-40B4-BE49-F238E27FC236}">
                      <a16:creationId xmlns:a16="http://schemas.microsoft.com/office/drawing/2014/main" id="{41369BCE-8FF0-45CC-A198-BC1CEDB51AB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44" y="3294"/>
                  <a:ext cx="1" cy="0"/>
                </a:xfrm>
                <a:custGeom>
                  <a:avLst/>
                  <a:gdLst>
                    <a:gd name="T0" fmla="*/ 0 w 1"/>
                    <a:gd name="T1" fmla="*/ 1 w 1"/>
                    <a:gd name="T2" fmla="*/ 0 w 1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</a:cxnLst>
                  <a:rect l="0" t="0" r="r" b="b"/>
                  <a:pathLst>
                    <a:path w="1">
                      <a:moveTo>
                        <a:pt x="0" y="0"/>
                      </a:moveTo>
                      <a:cubicBezTo>
                        <a:pt x="0" y="0"/>
                        <a:pt x="1" y="0"/>
                        <a:pt x="1" y="0"/>
                      </a:cubicBezTo>
                      <a:cubicBezTo>
                        <a:pt x="1" y="0"/>
                        <a:pt x="0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867" name="Freeform 1257">
                  <a:extLst>
                    <a:ext uri="{FF2B5EF4-FFF2-40B4-BE49-F238E27FC236}">
                      <a16:creationId xmlns:a16="http://schemas.microsoft.com/office/drawing/2014/main" id="{2C46509F-ECD3-4630-BBC5-F4CB74C19A2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95" y="3222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868" name="Freeform 1258">
                  <a:extLst>
                    <a:ext uri="{FF2B5EF4-FFF2-40B4-BE49-F238E27FC236}">
                      <a16:creationId xmlns:a16="http://schemas.microsoft.com/office/drawing/2014/main" id="{7CE30B52-F609-4A63-A5F9-C50D1CBE0B6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75" y="3219"/>
                  <a:ext cx="20" cy="3"/>
                </a:xfrm>
                <a:custGeom>
                  <a:avLst/>
                  <a:gdLst>
                    <a:gd name="T0" fmla="*/ 8 w 21"/>
                    <a:gd name="T1" fmla="*/ 0 h 3"/>
                    <a:gd name="T2" fmla="*/ 4 w 21"/>
                    <a:gd name="T3" fmla="*/ 0 h 3"/>
                    <a:gd name="T4" fmla="*/ 0 w 21"/>
                    <a:gd name="T5" fmla="*/ 0 h 3"/>
                    <a:gd name="T6" fmla="*/ 4 w 21"/>
                    <a:gd name="T7" fmla="*/ 0 h 3"/>
                    <a:gd name="T8" fmla="*/ 8 w 21"/>
                    <a:gd name="T9" fmla="*/ 0 h 3"/>
                    <a:gd name="T10" fmla="*/ 17 w 21"/>
                    <a:gd name="T11" fmla="*/ 3 h 3"/>
                    <a:gd name="T12" fmla="*/ 21 w 21"/>
                    <a:gd name="T13" fmla="*/ 3 h 3"/>
                    <a:gd name="T14" fmla="*/ 17 w 21"/>
                    <a:gd name="T15" fmla="*/ 3 h 3"/>
                    <a:gd name="T16" fmla="*/ 8 w 21"/>
                    <a:gd name="T1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21" h="3">
                      <a:moveTo>
                        <a:pt x="8" y="0"/>
                      </a:moveTo>
                      <a:cubicBezTo>
                        <a:pt x="8" y="0"/>
                        <a:pt x="5" y="0"/>
                        <a:pt x="4" y="0"/>
                      </a:cubicBezTo>
                      <a:cubicBezTo>
                        <a:pt x="2" y="0"/>
                        <a:pt x="1" y="0"/>
                        <a:pt x="0" y="0"/>
                      </a:cubicBezTo>
                      <a:cubicBezTo>
                        <a:pt x="1" y="0"/>
                        <a:pt x="2" y="0"/>
                        <a:pt x="4" y="0"/>
                      </a:cubicBezTo>
                      <a:cubicBezTo>
                        <a:pt x="5" y="0"/>
                        <a:pt x="8" y="0"/>
                        <a:pt x="8" y="0"/>
                      </a:cubicBezTo>
                      <a:cubicBezTo>
                        <a:pt x="9" y="2"/>
                        <a:pt x="12" y="3"/>
                        <a:pt x="17" y="3"/>
                      </a:cubicBezTo>
                      <a:cubicBezTo>
                        <a:pt x="18" y="3"/>
                        <a:pt x="20" y="3"/>
                        <a:pt x="21" y="3"/>
                      </a:cubicBezTo>
                      <a:cubicBezTo>
                        <a:pt x="20" y="3"/>
                        <a:pt x="18" y="3"/>
                        <a:pt x="17" y="3"/>
                      </a:cubicBezTo>
                      <a:cubicBezTo>
                        <a:pt x="12" y="3"/>
                        <a:pt x="9" y="2"/>
                        <a:pt x="8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869" name="Freeform 1259">
                  <a:extLst>
                    <a:ext uri="{FF2B5EF4-FFF2-40B4-BE49-F238E27FC236}">
                      <a16:creationId xmlns:a16="http://schemas.microsoft.com/office/drawing/2014/main" id="{90F7A3A4-A46A-49A2-818B-67C80222834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73" y="3221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870" name="Freeform 1260">
                  <a:extLst>
                    <a:ext uri="{FF2B5EF4-FFF2-40B4-BE49-F238E27FC236}">
                      <a16:creationId xmlns:a16="http://schemas.microsoft.com/office/drawing/2014/main" id="{949D6329-E7C7-498C-8EF6-6C626872BC8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80" y="3252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871" name="Freeform 1261">
                  <a:extLst>
                    <a:ext uri="{FF2B5EF4-FFF2-40B4-BE49-F238E27FC236}">
                      <a16:creationId xmlns:a16="http://schemas.microsoft.com/office/drawing/2014/main" id="{F12D6DD2-DD11-4FB4-8A0F-DA8996A08B2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74" y="3219"/>
                  <a:ext cx="0" cy="1"/>
                </a:xfrm>
                <a:custGeom>
                  <a:avLst/>
                  <a:gdLst>
                    <a:gd name="T0" fmla="*/ 0 h 1"/>
                    <a:gd name="T1" fmla="*/ 1 h 1"/>
                    <a:gd name="T2" fmla="*/ 0 h 1"/>
                  </a:gdLst>
                  <a:ahLst/>
                  <a:cxnLst>
                    <a:cxn ang="0">
                      <a:pos x="0" y="T0"/>
                    </a:cxn>
                    <a:cxn ang="0">
                      <a:pos x="0" y="T1"/>
                    </a:cxn>
                    <a:cxn ang="0">
                      <a:pos x="0" y="T2"/>
                    </a:cxn>
                  </a:cxnLst>
                  <a:rect l="0" t="0" r="r" b="b"/>
                  <a:pathLst>
                    <a:path h="1">
                      <a:moveTo>
                        <a:pt x="0" y="0"/>
                      </a:moveTo>
                      <a:cubicBezTo>
                        <a:pt x="0" y="1"/>
                        <a:pt x="0" y="1"/>
                        <a:pt x="0" y="1"/>
                      </a:cubicBezTo>
                      <a:cubicBezTo>
                        <a:pt x="0" y="1"/>
                        <a:pt x="0" y="1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872" name="Freeform 1262">
                  <a:extLst>
                    <a:ext uri="{FF2B5EF4-FFF2-40B4-BE49-F238E27FC236}">
                      <a16:creationId xmlns:a16="http://schemas.microsoft.com/office/drawing/2014/main" id="{2585469F-E4E1-48AA-AA8E-49FC5EF6FF8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79" y="3252"/>
                  <a:ext cx="1" cy="0"/>
                </a:xfrm>
                <a:custGeom>
                  <a:avLst/>
                  <a:gdLst>
                    <a:gd name="T0" fmla="*/ 0 w 1"/>
                    <a:gd name="T1" fmla="*/ 0 w 1"/>
                    <a:gd name="T2" fmla="*/ 1 w 1"/>
                    <a:gd name="T3" fmla="*/ 0 w 1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1"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1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873" name="Freeform 1263">
                  <a:extLst>
                    <a:ext uri="{FF2B5EF4-FFF2-40B4-BE49-F238E27FC236}">
                      <a16:creationId xmlns:a16="http://schemas.microsoft.com/office/drawing/2014/main" id="{50FA30B8-B983-488E-A20F-01E3B3B6CB6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72" y="3222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874" name="Freeform 1264">
                  <a:extLst>
                    <a:ext uri="{FF2B5EF4-FFF2-40B4-BE49-F238E27FC236}">
                      <a16:creationId xmlns:a16="http://schemas.microsoft.com/office/drawing/2014/main" id="{919F4C08-07CF-450B-9684-F04F07DFC82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81" y="3253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875" name="Freeform 1265">
                  <a:extLst>
                    <a:ext uri="{FF2B5EF4-FFF2-40B4-BE49-F238E27FC236}">
                      <a16:creationId xmlns:a16="http://schemas.microsoft.com/office/drawing/2014/main" id="{0C184DD0-979D-43E3-AE98-48BA329FB77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81" y="3253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876" name="Freeform 1266">
                  <a:extLst>
                    <a:ext uri="{FF2B5EF4-FFF2-40B4-BE49-F238E27FC236}">
                      <a16:creationId xmlns:a16="http://schemas.microsoft.com/office/drawing/2014/main" id="{43E6294F-4BBF-4278-BB18-9D0D17F45B8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01" y="3278"/>
                  <a:ext cx="1" cy="1"/>
                </a:xfrm>
                <a:custGeom>
                  <a:avLst/>
                  <a:gdLst>
                    <a:gd name="T0" fmla="*/ 0 w 2"/>
                    <a:gd name="T1" fmla="*/ 1 h 1"/>
                    <a:gd name="T2" fmla="*/ 2 w 2"/>
                    <a:gd name="T3" fmla="*/ 0 h 1"/>
                    <a:gd name="T4" fmla="*/ 0 w 2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" h="1">
                      <a:moveTo>
                        <a:pt x="0" y="1"/>
                      </a:moveTo>
                      <a:cubicBezTo>
                        <a:pt x="1" y="1"/>
                        <a:pt x="2" y="1"/>
                        <a:pt x="2" y="0"/>
                      </a:cubicBezTo>
                      <a:cubicBezTo>
                        <a:pt x="2" y="1"/>
                        <a:pt x="1" y="1"/>
                        <a:pt x="0" y="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877" name="Freeform 1267">
                  <a:extLst>
                    <a:ext uri="{FF2B5EF4-FFF2-40B4-BE49-F238E27FC236}">
                      <a16:creationId xmlns:a16="http://schemas.microsoft.com/office/drawing/2014/main" id="{AF1C45B8-9F17-406B-8916-0DDA7936A36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04" y="3276"/>
                  <a:ext cx="1" cy="1"/>
                </a:xfrm>
                <a:custGeom>
                  <a:avLst/>
                  <a:gdLst>
                    <a:gd name="T0" fmla="*/ 0 w 1"/>
                    <a:gd name="T1" fmla="*/ 1 h 1"/>
                    <a:gd name="T2" fmla="*/ 1 w 1"/>
                    <a:gd name="T3" fmla="*/ 0 h 1"/>
                    <a:gd name="T4" fmla="*/ 0 w 1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1" h="1">
                      <a:moveTo>
                        <a:pt x="0" y="1"/>
                      </a:moveTo>
                      <a:cubicBezTo>
                        <a:pt x="1" y="1"/>
                        <a:pt x="1" y="0"/>
                        <a:pt x="1" y="0"/>
                      </a:cubicBezTo>
                      <a:cubicBezTo>
                        <a:pt x="1" y="0"/>
                        <a:pt x="1" y="1"/>
                        <a:pt x="0" y="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878" name="Freeform 1268">
                  <a:extLst>
                    <a:ext uri="{FF2B5EF4-FFF2-40B4-BE49-F238E27FC236}">
                      <a16:creationId xmlns:a16="http://schemas.microsoft.com/office/drawing/2014/main" id="{52046F1D-952A-456B-8CFA-6D41BF30E6D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03" y="3278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879" name="Freeform 1269">
                  <a:extLst>
                    <a:ext uri="{FF2B5EF4-FFF2-40B4-BE49-F238E27FC236}">
                      <a16:creationId xmlns:a16="http://schemas.microsoft.com/office/drawing/2014/main" id="{1BEFAC07-8756-42E7-9853-F506B329DD9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98" y="3279"/>
                  <a:ext cx="2" cy="0"/>
                </a:xfrm>
                <a:custGeom>
                  <a:avLst/>
                  <a:gdLst>
                    <a:gd name="T0" fmla="*/ 2 w 2"/>
                    <a:gd name="T1" fmla="*/ 0 w 2"/>
                    <a:gd name="T2" fmla="*/ 2 w 2"/>
                    <a:gd name="T3" fmla="*/ 2 w 2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2">
                      <a:moveTo>
                        <a:pt x="2" y="0"/>
                      </a:moveTo>
                      <a:cubicBezTo>
                        <a:pt x="2" y="0"/>
                        <a:pt x="1" y="0"/>
                        <a:pt x="0" y="0"/>
                      </a:cubicBezTo>
                      <a:cubicBezTo>
                        <a:pt x="0" y="0"/>
                        <a:pt x="1" y="0"/>
                        <a:pt x="2" y="0"/>
                      </a:cubicBezTo>
                      <a:cubicBezTo>
                        <a:pt x="2" y="0"/>
                        <a:pt x="2" y="0"/>
                        <a:pt x="2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880" name="Freeform 1270">
                  <a:extLst>
                    <a:ext uri="{FF2B5EF4-FFF2-40B4-BE49-F238E27FC236}">
                      <a16:creationId xmlns:a16="http://schemas.microsoft.com/office/drawing/2014/main" id="{171233AC-4A05-4F76-B692-5FFD92CC2A7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00" y="3258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881" name="Freeform 1271">
                  <a:extLst>
                    <a:ext uri="{FF2B5EF4-FFF2-40B4-BE49-F238E27FC236}">
                      <a16:creationId xmlns:a16="http://schemas.microsoft.com/office/drawing/2014/main" id="{F971614D-F9FB-4BDC-B440-B016BD5BE23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69" y="3312"/>
                  <a:ext cx="4" cy="0"/>
                </a:xfrm>
                <a:custGeom>
                  <a:avLst/>
                  <a:gdLst>
                    <a:gd name="T0" fmla="*/ 0 w 4"/>
                    <a:gd name="T1" fmla="*/ 4 w 4"/>
                    <a:gd name="T2" fmla="*/ 2 w 4"/>
                    <a:gd name="T3" fmla="*/ 0 w 4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4">
                      <a:moveTo>
                        <a:pt x="0" y="0"/>
                      </a:moveTo>
                      <a:cubicBezTo>
                        <a:pt x="1" y="0"/>
                        <a:pt x="2" y="0"/>
                        <a:pt x="4" y="0"/>
                      </a:cubicBezTo>
                      <a:cubicBezTo>
                        <a:pt x="3" y="0"/>
                        <a:pt x="3" y="0"/>
                        <a:pt x="2" y="0"/>
                      </a:cubicBezTo>
                      <a:cubicBezTo>
                        <a:pt x="1" y="0"/>
                        <a:pt x="1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882" name="Freeform 1272">
                  <a:extLst>
                    <a:ext uri="{FF2B5EF4-FFF2-40B4-BE49-F238E27FC236}">
                      <a16:creationId xmlns:a16="http://schemas.microsoft.com/office/drawing/2014/main" id="{F6C8437C-C9B7-4517-A36D-2F9F993C3E8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58" y="3317"/>
                  <a:ext cx="6" cy="1"/>
                </a:xfrm>
                <a:custGeom>
                  <a:avLst/>
                  <a:gdLst>
                    <a:gd name="T0" fmla="*/ 0 w 6"/>
                    <a:gd name="T1" fmla="*/ 0 h 1"/>
                    <a:gd name="T2" fmla="*/ 6 w 6"/>
                    <a:gd name="T3" fmla="*/ 1 h 1"/>
                    <a:gd name="T4" fmla="*/ 6 w 6"/>
                    <a:gd name="T5" fmla="*/ 0 h 1"/>
                    <a:gd name="T6" fmla="*/ 6 w 6"/>
                    <a:gd name="T7" fmla="*/ 1 h 1"/>
                    <a:gd name="T8" fmla="*/ 0 w 6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" h="1">
                      <a:moveTo>
                        <a:pt x="0" y="0"/>
                      </a:moveTo>
                      <a:lnTo>
                        <a:pt x="6" y="1"/>
                      </a:lnTo>
                      <a:lnTo>
                        <a:pt x="6" y="0"/>
                      </a:lnTo>
                      <a:lnTo>
                        <a:pt x="6" y="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883" name="Freeform 1273">
                  <a:extLst>
                    <a:ext uri="{FF2B5EF4-FFF2-40B4-BE49-F238E27FC236}">
                      <a16:creationId xmlns:a16="http://schemas.microsoft.com/office/drawing/2014/main" id="{E37C3927-0343-45A6-B8DC-0B1AAC7C6FA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74" y="331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884" name="Freeform 1274">
                  <a:extLst>
                    <a:ext uri="{FF2B5EF4-FFF2-40B4-BE49-F238E27FC236}">
                      <a16:creationId xmlns:a16="http://schemas.microsoft.com/office/drawing/2014/main" id="{D37BE2CC-C909-4B3E-8275-79D670AA11A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73" y="3311"/>
                  <a:ext cx="0" cy="1"/>
                </a:xfrm>
                <a:custGeom>
                  <a:avLst/>
                  <a:gdLst>
                    <a:gd name="T0" fmla="*/ 1 h 1"/>
                    <a:gd name="T1" fmla="*/ 0 h 1"/>
                    <a:gd name="T2" fmla="*/ 1 h 1"/>
                    <a:gd name="T3" fmla="*/ 1 h 1"/>
                  </a:gdLst>
                  <a:ahLst/>
                  <a:cxnLst>
                    <a:cxn ang="0">
                      <a:pos x="0" y="T0"/>
                    </a:cxn>
                    <a:cxn ang="0">
                      <a:pos x="0" y="T1"/>
                    </a:cxn>
                    <a:cxn ang="0">
                      <a:pos x="0" y="T2"/>
                    </a:cxn>
                    <a:cxn ang="0">
                      <a:pos x="0" y="T3"/>
                    </a:cxn>
                  </a:cxnLst>
                  <a:rect l="0" t="0" r="r" b="b"/>
                  <a:pathLst>
                    <a:path h="1">
                      <a:moveTo>
                        <a:pt x="0" y="1"/>
                      </a:moveTo>
                      <a:cubicBezTo>
                        <a:pt x="0" y="1"/>
                        <a:pt x="0" y="0"/>
                        <a:pt x="0" y="0"/>
                      </a:cubicBezTo>
                      <a:cubicBezTo>
                        <a:pt x="0" y="0"/>
                        <a:pt x="0" y="1"/>
                        <a:pt x="0" y="1"/>
                      </a:cubicBezTo>
                      <a:cubicBezTo>
                        <a:pt x="0" y="1"/>
                        <a:pt x="0" y="1"/>
                        <a:pt x="0" y="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885" name="Freeform 1275">
                  <a:extLst>
                    <a:ext uri="{FF2B5EF4-FFF2-40B4-BE49-F238E27FC236}">
                      <a16:creationId xmlns:a16="http://schemas.microsoft.com/office/drawing/2014/main" id="{4985DCCD-0AF2-478F-81E9-28F0B4F4A35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797" y="3040"/>
                  <a:ext cx="121" cy="128"/>
                </a:xfrm>
                <a:custGeom>
                  <a:avLst/>
                  <a:gdLst>
                    <a:gd name="T0" fmla="*/ 106 w 127"/>
                    <a:gd name="T1" fmla="*/ 77 h 134"/>
                    <a:gd name="T2" fmla="*/ 125 w 127"/>
                    <a:gd name="T3" fmla="*/ 76 h 134"/>
                    <a:gd name="T4" fmla="*/ 127 w 127"/>
                    <a:gd name="T5" fmla="*/ 56 h 134"/>
                    <a:gd name="T6" fmla="*/ 116 w 127"/>
                    <a:gd name="T7" fmla="*/ 57 h 134"/>
                    <a:gd name="T8" fmla="*/ 111 w 127"/>
                    <a:gd name="T9" fmla="*/ 60 h 134"/>
                    <a:gd name="T10" fmla="*/ 108 w 127"/>
                    <a:gd name="T11" fmla="*/ 49 h 134"/>
                    <a:gd name="T12" fmla="*/ 104 w 127"/>
                    <a:gd name="T13" fmla="*/ 41 h 134"/>
                    <a:gd name="T14" fmla="*/ 105 w 127"/>
                    <a:gd name="T15" fmla="*/ 25 h 134"/>
                    <a:gd name="T16" fmla="*/ 102 w 127"/>
                    <a:gd name="T17" fmla="*/ 15 h 134"/>
                    <a:gd name="T18" fmla="*/ 97 w 127"/>
                    <a:gd name="T19" fmla="*/ 15 h 134"/>
                    <a:gd name="T20" fmla="*/ 86 w 127"/>
                    <a:gd name="T21" fmla="*/ 12 h 134"/>
                    <a:gd name="T22" fmla="*/ 82 w 127"/>
                    <a:gd name="T23" fmla="*/ 17 h 134"/>
                    <a:gd name="T24" fmla="*/ 77 w 127"/>
                    <a:gd name="T25" fmla="*/ 23 h 134"/>
                    <a:gd name="T26" fmla="*/ 65 w 127"/>
                    <a:gd name="T27" fmla="*/ 25 h 134"/>
                    <a:gd name="T28" fmla="*/ 51 w 127"/>
                    <a:gd name="T29" fmla="*/ 13 h 134"/>
                    <a:gd name="T30" fmla="*/ 48 w 127"/>
                    <a:gd name="T31" fmla="*/ 0 h 134"/>
                    <a:gd name="T32" fmla="*/ 13 w 127"/>
                    <a:gd name="T33" fmla="*/ 0 h 134"/>
                    <a:gd name="T34" fmla="*/ 12 w 127"/>
                    <a:gd name="T35" fmla="*/ 0 h 134"/>
                    <a:gd name="T36" fmla="*/ 11 w 127"/>
                    <a:gd name="T37" fmla="*/ 0 h 134"/>
                    <a:gd name="T38" fmla="*/ 10 w 127"/>
                    <a:gd name="T39" fmla="*/ 1 h 134"/>
                    <a:gd name="T40" fmla="*/ 8 w 127"/>
                    <a:gd name="T41" fmla="*/ 2 h 134"/>
                    <a:gd name="T42" fmla="*/ 18 w 127"/>
                    <a:gd name="T43" fmla="*/ 24 h 134"/>
                    <a:gd name="T44" fmla="*/ 16 w 127"/>
                    <a:gd name="T45" fmla="*/ 37 h 134"/>
                    <a:gd name="T46" fmla="*/ 23 w 127"/>
                    <a:gd name="T47" fmla="*/ 60 h 134"/>
                    <a:gd name="T48" fmla="*/ 15 w 127"/>
                    <a:gd name="T49" fmla="*/ 78 h 134"/>
                    <a:gd name="T50" fmla="*/ 3 w 127"/>
                    <a:gd name="T51" fmla="*/ 110 h 134"/>
                    <a:gd name="T52" fmla="*/ 0 w 127"/>
                    <a:gd name="T53" fmla="*/ 127 h 134"/>
                    <a:gd name="T54" fmla="*/ 1 w 127"/>
                    <a:gd name="T55" fmla="*/ 126 h 134"/>
                    <a:gd name="T56" fmla="*/ 2 w 127"/>
                    <a:gd name="T57" fmla="*/ 125 h 134"/>
                    <a:gd name="T58" fmla="*/ 3 w 127"/>
                    <a:gd name="T59" fmla="*/ 124 h 134"/>
                    <a:gd name="T60" fmla="*/ 9 w 127"/>
                    <a:gd name="T61" fmla="*/ 127 h 134"/>
                    <a:gd name="T62" fmla="*/ 9 w 127"/>
                    <a:gd name="T63" fmla="*/ 127 h 134"/>
                    <a:gd name="T64" fmla="*/ 31 w 127"/>
                    <a:gd name="T65" fmla="*/ 130 h 134"/>
                    <a:gd name="T66" fmla="*/ 75 w 127"/>
                    <a:gd name="T67" fmla="*/ 134 h 134"/>
                    <a:gd name="T68" fmla="*/ 99 w 127"/>
                    <a:gd name="T69" fmla="*/ 134 h 134"/>
                    <a:gd name="T70" fmla="*/ 115 w 127"/>
                    <a:gd name="T71" fmla="*/ 133 h 134"/>
                    <a:gd name="T72" fmla="*/ 104 w 127"/>
                    <a:gd name="T73" fmla="*/ 117 h 13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</a:cxnLst>
                  <a:rect l="0" t="0" r="r" b="b"/>
                  <a:pathLst>
                    <a:path w="127" h="134">
                      <a:moveTo>
                        <a:pt x="104" y="117"/>
                      </a:moveTo>
                      <a:cubicBezTo>
                        <a:pt x="106" y="77"/>
                        <a:pt x="106" y="77"/>
                        <a:pt x="106" y="77"/>
                      </a:cubicBezTo>
                      <a:cubicBezTo>
                        <a:pt x="123" y="77"/>
                        <a:pt x="123" y="77"/>
                        <a:pt x="123" y="77"/>
                      </a:cubicBezTo>
                      <a:cubicBezTo>
                        <a:pt x="125" y="76"/>
                        <a:pt x="125" y="76"/>
                        <a:pt x="125" y="76"/>
                      </a:cubicBezTo>
                      <a:cubicBezTo>
                        <a:pt x="127" y="56"/>
                        <a:pt x="127" y="56"/>
                        <a:pt x="127" y="56"/>
                      </a:cubicBezTo>
                      <a:cubicBezTo>
                        <a:pt x="127" y="56"/>
                        <a:pt x="127" y="56"/>
                        <a:pt x="127" y="56"/>
                      </a:cubicBezTo>
                      <a:cubicBezTo>
                        <a:pt x="124" y="57"/>
                        <a:pt x="121" y="57"/>
                        <a:pt x="118" y="57"/>
                      </a:cubicBezTo>
                      <a:cubicBezTo>
                        <a:pt x="118" y="57"/>
                        <a:pt x="117" y="57"/>
                        <a:pt x="116" y="57"/>
                      </a:cubicBezTo>
                      <a:cubicBezTo>
                        <a:pt x="115" y="57"/>
                        <a:pt x="115" y="57"/>
                        <a:pt x="114" y="58"/>
                      </a:cubicBezTo>
                      <a:cubicBezTo>
                        <a:pt x="113" y="59"/>
                        <a:pt x="112" y="60"/>
                        <a:pt x="111" y="60"/>
                      </a:cubicBezTo>
                      <a:cubicBezTo>
                        <a:pt x="110" y="60"/>
                        <a:pt x="110" y="60"/>
                        <a:pt x="110" y="60"/>
                      </a:cubicBezTo>
                      <a:cubicBezTo>
                        <a:pt x="106" y="59"/>
                        <a:pt x="107" y="53"/>
                        <a:pt x="108" y="49"/>
                      </a:cubicBezTo>
                      <a:cubicBezTo>
                        <a:pt x="108" y="49"/>
                        <a:pt x="108" y="49"/>
                        <a:pt x="108" y="49"/>
                      </a:cubicBezTo>
                      <a:cubicBezTo>
                        <a:pt x="109" y="47"/>
                        <a:pt x="106" y="44"/>
                        <a:pt x="104" y="41"/>
                      </a:cubicBezTo>
                      <a:cubicBezTo>
                        <a:pt x="101" y="40"/>
                        <a:pt x="102" y="35"/>
                        <a:pt x="104" y="30"/>
                      </a:cubicBezTo>
                      <a:cubicBezTo>
                        <a:pt x="104" y="28"/>
                        <a:pt x="105" y="26"/>
                        <a:pt x="105" y="25"/>
                      </a:cubicBezTo>
                      <a:cubicBezTo>
                        <a:pt x="103" y="23"/>
                        <a:pt x="102" y="18"/>
                        <a:pt x="102" y="15"/>
                      </a:cubicBezTo>
                      <a:cubicBezTo>
                        <a:pt x="102" y="15"/>
                        <a:pt x="102" y="15"/>
                        <a:pt x="102" y="15"/>
                      </a:cubicBezTo>
                      <a:cubicBezTo>
                        <a:pt x="102" y="15"/>
                        <a:pt x="102" y="15"/>
                        <a:pt x="101" y="15"/>
                      </a:cubicBezTo>
                      <a:cubicBezTo>
                        <a:pt x="100" y="15"/>
                        <a:pt x="99" y="15"/>
                        <a:pt x="97" y="15"/>
                      </a:cubicBezTo>
                      <a:cubicBezTo>
                        <a:pt x="93" y="15"/>
                        <a:pt x="91" y="14"/>
                        <a:pt x="90" y="13"/>
                      </a:cubicBezTo>
                      <a:cubicBezTo>
                        <a:pt x="89" y="12"/>
                        <a:pt x="88" y="12"/>
                        <a:pt x="86" y="12"/>
                      </a:cubicBezTo>
                      <a:cubicBezTo>
                        <a:pt x="85" y="12"/>
                        <a:pt x="84" y="12"/>
                        <a:pt x="83" y="13"/>
                      </a:cubicBezTo>
                      <a:cubicBezTo>
                        <a:pt x="83" y="13"/>
                        <a:pt x="82" y="16"/>
                        <a:pt x="82" y="17"/>
                      </a:cubicBezTo>
                      <a:cubicBezTo>
                        <a:pt x="81" y="20"/>
                        <a:pt x="81" y="23"/>
                        <a:pt x="78" y="23"/>
                      </a:cubicBezTo>
                      <a:cubicBezTo>
                        <a:pt x="77" y="23"/>
                        <a:pt x="77" y="23"/>
                        <a:pt x="77" y="23"/>
                      </a:cubicBezTo>
                      <a:cubicBezTo>
                        <a:pt x="77" y="23"/>
                        <a:pt x="77" y="23"/>
                        <a:pt x="76" y="23"/>
                      </a:cubicBezTo>
                      <a:cubicBezTo>
                        <a:pt x="74" y="23"/>
                        <a:pt x="69" y="24"/>
                        <a:pt x="65" y="25"/>
                      </a:cubicBezTo>
                      <a:cubicBezTo>
                        <a:pt x="59" y="27"/>
                        <a:pt x="56" y="22"/>
                        <a:pt x="54" y="17"/>
                      </a:cubicBezTo>
                      <a:cubicBezTo>
                        <a:pt x="53" y="14"/>
                        <a:pt x="52" y="14"/>
                        <a:pt x="51" y="13"/>
                      </a:cubicBezTo>
                      <a:cubicBezTo>
                        <a:pt x="49" y="12"/>
                        <a:pt x="48" y="10"/>
                        <a:pt x="49" y="7"/>
                      </a:cubicBezTo>
                      <a:cubicBezTo>
                        <a:pt x="50" y="4"/>
                        <a:pt x="48" y="1"/>
                        <a:pt x="48" y="0"/>
                      </a:cubicBezTo>
                      <a:cubicBezTo>
                        <a:pt x="44" y="0"/>
                        <a:pt x="32" y="0"/>
                        <a:pt x="23" y="0"/>
                      </a:cubicBezTo>
                      <a:cubicBezTo>
                        <a:pt x="15" y="0"/>
                        <a:pt x="13" y="0"/>
                        <a:pt x="13" y="0"/>
                      </a:cubicBezTo>
                      <a:cubicBezTo>
                        <a:pt x="13" y="0"/>
                        <a:pt x="13" y="0"/>
                        <a:pt x="12" y="0"/>
                      </a:cubicBezTo>
                      <a:cubicBezTo>
                        <a:pt x="12" y="0"/>
                        <a:pt x="12" y="0"/>
                        <a:pt x="12" y="0"/>
                      </a:cubicBezTo>
                      <a:cubicBezTo>
                        <a:pt x="12" y="0"/>
                        <a:pt x="12" y="0"/>
                        <a:pt x="12" y="0"/>
                      </a:cubicBezTo>
                      <a:cubicBezTo>
                        <a:pt x="12" y="0"/>
                        <a:pt x="12" y="0"/>
                        <a:pt x="11" y="0"/>
                      </a:cubicBezTo>
                      <a:cubicBezTo>
                        <a:pt x="11" y="1"/>
                        <a:pt x="11" y="1"/>
                        <a:pt x="10" y="1"/>
                      </a:cubicBezTo>
                      <a:cubicBezTo>
                        <a:pt x="10" y="1"/>
                        <a:pt x="10" y="1"/>
                        <a:pt x="10" y="1"/>
                      </a:cubicBezTo>
                      <a:cubicBezTo>
                        <a:pt x="10" y="1"/>
                        <a:pt x="9" y="2"/>
                        <a:pt x="8" y="2"/>
                      </a:cubicBezTo>
                      <a:cubicBezTo>
                        <a:pt x="8" y="2"/>
                        <a:pt x="8" y="2"/>
                        <a:pt x="8" y="2"/>
                      </a:cubicBezTo>
                      <a:cubicBezTo>
                        <a:pt x="10" y="9"/>
                        <a:pt x="15" y="19"/>
                        <a:pt x="17" y="23"/>
                      </a:cubicBezTo>
                      <a:cubicBezTo>
                        <a:pt x="18" y="24"/>
                        <a:pt x="18" y="24"/>
                        <a:pt x="18" y="24"/>
                      </a:cubicBezTo>
                      <a:cubicBezTo>
                        <a:pt x="19" y="26"/>
                        <a:pt x="18" y="29"/>
                        <a:pt x="17" y="31"/>
                      </a:cubicBezTo>
                      <a:cubicBezTo>
                        <a:pt x="17" y="32"/>
                        <a:pt x="16" y="34"/>
                        <a:pt x="16" y="37"/>
                      </a:cubicBezTo>
                      <a:cubicBezTo>
                        <a:pt x="16" y="39"/>
                        <a:pt x="18" y="44"/>
                        <a:pt x="19" y="48"/>
                      </a:cubicBezTo>
                      <a:cubicBezTo>
                        <a:pt x="21" y="52"/>
                        <a:pt x="23" y="56"/>
                        <a:pt x="23" y="60"/>
                      </a:cubicBezTo>
                      <a:cubicBezTo>
                        <a:pt x="24" y="68"/>
                        <a:pt x="19" y="72"/>
                        <a:pt x="16" y="77"/>
                      </a:cubicBezTo>
                      <a:cubicBezTo>
                        <a:pt x="15" y="78"/>
                        <a:pt x="15" y="78"/>
                        <a:pt x="15" y="78"/>
                      </a:cubicBezTo>
                      <a:cubicBezTo>
                        <a:pt x="11" y="83"/>
                        <a:pt x="7" y="93"/>
                        <a:pt x="7" y="98"/>
                      </a:cubicBezTo>
                      <a:cubicBezTo>
                        <a:pt x="7" y="103"/>
                        <a:pt x="5" y="107"/>
                        <a:pt x="3" y="110"/>
                      </a:cubicBezTo>
                      <a:cubicBezTo>
                        <a:pt x="2" y="111"/>
                        <a:pt x="1" y="113"/>
                        <a:pt x="1" y="114"/>
                      </a:cubicBezTo>
                      <a:cubicBezTo>
                        <a:pt x="1" y="117"/>
                        <a:pt x="1" y="123"/>
                        <a:pt x="0" y="127"/>
                      </a:cubicBezTo>
                      <a:cubicBezTo>
                        <a:pt x="0" y="127"/>
                        <a:pt x="0" y="127"/>
                        <a:pt x="0" y="126"/>
                      </a:cubicBezTo>
                      <a:cubicBezTo>
                        <a:pt x="0" y="126"/>
                        <a:pt x="1" y="126"/>
                        <a:pt x="1" y="126"/>
                      </a:cubicBezTo>
                      <a:cubicBezTo>
                        <a:pt x="1" y="126"/>
                        <a:pt x="1" y="126"/>
                        <a:pt x="1" y="125"/>
                      </a:cubicBezTo>
                      <a:cubicBezTo>
                        <a:pt x="2" y="125"/>
                        <a:pt x="2" y="125"/>
                        <a:pt x="2" y="125"/>
                      </a:cubicBezTo>
                      <a:cubicBezTo>
                        <a:pt x="2" y="125"/>
                        <a:pt x="2" y="125"/>
                        <a:pt x="3" y="125"/>
                      </a:cubicBezTo>
                      <a:cubicBezTo>
                        <a:pt x="3" y="125"/>
                        <a:pt x="3" y="124"/>
                        <a:pt x="3" y="124"/>
                      </a:cubicBezTo>
                      <a:cubicBezTo>
                        <a:pt x="4" y="124"/>
                        <a:pt x="4" y="124"/>
                        <a:pt x="5" y="124"/>
                      </a:cubicBezTo>
                      <a:cubicBezTo>
                        <a:pt x="7" y="124"/>
                        <a:pt x="8" y="126"/>
                        <a:pt x="9" y="127"/>
                      </a:cubicBezTo>
                      <a:cubicBezTo>
                        <a:pt x="9" y="127"/>
                        <a:pt x="9" y="127"/>
                        <a:pt x="9" y="127"/>
                      </a:cubicBezTo>
                      <a:cubicBezTo>
                        <a:pt x="9" y="127"/>
                        <a:pt x="9" y="127"/>
                        <a:pt x="9" y="127"/>
                      </a:cubicBezTo>
                      <a:cubicBezTo>
                        <a:pt x="14" y="124"/>
                        <a:pt x="18" y="125"/>
                        <a:pt x="22" y="127"/>
                      </a:cubicBezTo>
                      <a:cubicBezTo>
                        <a:pt x="25" y="129"/>
                        <a:pt x="28" y="130"/>
                        <a:pt x="31" y="130"/>
                      </a:cubicBezTo>
                      <a:cubicBezTo>
                        <a:pt x="71" y="130"/>
                        <a:pt x="71" y="130"/>
                        <a:pt x="71" y="130"/>
                      </a:cubicBezTo>
                      <a:cubicBezTo>
                        <a:pt x="75" y="134"/>
                        <a:pt x="75" y="134"/>
                        <a:pt x="75" y="134"/>
                      </a:cubicBezTo>
                      <a:cubicBezTo>
                        <a:pt x="77" y="133"/>
                        <a:pt x="85" y="133"/>
                        <a:pt x="91" y="133"/>
                      </a:cubicBezTo>
                      <a:cubicBezTo>
                        <a:pt x="97" y="133"/>
                        <a:pt x="99" y="133"/>
                        <a:pt x="99" y="134"/>
                      </a:cubicBezTo>
                      <a:cubicBezTo>
                        <a:pt x="100" y="134"/>
                        <a:pt x="101" y="134"/>
                        <a:pt x="103" y="134"/>
                      </a:cubicBezTo>
                      <a:cubicBezTo>
                        <a:pt x="108" y="134"/>
                        <a:pt x="113" y="133"/>
                        <a:pt x="115" y="133"/>
                      </a:cubicBezTo>
                      <a:cubicBezTo>
                        <a:pt x="116" y="133"/>
                        <a:pt x="116" y="133"/>
                        <a:pt x="116" y="133"/>
                      </a:cubicBezTo>
                      <a:lnTo>
                        <a:pt x="104" y="117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886" name="Freeform 1276">
                  <a:extLst>
                    <a:ext uri="{FF2B5EF4-FFF2-40B4-BE49-F238E27FC236}">
                      <a16:creationId xmlns:a16="http://schemas.microsoft.com/office/drawing/2014/main" id="{7DCF0A28-0A7D-44CC-8E97-326132B0725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00" y="3158"/>
                  <a:ext cx="0" cy="1"/>
                </a:xfrm>
                <a:custGeom>
                  <a:avLst/>
                  <a:gdLst>
                    <a:gd name="T0" fmla="*/ 0 h 1"/>
                    <a:gd name="T1" fmla="*/ 1 h 1"/>
                    <a:gd name="T2" fmla="*/ 0 h 1"/>
                  </a:gdLst>
                  <a:ahLst/>
                  <a:cxnLst>
                    <a:cxn ang="0">
                      <a:pos x="0" y="T0"/>
                    </a:cxn>
                    <a:cxn ang="0">
                      <a:pos x="0" y="T1"/>
                    </a:cxn>
                    <a:cxn ang="0">
                      <a:pos x="0" y="T2"/>
                    </a:cxn>
                  </a:cxnLst>
                  <a:rect l="0" t="0" r="r" b="b"/>
                  <a:pathLst>
                    <a:path h="1">
                      <a:moveTo>
                        <a:pt x="0" y="0"/>
                      </a:moveTo>
                      <a:cubicBezTo>
                        <a:pt x="0" y="0"/>
                        <a:pt x="0" y="1"/>
                        <a:pt x="0" y="1"/>
                      </a:cubicBezTo>
                      <a:cubicBezTo>
                        <a:pt x="0" y="1"/>
                        <a:pt x="0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887" name="Freeform 1277">
                  <a:extLst>
                    <a:ext uri="{FF2B5EF4-FFF2-40B4-BE49-F238E27FC236}">
                      <a16:creationId xmlns:a16="http://schemas.microsoft.com/office/drawing/2014/main" id="{69F13357-46F4-4A84-86A5-DB4560BA2D1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798" y="3159"/>
                  <a:ext cx="1" cy="0"/>
                </a:xfrm>
                <a:custGeom>
                  <a:avLst/>
                  <a:gdLst>
                    <a:gd name="T0" fmla="*/ 1 w 1"/>
                    <a:gd name="T1" fmla="*/ 0 w 1"/>
                    <a:gd name="T2" fmla="*/ 1 w 1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</a:cxnLst>
                  <a:rect l="0" t="0" r="r" b="b"/>
                  <a:pathLst>
                    <a:path w="1">
                      <a:moveTo>
                        <a:pt x="1" y="0"/>
                      </a:moveTo>
                      <a:cubicBezTo>
                        <a:pt x="1" y="0"/>
                        <a:pt x="1" y="0"/>
                        <a:pt x="0" y="0"/>
                      </a:cubicBezTo>
                      <a:cubicBezTo>
                        <a:pt x="1" y="0"/>
                        <a:pt x="1" y="0"/>
                        <a:pt x="1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888" name="Freeform 1278">
                  <a:extLst>
                    <a:ext uri="{FF2B5EF4-FFF2-40B4-BE49-F238E27FC236}">
                      <a16:creationId xmlns:a16="http://schemas.microsoft.com/office/drawing/2014/main" id="{D1720E7A-2955-479C-B2FA-E639EE9E461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02" y="3158"/>
                  <a:ext cx="3" cy="3"/>
                </a:xfrm>
                <a:custGeom>
                  <a:avLst/>
                  <a:gdLst>
                    <a:gd name="T0" fmla="*/ 0 w 4"/>
                    <a:gd name="T1" fmla="*/ 0 h 3"/>
                    <a:gd name="T2" fmla="*/ 4 w 4"/>
                    <a:gd name="T3" fmla="*/ 3 h 3"/>
                    <a:gd name="T4" fmla="*/ 0 w 4"/>
                    <a:gd name="T5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" h="3">
                      <a:moveTo>
                        <a:pt x="0" y="0"/>
                      </a:moveTo>
                      <a:cubicBezTo>
                        <a:pt x="2" y="0"/>
                        <a:pt x="3" y="2"/>
                        <a:pt x="4" y="3"/>
                      </a:cubicBezTo>
                      <a:cubicBezTo>
                        <a:pt x="3" y="2"/>
                        <a:pt x="2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889" name="Freeform 1279">
                  <a:extLst>
                    <a:ext uri="{FF2B5EF4-FFF2-40B4-BE49-F238E27FC236}">
                      <a16:creationId xmlns:a16="http://schemas.microsoft.com/office/drawing/2014/main" id="{EB6B070A-D28C-4C05-A375-4B46D1A0AD5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797" y="3160"/>
                  <a:ext cx="1" cy="0"/>
                </a:xfrm>
                <a:custGeom>
                  <a:avLst/>
                  <a:gdLst>
                    <a:gd name="T0" fmla="*/ 0 w 1"/>
                    <a:gd name="T1" fmla="*/ 1 w 1"/>
                    <a:gd name="T2" fmla="*/ 0 w 1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</a:cxnLst>
                  <a:rect l="0" t="0" r="r" b="b"/>
                  <a:pathLst>
                    <a:path w="1">
                      <a:moveTo>
                        <a:pt x="0" y="0"/>
                      </a:moveTo>
                      <a:cubicBezTo>
                        <a:pt x="0" y="0"/>
                        <a:pt x="1" y="0"/>
                        <a:pt x="1" y="0"/>
                      </a:cubicBezTo>
                      <a:cubicBezTo>
                        <a:pt x="1" y="0"/>
                        <a:pt x="0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890" name="Freeform 1280">
                  <a:extLst>
                    <a:ext uri="{FF2B5EF4-FFF2-40B4-BE49-F238E27FC236}">
                      <a16:creationId xmlns:a16="http://schemas.microsoft.com/office/drawing/2014/main" id="{5EF4A361-F4B0-4A33-86E9-ECB6761637E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00" y="3065"/>
                  <a:ext cx="121" cy="104"/>
                </a:xfrm>
                <a:custGeom>
                  <a:avLst/>
                  <a:gdLst>
                    <a:gd name="T0" fmla="*/ 17 w 126"/>
                    <a:gd name="T1" fmla="*/ 105 h 109"/>
                    <a:gd name="T2" fmla="*/ 22 w 126"/>
                    <a:gd name="T3" fmla="*/ 104 h 109"/>
                    <a:gd name="T4" fmla="*/ 25 w 126"/>
                    <a:gd name="T5" fmla="*/ 104 h 109"/>
                    <a:gd name="T6" fmla="*/ 28 w 126"/>
                    <a:gd name="T7" fmla="*/ 104 h 109"/>
                    <a:gd name="T8" fmla="*/ 34 w 126"/>
                    <a:gd name="T9" fmla="*/ 107 h 109"/>
                    <a:gd name="T10" fmla="*/ 36 w 126"/>
                    <a:gd name="T11" fmla="*/ 107 h 109"/>
                    <a:gd name="T12" fmla="*/ 38 w 126"/>
                    <a:gd name="T13" fmla="*/ 107 h 109"/>
                    <a:gd name="T14" fmla="*/ 51 w 126"/>
                    <a:gd name="T15" fmla="*/ 109 h 109"/>
                    <a:gd name="T16" fmla="*/ 64 w 126"/>
                    <a:gd name="T17" fmla="*/ 96 h 109"/>
                    <a:gd name="T18" fmla="*/ 81 w 126"/>
                    <a:gd name="T19" fmla="*/ 83 h 109"/>
                    <a:gd name="T20" fmla="*/ 88 w 126"/>
                    <a:gd name="T21" fmla="*/ 74 h 109"/>
                    <a:gd name="T22" fmla="*/ 117 w 126"/>
                    <a:gd name="T23" fmla="*/ 63 h 109"/>
                    <a:gd name="T24" fmla="*/ 117 w 126"/>
                    <a:gd name="T25" fmla="*/ 62 h 109"/>
                    <a:gd name="T26" fmla="*/ 116 w 126"/>
                    <a:gd name="T27" fmla="*/ 60 h 109"/>
                    <a:gd name="T28" fmla="*/ 117 w 126"/>
                    <a:gd name="T29" fmla="*/ 58 h 109"/>
                    <a:gd name="T30" fmla="*/ 122 w 126"/>
                    <a:gd name="T31" fmla="*/ 27 h 109"/>
                    <a:gd name="T32" fmla="*/ 125 w 126"/>
                    <a:gd name="T33" fmla="*/ 22 h 109"/>
                    <a:gd name="T34" fmla="*/ 124 w 126"/>
                    <a:gd name="T35" fmla="*/ 19 h 109"/>
                    <a:gd name="T36" fmla="*/ 121 w 126"/>
                    <a:gd name="T37" fmla="*/ 14 h 109"/>
                    <a:gd name="T38" fmla="*/ 108 w 126"/>
                    <a:gd name="T39" fmla="*/ 9 h 109"/>
                    <a:gd name="T40" fmla="*/ 98 w 126"/>
                    <a:gd name="T41" fmla="*/ 5 h 109"/>
                    <a:gd name="T42" fmla="*/ 97 w 126"/>
                    <a:gd name="T43" fmla="*/ 4 h 109"/>
                    <a:gd name="T44" fmla="*/ 95 w 126"/>
                    <a:gd name="T45" fmla="*/ 4 h 109"/>
                    <a:gd name="T46" fmla="*/ 94 w 126"/>
                    <a:gd name="T47" fmla="*/ 3 h 109"/>
                    <a:gd name="T48" fmla="*/ 91 w 126"/>
                    <a:gd name="T49" fmla="*/ 1 h 109"/>
                    <a:gd name="T50" fmla="*/ 90 w 126"/>
                    <a:gd name="T51" fmla="*/ 0 h 109"/>
                    <a:gd name="T52" fmla="*/ 86 w 126"/>
                    <a:gd name="T53" fmla="*/ 2 h 109"/>
                    <a:gd name="T54" fmla="*/ 82 w 126"/>
                    <a:gd name="T55" fmla="*/ 2 h 109"/>
                    <a:gd name="T56" fmla="*/ 76 w 126"/>
                    <a:gd name="T57" fmla="*/ 3 h 109"/>
                    <a:gd name="T58" fmla="*/ 74 w 126"/>
                    <a:gd name="T59" fmla="*/ 22 h 109"/>
                    <a:gd name="T60" fmla="*/ 71 w 126"/>
                    <a:gd name="T61" fmla="*/ 35 h 109"/>
                    <a:gd name="T62" fmla="*/ 81 w 126"/>
                    <a:gd name="T63" fmla="*/ 42 h 109"/>
                    <a:gd name="T64" fmla="*/ 85 w 126"/>
                    <a:gd name="T65" fmla="*/ 58 h 109"/>
                    <a:gd name="T66" fmla="*/ 74 w 126"/>
                    <a:gd name="T67" fmla="*/ 57 h 109"/>
                    <a:gd name="T68" fmla="*/ 55 w 126"/>
                    <a:gd name="T69" fmla="*/ 39 h 109"/>
                    <a:gd name="T70" fmla="*/ 42 w 126"/>
                    <a:gd name="T71" fmla="*/ 42 h 109"/>
                    <a:gd name="T72" fmla="*/ 32 w 126"/>
                    <a:gd name="T73" fmla="*/ 34 h 109"/>
                    <a:gd name="T74" fmla="*/ 25 w 126"/>
                    <a:gd name="T75" fmla="*/ 35 h 109"/>
                    <a:gd name="T76" fmla="*/ 24 w 126"/>
                    <a:gd name="T77" fmla="*/ 35 h 109"/>
                    <a:gd name="T78" fmla="*/ 23 w 126"/>
                    <a:gd name="T79" fmla="*/ 33 h 109"/>
                    <a:gd name="T80" fmla="*/ 17 w 126"/>
                    <a:gd name="T81" fmla="*/ 55 h 109"/>
                    <a:gd name="T82" fmla="*/ 12 w 126"/>
                    <a:gd name="T83" fmla="*/ 106 h 10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</a:cxnLst>
                  <a:rect l="0" t="0" r="r" b="b"/>
                  <a:pathLst>
                    <a:path w="126" h="109">
                      <a:moveTo>
                        <a:pt x="14" y="105"/>
                      </a:moveTo>
                      <a:cubicBezTo>
                        <a:pt x="15" y="105"/>
                        <a:pt x="15" y="105"/>
                        <a:pt x="16" y="105"/>
                      </a:cubicBezTo>
                      <a:cubicBezTo>
                        <a:pt x="16" y="105"/>
                        <a:pt x="17" y="105"/>
                        <a:pt x="17" y="105"/>
                      </a:cubicBezTo>
                      <a:cubicBezTo>
                        <a:pt x="18" y="105"/>
                        <a:pt x="18" y="105"/>
                        <a:pt x="19" y="105"/>
                      </a:cubicBezTo>
                      <a:cubicBezTo>
                        <a:pt x="19" y="104"/>
                        <a:pt x="19" y="104"/>
                        <a:pt x="20" y="104"/>
                      </a:cubicBezTo>
                      <a:cubicBezTo>
                        <a:pt x="20" y="104"/>
                        <a:pt x="21" y="104"/>
                        <a:pt x="22" y="104"/>
                      </a:cubicBezTo>
                      <a:cubicBezTo>
                        <a:pt x="22" y="104"/>
                        <a:pt x="22" y="104"/>
                        <a:pt x="23" y="104"/>
                      </a:cubicBezTo>
                      <a:cubicBezTo>
                        <a:pt x="23" y="104"/>
                        <a:pt x="24" y="104"/>
                        <a:pt x="25" y="104"/>
                      </a:cubicBezTo>
                      <a:cubicBezTo>
                        <a:pt x="25" y="104"/>
                        <a:pt x="25" y="104"/>
                        <a:pt x="25" y="104"/>
                      </a:cubicBezTo>
                      <a:cubicBezTo>
                        <a:pt x="26" y="104"/>
                        <a:pt x="27" y="104"/>
                        <a:pt x="28" y="104"/>
                      </a:cubicBezTo>
                      <a:cubicBezTo>
                        <a:pt x="28" y="104"/>
                        <a:pt x="28" y="104"/>
                        <a:pt x="28" y="104"/>
                      </a:cubicBezTo>
                      <a:cubicBezTo>
                        <a:pt x="28" y="104"/>
                        <a:pt x="28" y="104"/>
                        <a:pt x="28" y="104"/>
                      </a:cubicBezTo>
                      <a:cubicBezTo>
                        <a:pt x="29" y="104"/>
                        <a:pt x="32" y="104"/>
                        <a:pt x="33" y="105"/>
                      </a:cubicBezTo>
                      <a:cubicBezTo>
                        <a:pt x="33" y="106"/>
                        <a:pt x="34" y="106"/>
                        <a:pt x="34" y="107"/>
                      </a:cubicBezTo>
                      <a:cubicBezTo>
                        <a:pt x="34" y="107"/>
                        <a:pt x="34" y="107"/>
                        <a:pt x="34" y="107"/>
                      </a:cubicBezTo>
                      <a:cubicBezTo>
                        <a:pt x="34" y="107"/>
                        <a:pt x="34" y="107"/>
                        <a:pt x="34" y="107"/>
                      </a:cubicBezTo>
                      <a:cubicBezTo>
                        <a:pt x="34" y="107"/>
                        <a:pt x="34" y="107"/>
                        <a:pt x="34" y="107"/>
                      </a:cubicBezTo>
                      <a:cubicBezTo>
                        <a:pt x="35" y="107"/>
                        <a:pt x="35" y="107"/>
                        <a:pt x="36" y="107"/>
                      </a:cubicBezTo>
                      <a:cubicBezTo>
                        <a:pt x="36" y="107"/>
                        <a:pt x="36" y="107"/>
                        <a:pt x="36" y="107"/>
                      </a:cubicBezTo>
                      <a:cubicBezTo>
                        <a:pt x="37" y="107"/>
                        <a:pt x="37" y="107"/>
                        <a:pt x="38" y="107"/>
                      </a:cubicBezTo>
                      <a:cubicBezTo>
                        <a:pt x="38" y="107"/>
                        <a:pt x="38" y="107"/>
                        <a:pt x="38" y="107"/>
                      </a:cubicBezTo>
                      <a:cubicBezTo>
                        <a:pt x="38" y="107"/>
                        <a:pt x="38" y="107"/>
                        <a:pt x="39" y="107"/>
                      </a:cubicBezTo>
                      <a:cubicBezTo>
                        <a:pt x="40" y="107"/>
                        <a:pt x="41" y="107"/>
                        <a:pt x="43" y="108"/>
                      </a:cubicBezTo>
                      <a:cubicBezTo>
                        <a:pt x="45" y="108"/>
                        <a:pt x="49" y="109"/>
                        <a:pt x="51" y="109"/>
                      </a:cubicBezTo>
                      <a:cubicBezTo>
                        <a:pt x="52" y="109"/>
                        <a:pt x="52" y="109"/>
                        <a:pt x="52" y="109"/>
                      </a:cubicBezTo>
                      <a:cubicBezTo>
                        <a:pt x="53" y="109"/>
                        <a:pt x="54" y="106"/>
                        <a:pt x="55" y="105"/>
                      </a:cubicBezTo>
                      <a:cubicBezTo>
                        <a:pt x="58" y="101"/>
                        <a:pt x="61" y="97"/>
                        <a:pt x="64" y="96"/>
                      </a:cubicBezTo>
                      <a:cubicBezTo>
                        <a:pt x="68" y="95"/>
                        <a:pt x="72" y="91"/>
                        <a:pt x="73" y="90"/>
                      </a:cubicBezTo>
                      <a:cubicBezTo>
                        <a:pt x="73" y="87"/>
                        <a:pt x="74" y="84"/>
                        <a:pt x="81" y="83"/>
                      </a:cubicBezTo>
                      <a:cubicBezTo>
                        <a:pt x="81" y="83"/>
                        <a:pt x="81" y="83"/>
                        <a:pt x="81" y="83"/>
                      </a:cubicBezTo>
                      <a:cubicBezTo>
                        <a:pt x="89" y="82"/>
                        <a:pt x="89" y="82"/>
                        <a:pt x="89" y="82"/>
                      </a:cubicBezTo>
                      <a:cubicBezTo>
                        <a:pt x="87" y="75"/>
                        <a:pt x="87" y="75"/>
                        <a:pt x="87" y="75"/>
                      </a:cubicBezTo>
                      <a:cubicBezTo>
                        <a:pt x="88" y="74"/>
                        <a:pt x="88" y="74"/>
                        <a:pt x="88" y="74"/>
                      </a:cubicBezTo>
                      <a:cubicBezTo>
                        <a:pt x="89" y="74"/>
                        <a:pt x="90" y="73"/>
                        <a:pt x="92" y="73"/>
                      </a:cubicBezTo>
                      <a:cubicBezTo>
                        <a:pt x="105" y="68"/>
                        <a:pt x="112" y="65"/>
                        <a:pt x="116" y="64"/>
                      </a:cubicBezTo>
                      <a:cubicBezTo>
                        <a:pt x="116" y="64"/>
                        <a:pt x="117" y="64"/>
                        <a:pt x="117" y="63"/>
                      </a:cubicBezTo>
                      <a:cubicBezTo>
                        <a:pt x="117" y="63"/>
                        <a:pt x="117" y="63"/>
                        <a:pt x="117" y="63"/>
                      </a:cubicBezTo>
                      <a:cubicBezTo>
                        <a:pt x="117" y="63"/>
                        <a:pt x="117" y="63"/>
                        <a:pt x="117" y="62"/>
                      </a:cubicBezTo>
                      <a:cubicBezTo>
                        <a:pt x="117" y="62"/>
                        <a:pt x="117" y="62"/>
                        <a:pt x="117" y="62"/>
                      </a:cubicBezTo>
                      <a:cubicBezTo>
                        <a:pt x="116" y="61"/>
                        <a:pt x="116" y="61"/>
                        <a:pt x="116" y="61"/>
                      </a:cubicBezTo>
                      <a:cubicBezTo>
                        <a:pt x="116" y="61"/>
                        <a:pt x="116" y="61"/>
                        <a:pt x="116" y="60"/>
                      </a:cubicBezTo>
                      <a:cubicBezTo>
                        <a:pt x="116" y="60"/>
                        <a:pt x="116" y="60"/>
                        <a:pt x="116" y="60"/>
                      </a:cubicBezTo>
                      <a:cubicBezTo>
                        <a:pt x="116" y="60"/>
                        <a:pt x="116" y="60"/>
                        <a:pt x="116" y="59"/>
                      </a:cubicBezTo>
                      <a:cubicBezTo>
                        <a:pt x="117" y="58"/>
                        <a:pt x="117" y="58"/>
                        <a:pt x="117" y="58"/>
                      </a:cubicBezTo>
                      <a:cubicBezTo>
                        <a:pt x="117" y="58"/>
                        <a:pt x="117" y="58"/>
                        <a:pt x="117" y="58"/>
                      </a:cubicBezTo>
                      <a:cubicBezTo>
                        <a:pt x="118" y="57"/>
                        <a:pt x="118" y="51"/>
                        <a:pt x="118" y="49"/>
                      </a:cubicBezTo>
                      <a:cubicBezTo>
                        <a:pt x="118" y="46"/>
                        <a:pt x="120" y="46"/>
                        <a:pt x="122" y="45"/>
                      </a:cubicBezTo>
                      <a:cubicBezTo>
                        <a:pt x="120" y="40"/>
                        <a:pt x="121" y="29"/>
                        <a:pt x="122" y="27"/>
                      </a:cubicBezTo>
                      <a:cubicBezTo>
                        <a:pt x="123" y="26"/>
                        <a:pt x="124" y="24"/>
                        <a:pt x="125" y="24"/>
                      </a:cubicBezTo>
                      <a:cubicBezTo>
                        <a:pt x="126" y="24"/>
                        <a:pt x="126" y="24"/>
                        <a:pt x="126" y="24"/>
                      </a:cubicBezTo>
                      <a:cubicBezTo>
                        <a:pt x="126" y="23"/>
                        <a:pt x="126" y="23"/>
                        <a:pt x="125" y="22"/>
                      </a:cubicBezTo>
                      <a:cubicBezTo>
                        <a:pt x="125" y="22"/>
                        <a:pt x="125" y="22"/>
                        <a:pt x="125" y="22"/>
                      </a:cubicBezTo>
                      <a:cubicBezTo>
                        <a:pt x="125" y="21"/>
                        <a:pt x="125" y="21"/>
                        <a:pt x="124" y="20"/>
                      </a:cubicBezTo>
                      <a:cubicBezTo>
                        <a:pt x="124" y="20"/>
                        <a:pt x="124" y="20"/>
                        <a:pt x="124" y="19"/>
                      </a:cubicBezTo>
                      <a:cubicBezTo>
                        <a:pt x="124" y="18"/>
                        <a:pt x="123" y="16"/>
                        <a:pt x="122" y="15"/>
                      </a:cubicBezTo>
                      <a:cubicBezTo>
                        <a:pt x="122" y="15"/>
                        <a:pt x="122" y="15"/>
                        <a:pt x="122" y="15"/>
                      </a:cubicBezTo>
                      <a:cubicBezTo>
                        <a:pt x="122" y="15"/>
                        <a:pt x="122" y="14"/>
                        <a:pt x="121" y="14"/>
                      </a:cubicBezTo>
                      <a:cubicBezTo>
                        <a:pt x="121" y="14"/>
                        <a:pt x="121" y="14"/>
                        <a:pt x="121" y="14"/>
                      </a:cubicBezTo>
                      <a:cubicBezTo>
                        <a:pt x="120" y="13"/>
                        <a:pt x="113" y="10"/>
                        <a:pt x="109" y="9"/>
                      </a:cubicBezTo>
                      <a:cubicBezTo>
                        <a:pt x="109" y="9"/>
                        <a:pt x="108" y="9"/>
                        <a:pt x="108" y="9"/>
                      </a:cubicBezTo>
                      <a:cubicBezTo>
                        <a:pt x="107" y="8"/>
                        <a:pt x="105" y="7"/>
                        <a:pt x="103" y="6"/>
                      </a:cubicBezTo>
                      <a:cubicBezTo>
                        <a:pt x="101" y="6"/>
                        <a:pt x="99" y="5"/>
                        <a:pt x="98" y="5"/>
                      </a:cubicBezTo>
                      <a:cubicBezTo>
                        <a:pt x="98" y="5"/>
                        <a:pt x="98" y="5"/>
                        <a:pt x="98" y="5"/>
                      </a:cubicBezTo>
                      <a:cubicBezTo>
                        <a:pt x="98" y="4"/>
                        <a:pt x="98" y="4"/>
                        <a:pt x="97" y="4"/>
                      </a:cubicBezTo>
                      <a:cubicBezTo>
                        <a:pt x="97" y="4"/>
                        <a:pt x="97" y="4"/>
                        <a:pt x="97" y="4"/>
                      </a:cubicBezTo>
                      <a:cubicBezTo>
                        <a:pt x="97" y="4"/>
                        <a:pt x="97" y="4"/>
                        <a:pt x="97" y="4"/>
                      </a:cubicBezTo>
                      <a:cubicBezTo>
                        <a:pt x="97" y="4"/>
                        <a:pt x="96" y="4"/>
                        <a:pt x="96" y="4"/>
                      </a:cubicBezTo>
                      <a:cubicBezTo>
                        <a:pt x="96" y="4"/>
                        <a:pt x="96" y="4"/>
                        <a:pt x="96" y="4"/>
                      </a:cubicBezTo>
                      <a:cubicBezTo>
                        <a:pt x="96" y="4"/>
                        <a:pt x="96" y="4"/>
                        <a:pt x="95" y="4"/>
                      </a:cubicBezTo>
                      <a:cubicBezTo>
                        <a:pt x="95" y="4"/>
                        <a:pt x="95" y="4"/>
                        <a:pt x="95" y="4"/>
                      </a:cubicBezTo>
                      <a:cubicBezTo>
                        <a:pt x="95" y="3"/>
                        <a:pt x="94" y="3"/>
                        <a:pt x="94" y="3"/>
                      </a:cubicBezTo>
                      <a:cubicBezTo>
                        <a:pt x="94" y="3"/>
                        <a:pt x="94" y="3"/>
                        <a:pt x="94" y="3"/>
                      </a:cubicBezTo>
                      <a:cubicBezTo>
                        <a:pt x="93" y="3"/>
                        <a:pt x="93" y="3"/>
                        <a:pt x="93" y="2"/>
                      </a:cubicBezTo>
                      <a:cubicBezTo>
                        <a:pt x="93" y="2"/>
                        <a:pt x="92" y="2"/>
                        <a:pt x="92" y="2"/>
                      </a:cubicBezTo>
                      <a:cubicBezTo>
                        <a:pt x="92" y="2"/>
                        <a:pt x="92" y="1"/>
                        <a:pt x="91" y="1"/>
                      </a:cubicBezTo>
                      <a:cubicBezTo>
                        <a:pt x="91" y="1"/>
                        <a:pt x="91" y="1"/>
                        <a:pt x="90" y="1"/>
                      </a:cubicBezTo>
                      <a:cubicBezTo>
                        <a:pt x="90" y="1"/>
                        <a:pt x="90" y="1"/>
                        <a:pt x="90" y="0"/>
                      </a:cubicBezTo>
                      <a:cubicBezTo>
                        <a:pt x="90" y="0"/>
                        <a:pt x="90" y="0"/>
                        <a:pt x="90" y="0"/>
                      </a:cubicBezTo>
                      <a:cubicBezTo>
                        <a:pt x="89" y="1"/>
                        <a:pt x="89" y="1"/>
                        <a:pt x="88" y="1"/>
                      </a:cubicBezTo>
                      <a:cubicBezTo>
                        <a:pt x="88" y="1"/>
                        <a:pt x="88" y="1"/>
                        <a:pt x="88" y="1"/>
                      </a:cubicBezTo>
                      <a:cubicBezTo>
                        <a:pt x="87" y="1"/>
                        <a:pt x="86" y="2"/>
                        <a:pt x="86" y="2"/>
                      </a:cubicBezTo>
                      <a:cubicBezTo>
                        <a:pt x="86" y="2"/>
                        <a:pt x="85" y="2"/>
                        <a:pt x="85" y="2"/>
                      </a:cubicBezTo>
                      <a:cubicBezTo>
                        <a:pt x="84" y="2"/>
                        <a:pt x="84" y="2"/>
                        <a:pt x="83" y="2"/>
                      </a:cubicBezTo>
                      <a:cubicBezTo>
                        <a:pt x="83" y="2"/>
                        <a:pt x="83" y="2"/>
                        <a:pt x="82" y="2"/>
                      </a:cubicBezTo>
                      <a:cubicBezTo>
                        <a:pt x="82" y="2"/>
                        <a:pt x="81" y="2"/>
                        <a:pt x="80" y="2"/>
                      </a:cubicBezTo>
                      <a:cubicBezTo>
                        <a:pt x="76" y="2"/>
                        <a:pt x="76" y="2"/>
                        <a:pt x="76" y="2"/>
                      </a:cubicBezTo>
                      <a:cubicBezTo>
                        <a:pt x="76" y="2"/>
                        <a:pt x="76" y="3"/>
                        <a:pt x="76" y="3"/>
                      </a:cubicBezTo>
                      <a:cubicBezTo>
                        <a:pt x="76" y="5"/>
                        <a:pt x="77" y="7"/>
                        <a:pt x="75" y="9"/>
                      </a:cubicBezTo>
                      <a:cubicBezTo>
                        <a:pt x="73" y="10"/>
                        <a:pt x="73" y="11"/>
                        <a:pt x="73" y="12"/>
                      </a:cubicBezTo>
                      <a:cubicBezTo>
                        <a:pt x="75" y="13"/>
                        <a:pt x="75" y="17"/>
                        <a:pt x="74" y="22"/>
                      </a:cubicBezTo>
                      <a:cubicBezTo>
                        <a:pt x="74" y="24"/>
                        <a:pt x="73" y="25"/>
                        <a:pt x="73" y="26"/>
                      </a:cubicBezTo>
                      <a:cubicBezTo>
                        <a:pt x="73" y="28"/>
                        <a:pt x="73" y="30"/>
                        <a:pt x="72" y="32"/>
                      </a:cubicBezTo>
                      <a:cubicBezTo>
                        <a:pt x="71" y="33"/>
                        <a:pt x="71" y="34"/>
                        <a:pt x="71" y="35"/>
                      </a:cubicBezTo>
                      <a:cubicBezTo>
                        <a:pt x="71" y="36"/>
                        <a:pt x="72" y="37"/>
                        <a:pt x="73" y="38"/>
                      </a:cubicBezTo>
                      <a:cubicBezTo>
                        <a:pt x="74" y="40"/>
                        <a:pt x="75" y="43"/>
                        <a:pt x="77" y="43"/>
                      </a:cubicBezTo>
                      <a:cubicBezTo>
                        <a:pt x="78" y="44"/>
                        <a:pt x="80" y="43"/>
                        <a:pt x="81" y="42"/>
                      </a:cubicBezTo>
                      <a:cubicBezTo>
                        <a:pt x="82" y="42"/>
                        <a:pt x="83" y="41"/>
                        <a:pt x="84" y="41"/>
                      </a:cubicBezTo>
                      <a:cubicBezTo>
                        <a:pt x="87" y="41"/>
                        <a:pt x="87" y="46"/>
                        <a:pt x="87" y="51"/>
                      </a:cubicBezTo>
                      <a:cubicBezTo>
                        <a:pt x="87" y="55"/>
                        <a:pt x="85" y="57"/>
                        <a:pt x="85" y="58"/>
                      </a:cubicBezTo>
                      <a:cubicBezTo>
                        <a:pt x="84" y="58"/>
                        <a:pt x="84" y="58"/>
                        <a:pt x="84" y="58"/>
                      </a:cubicBezTo>
                      <a:cubicBezTo>
                        <a:pt x="84" y="58"/>
                        <a:pt x="81" y="59"/>
                        <a:pt x="79" y="59"/>
                      </a:cubicBezTo>
                      <a:cubicBezTo>
                        <a:pt x="77" y="59"/>
                        <a:pt x="75" y="58"/>
                        <a:pt x="74" y="57"/>
                      </a:cubicBezTo>
                      <a:cubicBezTo>
                        <a:pt x="71" y="55"/>
                        <a:pt x="69" y="50"/>
                        <a:pt x="69" y="47"/>
                      </a:cubicBezTo>
                      <a:cubicBezTo>
                        <a:pt x="68" y="47"/>
                        <a:pt x="67" y="46"/>
                        <a:pt x="62" y="46"/>
                      </a:cubicBezTo>
                      <a:cubicBezTo>
                        <a:pt x="60" y="46"/>
                        <a:pt x="57" y="44"/>
                        <a:pt x="55" y="39"/>
                      </a:cubicBezTo>
                      <a:cubicBezTo>
                        <a:pt x="55" y="40"/>
                        <a:pt x="54" y="40"/>
                        <a:pt x="54" y="40"/>
                      </a:cubicBezTo>
                      <a:cubicBezTo>
                        <a:pt x="54" y="43"/>
                        <a:pt x="50" y="43"/>
                        <a:pt x="47" y="43"/>
                      </a:cubicBezTo>
                      <a:cubicBezTo>
                        <a:pt x="46" y="43"/>
                        <a:pt x="44" y="43"/>
                        <a:pt x="42" y="42"/>
                      </a:cubicBezTo>
                      <a:cubicBezTo>
                        <a:pt x="41" y="41"/>
                        <a:pt x="39" y="40"/>
                        <a:pt x="39" y="40"/>
                      </a:cubicBezTo>
                      <a:cubicBezTo>
                        <a:pt x="38" y="41"/>
                        <a:pt x="36" y="41"/>
                        <a:pt x="34" y="39"/>
                      </a:cubicBezTo>
                      <a:cubicBezTo>
                        <a:pt x="33" y="38"/>
                        <a:pt x="32" y="36"/>
                        <a:pt x="32" y="34"/>
                      </a:cubicBezTo>
                      <a:cubicBezTo>
                        <a:pt x="31" y="34"/>
                        <a:pt x="29" y="35"/>
                        <a:pt x="28" y="35"/>
                      </a:cubicBezTo>
                      <a:cubicBezTo>
                        <a:pt x="28" y="35"/>
                        <a:pt x="27" y="36"/>
                        <a:pt x="27" y="36"/>
                      </a:cubicBezTo>
                      <a:cubicBezTo>
                        <a:pt x="26" y="36"/>
                        <a:pt x="26" y="35"/>
                        <a:pt x="25" y="35"/>
                      </a:cubicBezTo>
                      <a:cubicBezTo>
                        <a:pt x="25" y="35"/>
                        <a:pt x="25" y="35"/>
                        <a:pt x="25" y="35"/>
                      </a:cubicBezTo>
                      <a:cubicBezTo>
                        <a:pt x="25" y="35"/>
                        <a:pt x="25" y="35"/>
                        <a:pt x="24" y="35"/>
                      </a:cubicBezTo>
                      <a:cubicBezTo>
                        <a:pt x="24" y="35"/>
                        <a:pt x="24" y="35"/>
                        <a:pt x="24" y="35"/>
                      </a:cubicBezTo>
                      <a:cubicBezTo>
                        <a:pt x="24" y="34"/>
                        <a:pt x="24" y="34"/>
                        <a:pt x="24" y="34"/>
                      </a:cubicBezTo>
                      <a:cubicBezTo>
                        <a:pt x="24" y="34"/>
                        <a:pt x="23" y="34"/>
                        <a:pt x="23" y="34"/>
                      </a:cubicBezTo>
                      <a:cubicBezTo>
                        <a:pt x="23" y="33"/>
                        <a:pt x="23" y="33"/>
                        <a:pt x="23" y="33"/>
                      </a:cubicBezTo>
                      <a:cubicBezTo>
                        <a:pt x="23" y="33"/>
                        <a:pt x="23" y="33"/>
                        <a:pt x="23" y="33"/>
                      </a:cubicBezTo>
                      <a:cubicBezTo>
                        <a:pt x="21" y="51"/>
                        <a:pt x="21" y="51"/>
                        <a:pt x="21" y="51"/>
                      </a:cubicBezTo>
                      <a:cubicBezTo>
                        <a:pt x="17" y="55"/>
                        <a:pt x="17" y="55"/>
                        <a:pt x="17" y="55"/>
                      </a:cubicBezTo>
                      <a:cubicBezTo>
                        <a:pt x="1" y="55"/>
                        <a:pt x="1" y="55"/>
                        <a:pt x="1" y="55"/>
                      </a:cubicBezTo>
                      <a:cubicBezTo>
                        <a:pt x="0" y="90"/>
                        <a:pt x="0" y="90"/>
                        <a:pt x="0" y="90"/>
                      </a:cubicBezTo>
                      <a:cubicBezTo>
                        <a:pt x="12" y="106"/>
                        <a:pt x="12" y="106"/>
                        <a:pt x="12" y="106"/>
                      </a:cubicBezTo>
                      <a:cubicBezTo>
                        <a:pt x="12" y="106"/>
                        <a:pt x="12" y="106"/>
                        <a:pt x="13" y="106"/>
                      </a:cubicBezTo>
                      <a:cubicBezTo>
                        <a:pt x="13" y="105"/>
                        <a:pt x="14" y="105"/>
                        <a:pt x="14" y="105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891" name="Freeform 1281">
                  <a:extLst>
                    <a:ext uri="{FF2B5EF4-FFF2-40B4-BE49-F238E27FC236}">
                      <a16:creationId xmlns:a16="http://schemas.microsoft.com/office/drawing/2014/main" id="{9570B121-4A9C-4711-A922-DD6DE1880C6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15" y="3165"/>
                  <a:ext cx="1" cy="0"/>
                </a:xfrm>
                <a:custGeom>
                  <a:avLst/>
                  <a:gdLst>
                    <a:gd name="T0" fmla="*/ 1 w 1"/>
                    <a:gd name="T1" fmla="*/ 0 w 1"/>
                    <a:gd name="T2" fmla="*/ 1 w 1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</a:cxnLst>
                  <a:rect l="0" t="0" r="r" b="b"/>
                  <a:pathLst>
                    <a:path w="1">
                      <a:moveTo>
                        <a:pt x="1" y="0"/>
                      </a:moveTo>
                      <a:cubicBezTo>
                        <a:pt x="1" y="0"/>
                        <a:pt x="0" y="0"/>
                        <a:pt x="0" y="0"/>
                      </a:cubicBezTo>
                      <a:cubicBezTo>
                        <a:pt x="0" y="0"/>
                        <a:pt x="1" y="0"/>
                        <a:pt x="1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892" name="Freeform 1282">
                  <a:extLst>
                    <a:ext uri="{FF2B5EF4-FFF2-40B4-BE49-F238E27FC236}">
                      <a16:creationId xmlns:a16="http://schemas.microsoft.com/office/drawing/2014/main" id="{A2EA9569-E85E-40C4-B59D-7564DC0FB05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33" y="3167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893" name="Freeform 1283">
                  <a:extLst>
                    <a:ext uri="{FF2B5EF4-FFF2-40B4-BE49-F238E27FC236}">
                      <a16:creationId xmlns:a16="http://schemas.microsoft.com/office/drawing/2014/main" id="{49E33BEA-7210-4E05-9024-9088A8D296A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24" y="3164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894" name="Freeform 1284">
                  <a:extLst>
                    <a:ext uri="{FF2B5EF4-FFF2-40B4-BE49-F238E27FC236}">
                      <a16:creationId xmlns:a16="http://schemas.microsoft.com/office/drawing/2014/main" id="{59C3F9C4-EC20-4FD9-9AD1-B08178ADC99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21" y="3164"/>
                  <a:ext cx="1" cy="0"/>
                </a:xfrm>
                <a:custGeom>
                  <a:avLst/>
                  <a:gdLst>
                    <a:gd name="T0" fmla="*/ 1 w 1"/>
                    <a:gd name="T1" fmla="*/ 0 w 1"/>
                    <a:gd name="T2" fmla="*/ 1 w 1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</a:cxnLst>
                  <a:rect l="0" t="0" r="r" b="b"/>
                  <a:pathLst>
                    <a:path w="1">
                      <a:moveTo>
                        <a:pt x="1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1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895" name="Freeform 1285">
                  <a:extLst>
                    <a:ext uri="{FF2B5EF4-FFF2-40B4-BE49-F238E27FC236}">
                      <a16:creationId xmlns:a16="http://schemas.microsoft.com/office/drawing/2014/main" id="{D08674A4-3BD4-48BA-85C9-00A783B39D9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18" y="3164"/>
                  <a:ext cx="1" cy="1"/>
                </a:xfrm>
                <a:custGeom>
                  <a:avLst/>
                  <a:gdLst>
                    <a:gd name="T0" fmla="*/ 1 w 1"/>
                    <a:gd name="T1" fmla="*/ 0 h 1"/>
                    <a:gd name="T2" fmla="*/ 0 w 1"/>
                    <a:gd name="T3" fmla="*/ 1 h 1"/>
                    <a:gd name="T4" fmla="*/ 1 w 1"/>
                    <a:gd name="T5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1" h="1">
                      <a:moveTo>
                        <a:pt x="1" y="0"/>
                      </a:moveTo>
                      <a:cubicBezTo>
                        <a:pt x="0" y="0"/>
                        <a:pt x="0" y="0"/>
                        <a:pt x="0" y="1"/>
                      </a:cubicBezTo>
                      <a:cubicBezTo>
                        <a:pt x="0" y="0"/>
                        <a:pt x="0" y="0"/>
                        <a:pt x="1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896" name="Freeform 1286">
                  <a:extLst>
                    <a:ext uri="{FF2B5EF4-FFF2-40B4-BE49-F238E27FC236}">
                      <a16:creationId xmlns:a16="http://schemas.microsoft.com/office/drawing/2014/main" id="{7834E1E3-80AB-4145-B6DE-6528111983F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27" y="3164"/>
                  <a:ext cx="5" cy="1"/>
                </a:xfrm>
                <a:custGeom>
                  <a:avLst/>
                  <a:gdLst>
                    <a:gd name="T0" fmla="*/ 0 w 5"/>
                    <a:gd name="T1" fmla="*/ 0 h 1"/>
                    <a:gd name="T2" fmla="*/ 5 w 5"/>
                    <a:gd name="T3" fmla="*/ 1 h 1"/>
                    <a:gd name="T4" fmla="*/ 0 w 5"/>
                    <a:gd name="T5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cubicBezTo>
                        <a:pt x="1" y="0"/>
                        <a:pt x="4" y="0"/>
                        <a:pt x="5" y="1"/>
                      </a:cubicBezTo>
                      <a:cubicBezTo>
                        <a:pt x="4" y="0"/>
                        <a:pt x="1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897" name="Freeform 1287">
                  <a:extLst>
                    <a:ext uri="{FF2B5EF4-FFF2-40B4-BE49-F238E27FC236}">
                      <a16:creationId xmlns:a16="http://schemas.microsoft.com/office/drawing/2014/main" id="{857ACB3B-01C8-4C7E-A9D6-07563F9D182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13" y="3165"/>
                  <a:ext cx="1" cy="1"/>
                </a:xfrm>
                <a:custGeom>
                  <a:avLst/>
                  <a:gdLst>
                    <a:gd name="T0" fmla="*/ 1 w 1"/>
                    <a:gd name="T1" fmla="*/ 0 h 1"/>
                    <a:gd name="T2" fmla="*/ 0 w 1"/>
                    <a:gd name="T3" fmla="*/ 1 h 1"/>
                    <a:gd name="T4" fmla="*/ 1 w 1"/>
                    <a:gd name="T5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1" h="1">
                      <a:moveTo>
                        <a:pt x="1" y="0"/>
                      </a:moveTo>
                      <a:cubicBezTo>
                        <a:pt x="1" y="0"/>
                        <a:pt x="0" y="0"/>
                        <a:pt x="0" y="1"/>
                      </a:cubicBezTo>
                      <a:cubicBezTo>
                        <a:pt x="0" y="0"/>
                        <a:pt x="1" y="0"/>
                        <a:pt x="1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898" name="Freeform 1288">
                  <a:extLst>
                    <a:ext uri="{FF2B5EF4-FFF2-40B4-BE49-F238E27FC236}">
                      <a16:creationId xmlns:a16="http://schemas.microsoft.com/office/drawing/2014/main" id="{8A9F82F8-AE23-44F9-8A33-32A15FDBA81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35" y="3167"/>
                  <a:ext cx="1" cy="0"/>
                </a:xfrm>
                <a:custGeom>
                  <a:avLst/>
                  <a:gdLst>
                    <a:gd name="T0" fmla="*/ 0 w 2"/>
                    <a:gd name="T1" fmla="*/ 2 w 2"/>
                    <a:gd name="T2" fmla="*/ 0 w 2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</a:cxnLst>
                  <a:rect l="0" t="0" r="r" b="b"/>
                  <a:pathLst>
                    <a:path w="2">
                      <a:moveTo>
                        <a:pt x="0" y="0"/>
                      </a:moveTo>
                      <a:cubicBezTo>
                        <a:pt x="1" y="0"/>
                        <a:pt x="1" y="0"/>
                        <a:pt x="2" y="0"/>
                      </a:cubicBezTo>
                      <a:cubicBezTo>
                        <a:pt x="1" y="0"/>
                        <a:pt x="1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899" name="Freeform 1289">
                  <a:extLst>
                    <a:ext uri="{FF2B5EF4-FFF2-40B4-BE49-F238E27FC236}">
                      <a16:creationId xmlns:a16="http://schemas.microsoft.com/office/drawing/2014/main" id="{71694942-7F90-49DD-AF63-0E669ACD66E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78" y="3143"/>
                  <a:ext cx="7" cy="1"/>
                </a:xfrm>
                <a:custGeom>
                  <a:avLst/>
                  <a:gdLst>
                    <a:gd name="T0" fmla="*/ 0 w 7"/>
                    <a:gd name="T1" fmla="*/ 1 h 1"/>
                    <a:gd name="T2" fmla="*/ 7 w 7"/>
                    <a:gd name="T3" fmla="*/ 0 h 1"/>
                    <a:gd name="T4" fmla="*/ 7 w 7"/>
                    <a:gd name="T5" fmla="*/ 0 h 1"/>
                    <a:gd name="T6" fmla="*/ 0 w 7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" h="1">
                      <a:moveTo>
                        <a:pt x="0" y="1"/>
                      </a:moveTo>
                      <a:lnTo>
                        <a:pt x="7" y="0"/>
                      </a:lnTo>
                      <a:lnTo>
                        <a:pt x="7" y="0"/>
                      </a:lnTo>
                      <a:lnTo>
                        <a:pt x="0" y="1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900" name="Freeform 1290">
                  <a:extLst>
                    <a:ext uri="{FF2B5EF4-FFF2-40B4-BE49-F238E27FC236}">
                      <a16:creationId xmlns:a16="http://schemas.microsoft.com/office/drawing/2014/main" id="{367CE473-AA34-4B80-8940-805A599577F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33" y="3167"/>
                  <a:ext cx="2" cy="0"/>
                </a:xfrm>
                <a:custGeom>
                  <a:avLst/>
                  <a:gdLst>
                    <a:gd name="T0" fmla="*/ 0 w 2"/>
                    <a:gd name="T1" fmla="*/ 2 w 2"/>
                    <a:gd name="T2" fmla="*/ 0 w 2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</a:cxnLst>
                  <a:rect l="0" t="0" r="r" b="b"/>
                  <a:pathLst>
                    <a:path w="2">
                      <a:moveTo>
                        <a:pt x="0" y="0"/>
                      </a:moveTo>
                      <a:cubicBezTo>
                        <a:pt x="1" y="0"/>
                        <a:pt x="1" y="0"/>
                        <a:pt x="2" y="0"/>
                      </a:cubicBezTo>
                      <a:cubicBezTo>
                        <a:pt x="1" y="0"/>
                        <a:pt x="1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901" name="Freeform 1291">
                  <a:extLst>
                    <a:ext uri="{FF2B5EF4-FFF2-40B4-BE49-F238E27FC236}">
                      <a16:creationId xmlns:a16="http://schemas.microsoft.com/office/drawing/2014/main" id="{B6658AFF-BE96-45F4-8384-19B2068EE65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00" y="3151"/>
                  <a:ext cx="12" cy="15"/>
                </a:xfrm>
                <a:custGeom>
                  <a:avLst/>
                  <a:gdLst>
                    <a:gd name="T0" fmla="*/ 12 w 12"/>
                    <a:gd name="T1" fmla="*/ 15 h 15"/>
                    <a:gd name="T2" fmla="*/ 12 w 12"/>
                    <a:gd name="T3" fmla="*/ 15 h 15"/>
                    <a:gd name="T4" fmla="*/ 0 w 12"/>
                    <a:gd name="T5" fmla="*/ 0 h 15"/>
                    <a:gd name="T6" fmla="*/ 12 w 12"/>
                    <a:gd name="T7" fmla="*/ 15 h 1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15">
                      <a:moveTo>
                        <a:pt x="12" y="15"/>
                      </a:moveTo>
                      <a:lnTo>
                        <a:pt x="12" y="15"/>
                      </a:lnTo>
                      <a:lnTo>
                        <a:pt x="0" y="0"/>
                      </a:lnTo>
                      <a:lnTo>
                        <a:pt x="12" y="15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902" name="Freeform 1292">
                  <a:extLst>
                    <a:ext uri="{FF2B5EF4-FFF2-40B4-BE49-F238E27FC236}">
                      <a16:creationId xmlns:a16="http://schemas.microsoft.com/office/drawing/2014/main" id="{A0ECAB5F-421C-4083-BF99-544B08781C3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74" y="2987"/>
                  <a:ext cx="17" cy="14"/>
                </a:xfrm>
                <a:custGeom>
                  <a:avLst/>
                  <a:gdLst>
                    <a:gd name="T0" fmla="*/ 15 w 18"/>
                    <a:gd name="T1" fmla="*/ 0 h 14"/>
                    <a:gd name="T2" fmla="*/ 14 w 18"/>
                    <a:gd name="T3" fmla="*/ 1 h 14"/>
                    <a:gd name="T4" fmla="*/ 13 w 18"/>
                    <a:gd name="T5" fmla="*/ 1 h 14"/>
                    <a:gd name="T6" fmla="*/ 13 w 18"/>
                    <a:gd name="T7" fmla="*/ 1 h 14"/>
                    <a:gd name="T8" fmla="*/ 12 w 18"/>
                    <a:gd name="T9" fmla="*/ 1 h 14"/>
                    <a:gd name="T10" fmla="*/ 12 w 18"/>
                    <a:gd name="T11" fmla="*/ 1 h 14"/>
                    <a:gd name="T12" fmla="*/ 11 w 18"/>
                    <a:gd name="T13" fmla="*/ 2 h 14"/>
                    <a:gd name="T14" fmla="*/ 11 w 18"/>
                    <a:gd name="T15" fmla="*/ 2 h 14"/>
                    <a:gd name="T16" fmla="*/ 8 w 18"/>
                    <a:gd name="T17" fmla="*/ 3 h 14"/>
                    <a:gd name="T18" fmla="*/ 8 w 18"/>
                    <a:gd name="T19" fmla="*/ 3 h 14"/>
                    <a:gd name="T20" fmla="*/ 7 w 18"/>
                    <a:gd name="T21" fmla="*/ 3 h 14"/>
                    <a:gd name="T22" fmla="*/ 6 w 18"/>
                    <a:gd name="T23" fmla="*/ 3 h 14"/>
                    <a:gd name="T24" fmla="*/ 6 w 18"/>
                    <a:gd name="T25" fmla="*/ 3 h 14"/>
                    <a:gd name="T26" fmla="*/ 5 w 18"/>
                    <a:gd name="T27" fmla="*/ 3 h 14"/>
                    <a:gd name="T28" fmla="*/ 5 w 18"/>
                    <a:gd name="T29" fmla="*/ 3 h 14"/>
                    <a:gd name="T30" fmla="*/ 4 w 18"/>
                    <a:gd name="T31" fmla="*/ 4 h 14"/>
                    <a:gd name="T32" fmla="*/ 3 w 18"/>
                    <a:gd name="T33" fmla="*/ 9 h 14"/>
                    <a:gd name="T34" fmla="*/ 3 w 18"/>
                    <a:gd name="T35" fmla="*/ 11 h 14"/>
                    <a:gd name="T36" fmla="*/ 1 w 18"/>
                    <a:gd name="T37" fmla="*/ 11 h 14"/>
                    <a:gd name="T38" fmla="*/ 0 w 18"/>
                    <a:gd name="T39" fmla="*/ 12 h 14"/>
                    <a:gd name="T40" fmla="*/ 1 w 18"/>
                    <a:gd name="T41" fmla="*/ 13 h 14"/>
                    <a:gd name="T42" fmla="*/ 1 w 18"/>
                    <a:gd name="T43" fmla="*/ 13 h 14"/>
                    <a:gd name="T44" fmla="*/ 1 w 18"/>
                    <a:gd name="T45" fmla="*/ 14 h 14"/>
                    <a:gd name="T46" fmla="*/ 1 w 18"/>
                    <a:gd name="T47" fmla="*/ 14 h 14"/>
                    <a:gd name="T48" fmla="*/ 2 w 18"/>
                    <a:gd name="T49" fmla="*/ 14 h 14"/>
                    <a:gd name="T50" fmla="*/ 3 w 18"/>
                    <a:gd name="T51" fmla="*/ 14 h 14"/>
                    <a:gd name="T52" fmla="*/ 5 w 18"/>
                    <a:gd name="T53" fmla="*/ 14 h 14"/>
                    <a:gd name="T54" fmla="*/ 8 w 18"/>
                    <a:gd name="T55" fmla="*/ 14 h 14"/>
                    <a:gd name="T56" fmla="*/ 8 w 18"/>
                    <a:gd name="T57" fmla="*/ 13 h 14"/>
                    <a:gd name="T58" fmla="*/ 8 w 18"/>
                    <a:gd name="T59" fmla="*/ 10 h 14"/>
                    <a:gd name="T60" fmla="*/ 10 w 18"/>
                    <a:gd name="T61" fmla="*/ 11 h 14"/>
                    <a:gd name="T62" fmla="*/ 10 w 18"/>
                    <a:gd name="T63" fmla="*/ 11 h 14"/>
                    <a:gd name="T64" fmla="*/ 15 w 18"/>
                    <a:gd name="T65" fmla="*/ 10 h 14"/>
                    <a:gd name="T66" fmla="*/ 15 w 18"/>
                    <a:gd name="T67" fmla="*/ 10 h 14"/>
                    <a:gd name="T68" fmla="*/ 18 w 18"/>
                    <a:gd name="T69" fmla="*/ 10 h 14"/>
                    <a:gd name="T70" fmla="*/ 16 w 18"/>
                    <a:gd name="T71" fmla="*/ 4 h 14"/>
                    <a:gd name="T72" fmla="*/ 15 w 18"/>
                    <a:gd name="T73" fmla="*/ 0 h 14"/>
                    <a:gd name="T74" fmla="*/ 15 w 18"/>
                    <a:gd name="T75" fmla="*/ 0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</a:cxnLst>
                  <a:rect l="0" t="0" r="r" b="b"/>
                  <a:pathLst>
                    <a:path w="18" h="14">
                      <a:moveTo>
                        <a:pt x="15" y="0"/>
                      </a:moveTo>
                      <a:cubicBezTo>
                        <a:pt x="15" y="0"/>
                        <a:pt x="14" y="1"/>
                        <a:pt x="14" y="1"/>
                      </a:cubicBezTo>
                      <a:cubicBezTo>
                        <a:pt x="14" y="1"/>
                        <a:pt x="13" y="1"/>
                        <a:pt x="13" y="1"/>
                      </a:cubicBezTo>
                      <a:cubicBezTo>
                        <a:pt x="13" y="1"/>
                        <a:pt x="13" y="1"/>
                        <a:pt x="13" y="1"/>
                      </a:cubicBezTo>
                      <a:cubicBezTo>
                        <a:pt x="12" y="1"/>
                        <a:pt x="12" y="1"/>
                        <a:pt x="12" y="1"/>
                      </a:cubicBezTo>
                      <a:cubicBezTo>
                        <a:pt x="12" y="1"/>
                        <a:pt x="12" y="1"/>
                        <a:pt x="12" y="1"/>
                      </a:cubicBezTo>
                      <a:cubicBezTo>
                        <a:pt x="11" y="1"/>
                        <a:pt x="11" y="2"/>
                        <a:pt x="11" y="2"/>
                      </a:cubicBezTo>
                      <a:cubicBezTo>
                        <a:pt x="11" y="2"/>
                        <a:pt x="11" y="2"/>
                        <a:pt x="11" y="2"/>
                      </a:cubicBezTo>
                      <a:cubicBezTo>
                        <a:pt x="10" y="2"/>
                        <a:pt x="9" y="3"/>
                        <a:pt x="8" y="3"/>
                      </a:cubicBezTo>
                      <a:cubicBezTo>
                        <a:pt x="8" y="3"/>
                        <a:pt x="8" y="3"/>
                        <a:pt x="8" y="3"/>
                      </a:cubicBezTo>
                      <a:cubicBezTo>
                        <a:pt x="7" y="3"/>
                        <a:pt x="7" y="3"/>
                        <a:pt x="7" y="3"/>
                      </a:cubicBezTo>
                      <a:cubicBezTo>
                        <a:pt x="7" y="3"/>
                        <a:pt x="6" y="3"/>
                        <a:pt x="6" y="3"/>
                      </a:cubicBezTo>
                      <a:cubicBezTo>
                        <a:pt x="6" y="3"/>
                        <a:pt x="6" y="3"/>
                        <a:pt x="6" y="3"/>
                      </a:cubicBezTo>
                      <a:cubicBezTo>
                        <a:pt x="6" y="3"/>
                        <a:pt x="5" y="3"/>
                        <a:pt x="5" y="3"/>
                      </a:cubicBezTo>
                      <a:cubicBezTo>
                        <a:pt x="5" y="3"/>
                        <a:pt x="5" y="3"/>
                        <a:pt x="5" y="3"/>
                      </a:cubicBezTo>
                      <a:cubicBezTo>
                        <a:pt x="5" y="3"/>
                        <a:pt x="4" y="4"/>
                        <a:pt x="4" y="4"/>
                      </a:cubicBezTo>
                      <a:cubicBezTo>
                        <a:pt x="3" y="4"/>
                        <a:pt x="3" y="7"/>
                        <a:pt x="3" y="9"/>
                      </a:cubicBezTo>
                      <a:cubicBezTo>
                        <a:pt x="3" y="11"/>
                        <a:pt x="3" y="11"/>
                        <a:pt x="3" y="11"/>
                      </a:cubicBezTo>
                      <a:cubicBezTo>
                        <a:pt x="1" y="11"/>
                        <a:pt x="1" y="11"/>
                        <a:pt x="1" y="11"/>
                      </a:cubicBezTo>
                      <a:cubicBezTo>
                        <a:pt x="0" y="11"/>
                        <a:pt x="0" y="12"/>
                        <a:pt x="0" y="12"/>
                      </a:cubicBezTo>
                      <a:cubicBezTo>
                        <a:pt x="0" y="13"/>
                        <a:pt x="0" y="13"/>
                        <a:pt x="1" y="13"/>
                      </a:cubicBezTo>
                      <a:cubicBezTo>
                        <a:pt x="1" y="13"/>
                        <a:pt x="1" y="13"/>
                        <a:pt x="1" y="13"/>
                      </a:cubicBezTo>
                      <a:cubicBezTo>
                        <a:pt x="1" y="13"/>
                        <a:pt x="1" y="13"/>
                        <a:pt x="1" y="14"/>
                      </a:cubicBezTo>
                      <a:cubicBezTo>
                        <a:pt x="1" y="14"/>
                        <a:pt x="1" y="14"/>
                        <a:pt x="1" y="14"/>
                      </a:cubicBezTo>
                      <a:cubicBezTo>
                        <a:pt x="1" y="14"/>
                        <a:pt x="2" y="14"/>
                        <a:pt x="2" y="14"/>
                      </a:cubicBezTo>
                      <a:cubicBezTo>
                        <a:pt x="2" y="14"/>
                        <a:pt x="3" y="14"/>
                        <a:pt x="3" y="14"/>
                      </a:cubicBezTo>
                      <a:cubicBezTo>
                        <a:pt x="4" y="14"/>
                        <a:pt x="4" y="14"/>
                        <a:pt x="5" y="14"/>
                      </a:cubicBezTo>
                      <a:cubicBezTo>
                        <a:pt x="6" y="14"/>
                        <a:pt x="7" y="14"/>
                        <a:pt x="8" y="14"/>
                      </a:cubicBezTo>
                      <a:cubicBezTo>
                        <a:pt x="8" y="13"/>
                        <a:pt x="8" y="13"/>
                        <a:pt x="8" y="13"/>
                      </a:cubicBezTo>
                      <a:cubicBezTo>
                        <a:pt x="8" y="10"/>
                        <a:pt x="8" y="10"/>
                        <a:pt x="8" y="10"/>
                      </a:cubicBezTo>
                      <a:cubicBezTo>
                        <a:pt x="10" y="11"/>
                        <a:pt x="10" y="11"/>
                        <a:pt x="10" y="11"/>
                      </a:cubicBezTo>
                      <a:cubicBezTo>
                        <a:pt x="10" y="11"/>
                        <a:pt x="10" y="11"/>
                        <a:pt x="10" y="11"/>
                      </a:cubicBezTo>
                      <a:cubicBezTo>
                        <a:pt x="11" y="11"/>
                        <a:pt x="13" y="11"/>
                        <a:pt x="15" y="10"/>
                      </a:cubicBezTo>
                      <a:cubicBezTo>
                        <a:pt x="15" y="10"/>
                        <a:pt x="15" y="10"/>
                        <a:pt x="15" y="10"/>
                      </a:cubicBezTo>
                      <a:cubicBezTo>
                        <a:pt x="18" y="10"/>
                        <a:pt x="18" y="10"/>
                        <a:pt x="18" y="10"/>
                      </a:cubicBezTo>
                      <a:cubicBezTo>
                        <a:pt x="18" y="8"/>
                        <a:pt x="17" y="5"/>
                        <a:pt x="16" y="4"/>
                      </a:cubicBezTo>
                      <a:cubicBezTo>
                        <a:pt x="15" y="0"/>
                        <a:pt x="15" y="0"/>
                        <a:pt x="15" y="0"/>
                      </a:cubicBezTo>
                      <a:cubicBezTo>
                        <a:pt x="15" y="0"/>
                        <a:pt x="15" y="0"/>
                        <a:pt x="15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903" name="Freeform 1293">
                  <a:extLst>
                    <a:ext uri="{FF2B5EF4-FFF2-40B4-BE49-F238E27FC236}">
                      <a16:creationId xmlns:a16="http://schemas.microsoft.com/office/drawing/2014/main" id="{ED9F0E06-A4A9-495E-8F84-3B817316885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04" y="2844"/>
                  <a:ext cx="108" cy="143"/>
                </a:xfrm>
                <a:custGeom>
                  <a:avLst/>
                  <a:gdLst>
                    <a:gd name="T0" fmla="*/ 22 w 113"/>
                    <a:gd name="T1" fmla="*/ 13 h 150"/>
                    <a:gd name="T2" fmla="*/ 21 w 113"/>
                    <a:gd name="T3" fmla="*/ 14 h 150"/>
                    <a:gd name="T4" fmla="*/ 21 w 113"/>
                    <a:gd name="T5" fmla="*/ 14 h 150"/>
                    <a:gd name="T6" fmla="*/ 21 w 113"/>
                    <a:gd name="T7" fmla="*/ 15 h 150"/>
                    <a:gd name="T8" fmla="*/ 20 w 113"/>
                    <a:gd name="T9" fmla="*/ 15 h 150"/>
                    <a:gd name="T10" fmla="*/ 20 w 113"/>
                    <a:gd name="T11" fmla="*/ 15 h 150"/>
                    <a:gd name="T12" fmla="*/ 26 w 113"/>
                    <a:gd name="T13" fmla="*/ 24 h 150"/>
                    <a:gd name="T14" fmla="*/ 30 w 113"/>
                    <a:gd name="T15" fmla="*/ 28 h 150"/>
                    <a:gd name="T16" fmla="*/ 33 w 113"/>
                    <a:gd name="T17" fmla="*/ 31 h 150"/>
                    <a:gd name="T18" fmla="*/ 56 w 113"/>
                    <a:gd name="T19" fmla="*/ 39 h 150"/>
                    <a:gd name="T20" fmla="*/ 71 w 113"/>
                    <a:gd name="T21" fmla="*/ 42 h 150"/>
                    <a:gd name="T22" fmla="*/ 78 w 113"/>
                    <a:gd name="T23" fmla="*/ 45 h 150"/>
                    <a:gd name="T24" fmla="*/ 76 w 113"/>
                    <a:gd name="T25" fmla="*/ 48 h 150"/>
                    <a:gd name="T26" fmla="*/ 47 w 113"/>
                    <a:gd name="T27" fmla="*/ 78 h 150"/>
                    <a:gd name="T28" fmla="*/ 39 w 113"/>
                    <a:gd name="T29" fmla="*/ 81 h 150"/>
                    <a:gd name="T30" fmla="*/ 37 w 113"/>
                    <a:gd name="T31" fmla="*/ 81 h 150"/>
                    <a:gd name="T32" fmla="*/ 33 w 113"/>
                    <a:gd name="T33" fmla="*/ 81 h 150"/>
                    <a:gd name="T34" fmla="*/ 23 w 113"/>
                    <a:gd name="T35" fmla="*/ 86 h 150"/>
                    <a:gd name="T36" fmla="*/ 18 w 113"/>
                    <a:gd name="T37" fmla="*/ 89 h 150"/>
                    <a:gd name="T38" fmla="*/ 18 w 113"/>
                    <a:gd name="T39" fmla="*/ 89 h 150"/>
                    <a:gd name="T40" fmla="*/ 16 w 113"/>
                    <a:gd name="T41" fmla="*/ 89 h 150"/>
                    <a:gd name="T42" fmla="*/ 16 w 113"/>
                    <a:gd name="T43" fmla="*/ 89 h 150"/>
                    <a:gd name="T44" fmla="*/ 14 w 113"/>
                    <a:gd name="T45" fmla="*/ 89 h 150"/>
                    <a:gd name="T46" fmla="*/ 13 w 113"/>
                    <a:gd name="T47" fmla="*/ 89 h 150"/>
                    <a:gd name="T48" fmla="*/ 12 w 113"/>
                    <a:gd name="T49" fmla="*/ 90 h 150"/>
                    <a:gd name="T50" fmla="*/ 11 w 113"/>
                    <a:gd name="T51" fmla="*/ 90 h 150"/>
                    <a:gd name="T52" fmla="*/ 10 w 113"/>
                    <a:gd name="T53" fmla="*/ 90 h 150"/>
                    <a:gd name="T54" fmla="*/ 5 w 113"/>
                    <a:gd name="T55" fmla="*/ 97 h 150"/>
                    <a:gd name="T56" fmla="*/ 0 w 113"/>
                    <a:gd name="T57" fmla="*/ 105 h 150"/>
                    <a:gd name="T58" fmla="*/ 1 w 113"/>
                    <a:gd name="T59" fmla="*/ 144 h 150"/>
                    <a:gd name="T60" fmla="*/ 5 w 113"/>
                    <a:gd name="T61" fmla="*/ 150 h 150"/>
                    <a:gd name="T62" fmla="*/ 19 w 113"/>
                    <a:gd name="T63" fmla="*/ 135 h 150"/>
                    <a:gd name="T64" fmla="*/ 28 w 113"/>
                    <a:gd name="T65" fmla="*/ 126 h 150"/>
                    <a:gd name="T66" fmla="*/ 48 w 113"/>
                    <a:gd name="T67" fmla="*/ 110 h 150"/>
                    <a:gd name="T68" fmla="*/ 76 w 113"/>
                    <a:gd name="T69" fmla="*/ 83 h 150"/>
                    <a:gd name="T70" fmla="*/ 88 w 113"/>
                    <a:gd name="T71" fmla="*/ 63 h 150"/>
                    <a:gd name="T72" fmla="*/ 99 w 113"/>
                    <a:gd name="T73" fmla="*/ 45 h 150"/>
                    <a:gd name="T74" fmla="*/ 109 w 113"/>
                    <a:gd name="T75" fmla="*/ 24 h 150"/>
                    <a:gd name="T76" fmla="*/ 110 w 113"/>
                    <a:gd name="T77" fmla="*/ 15 h 150"/>
                    <a:gd name="T78" fmla="*/ 113 w 113"/>
                    <a:gd name="T79" fmla="*/ 4 h 150"/>
                    <a:gd name="T80" fmla="*/ 112 w 113"/>
                    <a:gd name="T81" fmla="*/ 0 h 150"/>
                    <a:gd name="T82" fmla="*/ 109 w 113"/>
                    <a:gd name="T83" fmla="*/ 1 h 150"/>
                    <a:gd name="T84" fmla="*/ 82 w 113"/>
                    <a:gd name="T85" fmla="*/ 9 h 150"/>
                    <a:gd name="T86" fmla="*/ 65 w 113"/>
                    <a:gd name="T87" fmla="*/ 13 h 150"/>
                    <a:gd name="T88" fmla="*/ 59 w 113"/>
                    <a:gd name="T89" fmla="*/ 15 h 150"/>
                    <a:gd name="T90" fmla="*/ 57 w 113"/>
                    <a:gd name="T91" fmla="*/ 15 h 150"/>
                    <a:gd name="T92" fmla="*/ 54 w 113"/>
                    <a:gd name="T93" fmla="*/ 15 h 150"/>
                    <a:gd name="T94" fmla="*/ 51 w 113"/>
                    <a:gd name="T95" fmla="*/ 15 h 150"/>
                    <a:gd name="T96" fmla="*/ 39 w 113"/>
                    <a:gd name="T97" fmla="*/ 20 h 150"/>
                    <a:gd name="T98" fmla="*/ 29 w 113"/>
                    <a:gd name="T99" fmla="*/ 13 h 150"/>
                    <a:gd name="T100" fmla="*/ 25 w 113"/>
                    <a:gd name="T101" fmla="*/ 9 h 150"/>
                    <a:gd name="T102" fmla="*/ 24 w 113"/>
                    <a:gd name="T103" fmla="*/ 10 h 150"/>
                    <a:gd name="T104" fmla="*/ 24 w 113"/>
                    <a:gd name="T105" fmla="*/ 10 h 150"/>
                    <a:gd name="T106" fmla="*/ 22 w 113"/>
                    <a:gd name="T107" fmla="*/ 13 h 15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</a:cxnLst>
                  <a:rect l="0" t="0" r="r" b="b"/>
                  <a:pathLst>
                    <a:path w="113" h="150">
                      <a:moveTo>
                        <a:pt x="22" y="13"/>
                      </a:moveTo>
                      <a:cubicBezTo>
                        <a:pt x="22" y="13"/>
                        <a:pt x="21" y="13"/>
                        <a:pt x="21" y="14"/>
                      </a:cubicBezTo>
                      <a:cubicBezTo>
                        <a:pt x="21" y="14"/>
                        <a:pt x="21" y="14"/>
                        <a:pt x="21" y="14"/>
                      </a:cubicBezTo>
                      <a:cubicBezTo>
                        <a:pt x="21" y="14"/>
                        <a:pt x="21" y="15"/>
                        <a:pt x="21" y="15"/>
                      </a:cubicBezTo>
                      <a:cubicBezTo>
                        <a:pt x="21" y="15"/>
                        <a:pt x="20" y="15"/>
                        <a:pt x="20" y="15"/>
                      </a:cubicBezTo>
                      <a:cubicBezTo>
                        <a:pt x="20" y="15"/>
                        <a:pt x="20" y="15"/>
                        <a:pt x="20" y="15"/>
                      </a:cubicBezTo>
                      <a:cubicBezTo>
                        <a:pt x="22" y="18"/>
                        <a:pt x="25" y="24"/>
                        <a:pt x="26" y="24"/>
                      </a:cubicBezTo>
                      <a:cubicBezTo>
                        <a:pt x="28" y="25"/>
                        <a:pt x="29" y="26"/>
                        <a:pt x="30" y="28"/>
                      </a:cubicBezTo>
                      <a:cubicBezTo>
                        <a:pt x="31" y="29"/>
                        <a:pt x="33" y="31"/>
                        <a:pt x="33" y="31"/>
                      </a:cubicBezTo>
                      <a:cubicBezTo>
                        <a:pt x="36" y="32"/>
                        <a:pt x="48" y="36"/>
                        <a:pt x="56" y="39"/>
                      </a:cubicBezTo>
                      <a:cubicBezTo>
                        <a:pt x="65" y="42"/>
                        <a:pt x="70" y="42"/>
                        <a:pt x="71" y="42"/>
                      </a:cubicBezTo>
                      <a:cubicBezTo>
                        <a:pt x="73" y="42"/>
                        <a:pt x="77" y="43"/>
                        <a:pt x="78" y="45"/>
                      </a:cubicBezTo>
                      <a:cubicBezTo>
                        <a:pt x="78" y="46"/>
                        <a:pt x="78" y="47"/>
                        <a:pt x="76" y="48"/>
                      </a:cubicBezTo>
                      <a:cubicBezTo>
                        <a:pt x="74" y="50"/>
                        <a:pt x="50" y="74"/>
                        <a:pt x="47" y="78"/>
                      </a:cubicBezTo>
                      <a:cubicBezTo>
                        <a:pt x="44" y="81"/>
                        <a:pt x="42" y="81"/>
                        <a:pt x="39" y="81"/>
                      </a:cubicBezTo>
                      <a:cubicBezTo>
                        <a:pt x="39" y="81"/>
                        <a:pt x="38" y="81"/>
                        <a:pt x="37" y="81"/>
                      </a:cubicBezTo>
                      <a:cubicBezTo>
                        <a:pt x="36" y="81"/>
                        <a:pt x="34" y="81"/>
                        <a:pt x="33" y="81"/>
                      </a:cubicBezTo>
                      <a:cubicBezTo>
                        <a:pt x="29" y="81"/>
                        <a:pt x="25" y="84"/>
                        <a:pt x="23" y="86"/>
                      </a:cubicBezTo>
                      <a:cubicBezTo>
                        <a:pt x="21" y="88"/>
                        <a:pt x="19" y="89"/>
                        <a:pt x="18" y="89"/>
                      </a:cubicBezTo>
                      <a:cubicBezTo>
                        <a:pt x="18" y="89"/>
                        <a:pt x="18" y="89"/>
                        <a:pt x="18" y="89"/>
                      </a:cubicBezTo>
                      <a:cubicBezTo>
                        <a:pt x="17" y="89"/>
                        <a:pt x="17" y="89"/>
                        <a:pt x="16" y="89"/>
                      </a:cubicBezTo>
                      <a:cubicBezTo>
                        <a:pt x="16" y="89"/>
                        <a:pt x="16" y="89"/>
                        <a:pt x="16" y="89"/>
                      </a:cubicBezTo>
                      <a:cubicBezTo>
                        <a:pt x="15" y="89"/>
                        <a:pt x="15" y="89"/>
                        <a:pt x="14" y="89"/>
                      </a:cubicBezTo>
                      <a:cubicBezTo>
                        <a:pt x="14" y="89"/>
                        <a:pt x="14" y="89"/>
                        <a:pt x="13" y="89"/>
                      </a:cubicBezTo>
                      <a:cubicBezTo>
                        <a:pt x="13" y="90"/>
                        <a:pt x="13" y="90"/>
                        <a:pt x="12" y="90"/>
                      </a:cubicBezTo>
                      <a:cubicBezTo>
                        <a:pt x="12" y="90"/>
                        <a:pt x="11" y="90"/>
                        <a:pt x="11" y="90"/>
                      </a:cubicBezTo>
                      <a:cubicBezTo>
                        <a:pt x="11" y="90"/>
                        <a:pt x="10" y="90"/>
                        <a:pt x="10" y="90"/>
                      </a:cubicBezTo>
                      <a:cubicBezTo>
                        <a:pt x="5" y="97"/>
                        <a:pt x="5" y="97"/>
                        <a:pt x="5" y="97"/>
                      </a:cubicBezTo>
                      <a:cubicBezTo>
                        <a:pt x="0" y="105"/>
                        <a:pt x="0" y="105"/>
                        <a:pt x="0" y="105"/>
                      </a:cubicBezTo>
                      <a:cubicBezTo>
                        <a:pt x="1" y="144"/>
                        <a:pt x="1" y="144"/>
                        <a:pt x="1" y="144"/>
                      </a:cubicBezTo>
                      <a:cubicBezTo>
                        <a:pt x="5" y="150"/>
                        <a:pt x="5" y="150"/>
                        <a:pt x="5" y="150"/>
                      </a:cubicBezTo>
                      <a:cubicBezTo>
                        <a:pt x="8" y="146"/>
                        <a:pt x="13" y="141"/>
                        <a:pt x="19" y="135"/>
                      </a:cubicBezTo>
                      <a:cubicBezTo>
                        <a:pt x="22" y="132"/>
                        <a:pt x="25" y="129"/>
                        <a:pt x="28" y="126"/>
                      </a:cubicBezTo>
                      <a:cubicBezTo>
                        <a:pt x="38" y="116"/>
                        <a:pt x="43" y="113"/>
                        <a:pt x="48" y="110"/>
                      </a:cubicBezTo>
                      <a:cubicBezTo>
                        <a:pt x="53" y="108"/>
                        <a:pt x="66" y="95"/>
                        <a:pt x="76" y="83"/>
                      </a:cubicBezTo>
                      <a:cubicBezTo>
                        <a:pt x="81" y="77"/>
                        <a:pt x="87" y="68"/>
                        <a:pt x="88" y="63"/>
                      </a:cubicBezTo>
                      <a:cubicBezTo>
                        <a:pt x="89" y="58"/>
                        <a:pt x="94" y="51"/>
                        <a:pt x="99" y="45"/>
                      </a:cubicBezTo>
                      <a:cubicBezTo>
                        <a:pt x="103" y="40"/>
                        <a:pt x="109" y="27"/>
                        <a:pt x="109" y="24"/>
                      </a:cubicBezTo>
                      <a:cubicBezTo>
                        <a:pt x="109" y="22"/>
                        <a:pt x="109" y="19"/>
                        <a:pt x="110" y="15"/>
                      </a:cubicBezTo>
                      <a:cubicBezTo>
                        <a:pt x="111" y="12"/>
                        <a:pt x="112" y="8"/>
                        <a:pt x="113" y="4"/>
                      </a:cubicBezTo>
                      <a:cubicBezTo>
                        <a:pt x="113" y="2"/>
                        <a:pt x="112" y="1"/>
                        <a:pt x="112" y="0"/>
                      </a:cubicBezTo>
                      <a:cubicBezTo>
                        <a:pt x="111" y="0"/>
                        <a:pt x="110" y="0"/>
                        <a:pt x="109" y="1"/>
                      </a:cubicBezTo>
                      <a:cubicBezTo>
                        <a:pt x="106" y="7"/>
                        <a:pt x="89" y="9"/>
                        <a:pt x="82" y="9"/>
                      </a:cubicBezTo>
                      <a:cubicBezTo>
                        <a:pt x="74" y="9"/>
                        <a:pt x="68" y="10"/>
                        <a:pt x="65" y="13"/>
                      </a:cubicBezTo>
                      <a:cubicBezTo>
                        <a:pt x="64" y="15"/>
                        <a:pt x="61" y="15"/>
                        <a:pt x="59" y="15"/>
                      </a:cubicBezTo>
                      <a:cubicBezTo>
                        <a:pt x="58" y="15"/>
                        <a:pt x="57" y="15"/>
                        <a:pt x="57" y="15"/>
                      </a:cubicBezTo>
                      <a:cubicBezTo>
                        <a:pt x="56" y="15"/>
                        <a:pt x="55" y="15"/>
                        <a:pt x="54" y="15"/>
                      </a:cubicBezTo>
                      <a:cubicBezTo>
                        <a:pt x="52" y="15"/>
                        <a:pt x="51" y="15"/>
                        <a:pt x="51" y="15"/>
                      </a:cubicBezTo>
                      <a:cubicBezTo>
                        <a:pt x="49" y="18"/>
                        <a:pt x="44" y="20"/>
                        <a:pt x="39" y="20"/>
                      </a:cubicBezTo>
                      <a:cubicBezTo>
                        <a:pt x="34" y="20"/>
                        <a:pt x="31" y="17"/>
                        <a:pt x="29" y="13"/>
                      </a:cubicBezTo>
                      <a:cubicBezTo>
                        <a:pt x="28" y="11"/>
                        <a:pt x="27" y="10"/>
                        <a:pt x="25" y="9"/>
                      </a:cubicBezTo>
                      <a:cubicBezTo>
                        <a:pt x="25" y="9"/>
                        <a:pt x="25" y="9"/>
                        <a:pt x="24" y="10"/>
                      </a:cubicBezTo>
                      <a:cubicBezTo>
                        <a:pt x="24" y="10"/>
                        <a:pt x="24" y="10"/>
                        <a:pt x="24" y="10"/>
                      </a:cubicBezTo>
                      <a:cubicBezTo>
                        <a:pt x="23" y="11"/>
                        <a:pt x="22" y="12"/>
                        <a:pt x="22" y="13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904" name="Freeform 1294">
                  <a:extLst>
                    <a:ext uri="{FF2B5EF4-FFF2-40B4-BE49-F238E27FC236}">
                      <a16:creationId xmlns:a16="http://schemas.microsoft.com/office/drawing/2014/main" id="{13812124-6DED-408C-A22C-10A6A822F11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34" y="2568"/>
                  <a:ext cx="119" cy="96"/>
                </a:xfrm>
                <a:custGeom>
                  <a:avLst/>
                  <a:gdLst>
                    <a:gd name="T0" fmla="*/ 40 w 125"/>
                    <a:gd name="T1" fmla="*/ 94 h 100"/>
                    <a:gd name="T2" fmla="*/ 40 w 125"/>
                    <a:gd name="T3" fmla="*/ 92 h 100"/>
                    <a:gd name="T4" fmla="*/ 40 w 125"/>
                    <a:gd name="T5" fmla="*/ 91 h 100"/>
                    <a:gd name="T6" fmla="*/ 40 w 125"/>
                    <a:gd name="T7" fmla="*/ 90 h 100"/>
                    <a:gd name="T8" fmla="*/ 40 w 125"/>
                    <a:gd name="T9" fmla="*/ 90 h 100"/>
                    <a:gd name="T10" fmla="*/ 59 w 125"/>
                    <a:gd name="T11" fmla="*/ 77 h 100"/>
                    <a:gd name="T12" fmla="*/ 64 w 125"/>
                    <a:gd name="T13" fmla="*/ 76 h 100"/>
                    <a:gd name="T14" fmla="*/ 73 w 125"/>
                    <a:gd name="T15" fmla="*/ 72 h 100"/>
                    <a:gd name="T16" fmla="*/ 81 w 125"/>
                    <a:gd name="T17" fmla="*/ 67 h 100"/>
                    <a:gd name="T18" fmla="*/ 91 w 125"/>
                    <a:gd name="T19" fmla="*/ 62 h 100"/>
                    <a:gd name="T20" fmla="*/ 96 w 125"/>
                    <a:gd name="T21" fmla="*/ 59 h 100"/>
                    <a:gd name="T22" fmla="*/ 96 w 125"/>
                    <a:gd name="T23" fmla="*/ 54 h 100"/>
                    <a:gd name="T24" fmla="*/ 100 w 125"/>
                    <a:gd name="T25" fmla="*/ 49 h 100"/>
                    <a:gd name="T26" fmla="*/ 106 w 125"/>
                    <a:gd name="T27" fmla="*/ 47 h 100"/>
                    <a:gd name="T28" fmla="*/ 122 w 125"/>
                    <a:gd name="T29" fmla="*/ 44 h 100"/>
                    <a:gd name="T30" fmla="*/ 125 w 125"/>
                    <a:gd name="T31" fmla="*/ 42 h 100"/>
                    <a:gd name="T32" fmla="*/ 120 w 125"/>
                    <a:gd name="T33" fmla="*/ 28 h 100"/>
                    <a:gd name="T34" fmla="*/ 117 w 125"/>
                    <a:gd name="T35" fmla="*/ 14 h 100"/>
                    <a:gd name="T36" fmla="*/ 116 w 125"/>
                    <a:gd name="T37" fmla="*/ 12 h 100"/>
                    <a:gd name="T38" fmla="*/ 116 w 125"/>
                    <a:gd name="T39" fmla="*/ 11 h 100"/>
                    <a:gd name="T40" fmla="*/ 104 w 125"/>
                    <a:gd name="T41" fmla="*/ 8 h 100"/>
                    <a:gd name="T42" fmla="*/ 99 w 125"/>
                    <a:gd name="T43" fmla="*/ 8 h 100"/>
                    <a:gd name="T44" fmla="*/ 83 w 125"/>
                    <a:gd name="T45" fmla="*/ 5 h 100"/>
                    <a:gd name="T46" fmla="*/ 75 w 125"/>
                    <a:gd name="T47" fmla="*/ 1 h 100"/>
                    <a:gd name="T48" fmla="*/ 64 w 125"/>
                    <a:gd name="T49" fmla="*/ 23 h 100"/>
                    <a:gd name="T50" fmla="*/ 41 w 125"/>
                    <a:gd name="T51" fmla="*/ 36 h 100"/>
                    <a:gd name="T52" fmla="*/ 35 w 125"/>
                    <a:gd name="T53" fmla="*/ 45 h 100"/>
                    <a:gd name="T54" fmla="*/ 32 w 125"/>
                    <a:gd name="T55" fmla="*/ 67 h 100"/>
                    <a:gd name="T56" fmla="*/ 18 w 125"/>
                    <a:gd name="T57" fmla="*/ 88 h 100"/>
                    <a:gd name="T58" fmla="*/ 0 w 125"/>
                    <a:gd name="T59" fmla="*/ 99 h 100"/>
                    <a:gd name="T60" fmla="*/ 34 w 125"/>
                    <a:gd name="T61" fmla="*/ 99 h 100"/>
                    <a:gd name="T62" fmla="*/ 36 w 125"/>
                    <a:gd name="T63" fmla="*/ 99 h 100"/>
                    <a:gd name="T64" fmla="*/ 38 w 125"/>
                    <a:gd name="T65" fmla="*/ 100 h 100"/>
                    <a:gd name="T66" fmla="*/ 40 w 125"/>
                    <a:gd name="T67" fmla="*/ 100 h 100"/>
                    <a:gd name="T68" fmla="*/ 40 w 125"/>
                    <a:gd name="T69" fmla="*/ 94 h 1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</a:cxnLst>
                  <a:rect l="0" t="0" r="r" b="b"/>
                  <a:pathLst>
                    <a:path w="125" h="100">
                      <a:moveTo>
                        <a:pt x="40" y="94"/>
                      </a:moveTo>
                      <a:cubicBezTo>
                        <a:pt x="40" y="94"/>
                        <a:pt x="40" y="94"/>
                        <a:pt x="40" y="94"/>
                      </a:cubicBezTo>
                      <a:cubicBezTo>
                        <a:pt x="40" y="93"/>
                        <a:pt x="40" y="93"/>
                        <a:pt x="40" y="93"/>
                      </a:cubicBezTo>
                      <a:cubicBezTo>
                        <a:pt x="40" y="92"/>
                        <a:pt x="40" y="92"/>
                        <a:pt x="40" y="92"/>
                      </a:cubicBezTo>
                      <a:cubicBezTo>
                        <a:pt x="40" y="92"/>
                        <a:pt x="40" y="92"/>
                        <a:pt x="40" y="92"/>
                      </a:cubicBezTo>
                      <a:cubicBezTo>
                        <a:pt x="40" y="91"/>
                        <a:pt x="40" y="91"/>
                        <a:pt x="40" y="91"/>
                      </a:cubicBezTo>
                      <a:cubicBezTo>
                        <a:pt x="40" y="91"/>
                        <a:pt x="40" y="91"/>
                        <a:pt x="40" y="91"/>
                      </a:cubicBezTo>
                      <a:cubicBezTo>
                        <a:pt x="40" y="91"/>
                        <a:pt x="40" y="91"/>
                        <a:pt x="40" y="90"/>
                      </a:cubicBezTo>
                      <a:cubicBezTo>
                        <a:pt x="40" y="90"/>
                        <a:pt x="40" y="90"/>
                        <a:pt x="40" y="90"/>
                      </a:cubicBezTo>
                      <a:cubicBezTo>
                        <a:pt x="40" y="90"/>
                        <a:pt x="40" y="90"/>
                        <a:pt x="40" y="90"/>
                      </a:cubicBezTo>
                      <a:cubicBezTo>
                        <a:pt x="40" y="90"/>
                        <a:pt x="40" y="90"/>
                        <a:pt x="40" y="90"/>
                      </a:cubicBezTo>
                      <a:cubicBezTo>
                        <a:pt x="40" y="89"/>
                        <a:pt x="40" y="87"/>
                        <a:pt x="59" y="77"/>
                      </a:cubicBezTo>
                      <a:cubicBezTo>
                        <a:pt x="60" y="76"/>
                        <a:pt x="61" y="76"/>
                        <a:pt x="63" y="76"/>
                      </a:cubicBezTo>
                      <a:cubicBezTo>
                        <a:pt x="64" y="76"/>
                        <a:pt x="64" y="76"/>
                        <a:pt x="64" y="76"/>
                      </a:cubicBezTo>
                      <a:cubicBezTo>
                        <a:pt x="65" y="76"/>
                        <a:pt x="65" y="76"/>
                        <a:pt x="65" y="76"/>
                      </a:cubicBezTo>
                      <a:cubicBezTo>
                        <a:pt x="65" y="72"/>
                        <a:pt x="70" y="72"/>
                        <a:pt x="73" y="72"/>
                      </a:cubicBezTo>
                      <a:cubicBezTo>
                        <a:pt x="74" y="72"/>
                        <a:pt x="76" y="72"/>
                        <a:pt x="77" y="72"/>
                      </a:cubicBezTo>
                      <a:cubicBezTo>
                        <a:pt x="79" y="72"/>
                        <a:pt x="81" y="70"/>
                        <a:pt x="81" y="67"/>
                      </a:cubicBezTo>
                      <a:cubicBezTo>
                        <a:pt x="81" y="63"/>
                        <a:pt x="86" y="63"/>
                        <a:pt x="89" y="63"/>
                      </a:cubicBezTo>
                      <a:cubicBezTo>
                        <a:pt x="90" y="63"/>
                        <a:pt x="90" y="63"/>
                        <a:pt x="91" y="62"/>
                      </a:cubicBezTo>
                      <a:cubicBezTo>
                        <a:pt x="92" y="62"/>
                        <a:pt x="92" y="62"/>
                        <a:pt x="93" y="61"/>
                      </a:cubicBezTo>
                      <a:cubicBezTo>
                        <a:pt x="93" y="61"/>
                        <a:pt x="94" y="59"/>
                        <a:pt x="96" y="59"/>
                      </a:cubicBezTo>
                      <a:cubicBezTo>
                        <a:pt x="96" y="59"/>
                        <a:pt x="96" y="58"/>
                        <a:pt x="96" y="57"/>
                      </a:cubicBezTo>
                      <a:cubicBezTo>
                        <a:pt x="96" y="56"/>
                        <a:pt x="96" y="55"/>
                        <a:pt x="96" y="54"/>
                      </a:cubicBezTo>
                      <a:cubicBezTo>
                        <a:pt x="96" y="52"/>
                        <a:pt x="96" y="49"/>
                        <a:pt x="99" y="49"/>
                      </a:cubicBezTo>
                      <a:cubicBezTo>
                        <a:pt x="100" y="49"/>
                        <a:pt x="100" y="49"/>
                        <a:pt x="100" y="49"/>
                      </a:cubicBezTo>
                      <a:cubicBezTo>
                        <a:pt x="101" y="49"/>
                        <a:pt x="101" y="49"/>
                        <a:pt x="102" y="49"/>
                      </a:cubicBezTo>
                      <a:cubicBezTo>
                        <a:pt x="104" y="49"/>
                        <a:pt x="106" y="48"/>
                        <a:pt x="106" y="47"/>
                      </a:cubicBezTo>
                      <a:cubicBezTo>
                        <a:pt x="106" y="44"/>
                        <a:pt x="111" y="44"/>
                        <a:pt x="114" y="44"/>
                      </a:cubicBezTo>
                      <a:cubicBezTo>
                        <a:pt x="117" y="44"/>
                        <a:pt x="120" y="44"/>
                        <a:pt x="122" y="44"/>
                      </a:cubicBezTo>
                      <a:cubicBezTo>
                        <a:pt x="123" y="44"/>
                        <a:pt x="124" y="44"/>
                        <a:pt x="125" y="44"/>
                      </a:cubicBezTo>
                      <a:cubicBezTo>
                        <a:pt x="125" y="44"/>
                        <a:pt x="125" y="43"/>
                        <a:pt x="125" y="42"/>
                      </a:cubicBezTo>
                      <a:cubicBezTo>
                        <a:pt x="125" y="40"/>
                        <a:pt x="123" y="37"/>
                        <a:pt x="122" y="36"/>
                      </a:cubicBezTo>
                      <a:cubicBezTo>
                        <a:pt x="119" y="36"/>
                        <a:pt x="120" y="32"/>
                        <a:pt x="120" y="28"/>
                      </a:cubicBezTo>
                      <a:cubicBezTo>
                        <a:pt x="120" y="27"/>
                        <a:pt x="120" y="25"/>
                        <a:pt x="120" y="24"/>
                      </a:cubicBezTo>
                      <a:cubicBezTo>
                        <a:pt x="120" y="19"/>
                        <a:pt x="119" y="16"/>
                        <a:pt x="117" y="14"/>
                      </a:cubicBezTo>
                      <a:cubicBezTo>
                        <a:pt x="117" y="13"/>
                        <a:pt x="117" y="13"/>
                        <a:pt x="117" y="12"/>
                      </a:cubicBezTo>
                      <a:cubicBezTo>
                        <a:pt x="117" y="12"/>
                        <a:pt x="116" y="12"/>
                        <a:pt x="116" y="12"/>
                      </a:cubicBezTo>
                      <a:cubicBezTo>
                        <a:pt x="116" y="12"/>
                        <a:pt x="116" y="11"/>
                        <a:pt x="116" y="11"/>
                      </a:cubicBezTo>
                      <a:cubicBezTo>
                        <a:pt x="116" y="11"/>
                        <a:pt x="116" y="11"/>
                        <a:pt x="116" y="11"/>
                      </a:cubicBezTo>
                      <a:cubicBezTo>
                        <a:pt x="114" y="11"/>
                        <a:pt x="112" y="10"/>
                        <a:pt x="110" y="9"/>
                      </a:cubicBezTo>
                      <a:cubicBezTo>
                        <a:pt x="108" y="9"/>
                        <a:pt x="106" y="8"/>
                        <a:pt x="104" y="8"/>
                      </a:cubicBezTo>
                      <a:cubicBezTo>
                        <a:pt x="103" y="8"/>
                        <a:pt x="103" y="8"/>
                        <a:pt x="103" y="8"/>
                      </a:cubicBezTo>
                      <a:cubicBezTo>
                        <a:pt x="102" y="8"/>
                        <a:pt x="100" y="8"/>
                        <a:pt x="99" y="8"/>
                      </a:cubicBezTo>
                      <a:cubicBezTo>
                        <a:pt x="97" y="8"/>
                        <a:pt x="95" y="9"/>
                        <a:pt x="93" y="9"/>
                      </a:cubicBezTo>
                      <a:cubicBezTo>
                        <a:pt x="90" y="9"/>
                        <a:pt x="86" y="8"/>
                        <a:pt x="83" y="5"/>
                      </a:cubicBezTo>
                      <a:cubicBezTo>
                        <a:pt x="80" y="2"/>
                        <a:pt x="78" y="0"/>
                        <a:pt x="77" y="0"/>
                      </a:cubicBezTo>
                      <a:cubicBezTo>
                        <a:pt x="76" y="0"/>
                        <a:pt x="76" y="0"/>
                        <a:pt x="75" y="1"/>
                      </a:cubicBezTo>
                      <a:cubicBezTo>
                        <a:pt x="74" y="2"/>
                        <a:pt x="71" y="9"/>
                        <a:pt x="69" y="13"/>
                      </a:cubicBezTo>
                      <a:cubicBezTo>
                        <a:pt x="67" y="17"/>
                        <a:pt x="65" y="21"/>
                        <a:pt x="64" y="23"/>
                      </a:cubicBezTo>
                      <a:cubicBezTo>
                        <a:pt x="60" y="28"/>
                        <a:pt x="50" y="32"/>
                        <a:pt x="45" y="32"/>
                      </a:cubicBezTo>
                      <a:cubicBezTo>
                        <a:pt x="43" y="32"/>
                        <a:pt x="43" y="33"/>
                        <a:pt x="41" y="36"/>
                      </a:cubicBezTo>
                      <a:cubicBezTo>
                        <a:pt x="40" y="38"/>
                        <a:pt x="39" y="40"/>
                        <a:pt x="38" y="41"/>
                      </a:cubicBezTo>
                      <a:cubicBezTo>
                        <a:pt x="36" y="42"/>
                        <a:pt x="36" y="44"/>
                        <a:pt x="35" y="45"/>
                      </a:cubicBezTo>
                      <a:cubicBezTo>
                        <a:pt x="35" y="47"/>
                        <a:pt x="34" y="50"/>
                        <a:pt x="31" y="52"/>
                      </a:cubicBezTo>
                      <a:cubicBezTo>
                        <a:pt x="28" y="54"/>
                        <a:pt x="30" y="63"/>
                        <a:pt x="32" y="67"/>
                      </a:cubicBezTo>
                      <a:cubicBezTo>
                        <a:pt x="32" y="68"/>
                        <a:pt x="32" y="69"/>
                        <a:pt x="32" y="71"/>
                      </a:cubicBezTo>
                      <a:cubicBezTo>
                        <a:pt x="31" y="76"/>
                        <a:pt x="23" y="85"/>
                        <a:pt x="18" y="88"/>
                      </a:cubicBezTo>
                      <a:cubicBezTo>
                        <a:pt x="16" y="89"/>
                        <a:pt x="14" y="90"/>
                        <a:pt x="13" y="92"/>
                      </a:cubicBezTo>
                      <a:cubicBezTo>
                        <a:pt x="10" y="95"/>
                        <a:pt x="7" y="98"/>
                        <a:pt x="0" y="99"/>
                      </a:cubicBezTo>
                      <a:cubicBezTo>
                        <a:pt x="0" y="99"/>
                        <a:pt x="0" y="99"/>
                        <a:pt x="0" y="99"/>
                      </a:cubicBezTo>
                      <a:cubicBezTo>
                        <a:pt x="34" y="99"/>
                        <a:pt x="34" y="99"/>
                        <a:pt x="34" y="99"/>
                      </a:cubicBezTo>
                      <a:cubicBezTo>
                        <a:pt x="35" y="99"/>
                        <a:pt x="35" y="99"/>
                        <a:pt x="36" y="99"/>
                      </a:cubicBezTo>
                      <a:cubicBezTo>
                        <a:pt x="36" y="99"/>
                        <a:pt x="36" y="99"/>
                        <a:pt x="36" y="99"/>
                      </a:cubicBezTo>
                      <a:cubicBezTo>
                        <a:pt x="37" y="99"/>
                        <a:pt x="37" y="99"/>
                        <a:pt x="38" y="99"/>
                      </a:cubicBezTo>
                      <a:cubicBezTo>
                        <a:pt x="38" y="99"/>
                        <a:pt x="38" y="99"/>
                        <a:pt x="38" y="100"/>
                      </a:cubicBezTo>
                      <a:cubicBezTo>
                        <a:pt x="38" y="100"/>
                        <a:pt x="39" y="100"/>
                        <a:pt x="39" y="100"/>
                      </a:cubicBezTo>
                      <a:cubicBezTo>
                        <a:pt x="39" y="100"/>
                        <a:pt x="39" y="100"/>
                        <a:pt x="40" y="100"/>
                      </a:cubicBezTo>
                      <a:cubicBezTo>
                        <a:pt x="40" y="100"/>
                        <a:pt x="40" y="100"/>
                        <a:pt x="40" y="100"/>
                      </a:cubicBezTo>
                      <a:cubicBezTo>
                        <a:pt x="40" y="97"/>
                        <a:pt x="40" y="95"/>
                        <a:pt x="40" y="94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905" name="Freeform 1295">
                  <a:extLst>
                    <a:ext uri="{FF2B5EF4-FFF2-40B4-BE49-F238E27FC236}">
                      <a16:creationId xmlns:a16="http://schemas.microsoft.com/office/drawing/2014/main" id="{F38D9F77-FC64-4860-A40D-513A007A094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751" y="2550"/>
                  <a:ext cx="40" cy="81"/>
                </a:xfrm>
                <a:custGeom>
                  <a:avLst/>
                  <a:gdLst>
                    <a:gd name="T0" fmla="*/ 25 w 42"/>
                    <a:gd name="T1" fmla="*/ 85 h 85"/>
                    <a:gd name="T2" fmla="*/ 26 w 42"/>
                    <a:gd name="T3" fmla="*/ 83 h 85"/>
                    <a:gd name="T4" fmla="*/ 29 w 42"/>
                    <a:gd name="T5" fmla="*/ 69 h 85"/>
                    <a:gd name="T6" fmla="*/ 39 w 42"/>
                    <a:gd name="T7" fmla="*/ 60 h 85"/>
                    <a:gd name="T8" fmla="*/ 42 w 42"/>
                    <a:gd name="T9" fmla="*/ 59 h 85"/>
                    <a:gd name="T10" fmla="*/ 42 w 42"/>
                    <a:gd name="T11" fmla="*/ 57 h 85"/>
                    <a:gd name="T12" fmla="*/ 42 w 42"/>
                    <a:gd name="T13" fmla="*/ 54 h 85"/>
                    <a:gd name="T14" fmla="*/ 37 w 42"/>
                    <a:gd name="T15" fmla="*/ 46 h 85"/>
                    <a:gd name="T16" fmla="*/ 30 w 42"/>
                    <a:gd name="T17" fmla="*/ 34 h 85"/>
                    <a:gd name="T18" fmla="*/ 37 w 42"/>
                    <a:gd name="T19" fmla="*/ 25 h 85"/>
                    <a:gd name="T20" fmla="*/ 31 w 42"/>
                    <a:gd name="T21" fmla="*/ 14 h 85"/>
                    <a:gd name="T22" fmla="*/ 36 w 42"/>
                    <a:gd name="T23" fmla="*/ 6 h 85"/>
                    <a:gd name="T24" fmla="*/ 34 w 42"/>
                    <a:gd name="T25" fmla="*/ 7 h 85"/>
                    <a:gd name="T26" fmla="*/ 24 w 42"/>
                    <a:gd name="T27" fmla="*/ 0 h 85"/>
                    <a:gd name="T28" fmla="*/ 11 w 42"/>
                    <a:gd name="T29" fmla="*/ 5 h 85"/>
                    <a:gd name="T30" fmla="*/ 11 w 42"/>
                    <a:gd name="T31" fmla="*/ 8 h 85"/>
                    <a:gd name="T32" fmla="*/ 11 w 42"/>
                    <a:gd name="T33" fmla="*/ 11 h 85"/>
                    <a:gd name="T34" fmla="*/ 10 w 42"/>
                    <a:gd name="T35" fmla="*/ 14 h 85"/>
                    <a:gd name="T36" fmla="*/ 10 w 42"/>
                    <a:gd name="T37" fmla="*/ 16 h 85"/>
                    <a:gd name="T38" fmla="*/ 11 w 42"/>
                    <a:gd name="T39" fmla="*/ 17 h 85"/>
                    <a:gd name="T40" fmla="*/ 11 w 42"/>
                    <a:gd name="T41" fmla="*/ 18 h 85"/>
                    <a:gd name="T42" fmla="*/ 11 w 42"/>
                    <a:gd name="T43" fmla="*/ 19 h 85"/>
                    <a:gd name="T44" fmla="*/ 12 w 42"/>
                    <a:gd name="T45" fmla="*/ 27 h 85"/>
                    <a:gd name="T46" fmla="*/ 4 w 42"/>
                    <a:gd name="T47" fmla="*/ 37 h 85"/>
                    <a:gd name="T48" fmla="*/ 4 w 42"/>
                    <a:gd name="T49" fmla="*/ 50 h 85"/>
                    <a:gd name="T50" fmla="*/ 13 w 42"/>
                    <a:gd name="T51" fmla="*/ 60 h 85"/>
                    <a:gd name="T52" fmla="*/ 19 w 42"/>
                    <a:gd name="T53" fmla="*/ 65 h 85"/>
                    <a:gd name="T54" fmla="*/ 19 w 42"/>
                    <a:gd name="T55" fmla="*/ 66 h 85"/>
                    <a:gd name="T56" fmla="*/ 20 w 42"/>
                    <a:gd name="T57" fmla="*/ 67 h 85"/>
                    <a:gd name="T58" fmla="*/ 20 w 42"/>
                    <a:gd name="T59" fmla="*/ 68 h 85"/>
                    <a:gd name="T60" fmla="*/ 21 w 42"/>
                    <a:gd name="T61" fmla="*/ 70 h 85"/>
                    <a:gd name="T62" fmla="*/ 21 w 42"/>
                    <a:gd name="T63" fmla="*/ 71 h 85"/>
                    <a:gd name="T64" fmla="*/ 22 w 42"/>
                    <a:gd name="T65" fmla="*/ 73 h 85"/>
                    <a:gd name="T66" fmla="*/ 22 w 42"/>
                    <a:gd name="T67" fmla="*/ 74 h 85"/>
                    <a:gd name="T68" fmla="*/ 22 w 42"/>
                    <a:gd name="T69" fmla="*/ 76 h 85"/>
                    <a:gd name="T70" fmla="*/ 23 w 42"/>
                    <a:gd name="T71" fmla="*/ 78 h 85"/>
                    <a:gd name="T72" fmla="*/ 23 w 42"/>
                    <a:gd name="T73" fmla="*/ 79 h 85"/>
                    <a:gd name="T74" fmla="*/ 23 w 42"/>
                    <a:gd name="T75" fmla="*/ 81 h 85"/>
                    <a:gd name="T76" fmla="*/ 24 w 42"/>
                    <a:gd name="T77" fmla="*/ 82 h 85"/>
                    <a:gd name="T78" fmla="*/ 24 w 42"/>
                    <a:gd name="T79" fmla="*/ 83 h 85"/>
                    <a:gd name="T80" fmla="*/ 24 w 42"/>
                    <a:gd name="T81" fmla="*/ 84 h 85"/>
                    <a:gd name="T82" fmla="*/ 24 w 42"/>
                    <a:gd name="T83" fmla="*/ 85 h 8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</a:cxnLst>
                  <a:rect l="0" t="0" r="r" b="b"/>
                  <a:pathLst>
                    <a:path w="42" h="85">
                      <a:moveTo>
                        <a:pt x="24" y="85"/>
                      </a:moveTo>
                      <a:cubicBezTo>
                        <a:pt x="24" y="85"/>
                        <a:pt x="25" y="85"/>
                        <a:pt x="25" y="85"/>
                      </a:cubicBezTo>
                      <a:cubicBezTo>
                        <a:pt x="25" y="85"/>
                        <a:pt x="25" y="84"/>
                        <a:pt x="25" y="84"/>
                      </a:cubicBezTo>
                      <a:cubicBezTo>
                        <a:pt x="26" y="84"/>
                        <a:pt x="26" y="84"/>
                        <a:pt x="26" y="83"/>
                      </a:cubicBezTo>
                      <a:cubicBezTo>
                        <a:pt x="27" y="81"/>
                        <a:pt x="28" y="77"/>
                        <a:pt x="28" y="76"/>
                      </a:cubicBezTo>
                      <a:cubicBezTo>
                        <a:pt x="27" y="74"/>
                        <a:pt x="27" y="71"/>
                        <a:pt x="29" y="69"/>
                      </a:cubicBezTo>
                      <a:cubicBezTo>
                        <a:pt x="30" y="68"/>
                        <a:pt x="31" y="67"/>
                        <a:pt x="32" y="66"/>
                      </a:cubicBezTo>
                      <a:cubicBezTo>
                        <a:pt x="36" y="62"/>
                        <a:pt x="38" y="61"/>
                        <a:pt x="39" y="60"/>
                      </a:cubicBezTo>
                      <a:cubicBezTo>
                        <a:pt x="39" y="60"/>
                        <a:pt x="40" y="60"/>
                        <a:pt x="40" y="60"/>
                      </a:cubicBezTo>
                      <a:cubicBezTo>
                        <a:pt x="42" y="60"/>
                        <a:pt x="42" y="60"/>
                        <a:pt x="42" y="59"/>
                      </a:cubicBezTo>
                      <a:cubicBezTo>
                        <a:pt x="42" y="58"/>
                        <a:pt x="42" y="58"/>
                        <a:pt x="42" y="57"/>
                      </a:cubicBezTo>
                      <a:cubicBezTo>
                        <a:pt x="42" y="57"/>
                        <a:pt x="42" y="57"/>
                        <a:pt x="42" y="57"/>
                      </a:cubicBezTo>
                      <a:cubicBezTo>
                        <a:pt x="42" y="56"/>
                        <a:pt x="42" y="55"/>
                        <a:pt x="42" y="54"/>
                      </a:cubicBezTo>
                      <a:cubicBezTo>
                        <a:pt x="42" y="54"/>
                        <a:pt x="42" y="54"/>
                        <a:pt x="42" y="54"/>
                      </a:cubicBezTo>
                      <a:cubicBezTo>
                        <a:pt x="40" y="52"/>
                        <a:pt x="38" y="50"/>
                        <a:pt x="38" y="48"/>
                      </a:cubicBezTo>
                      <a:cubicBezTo>
                        <a:pt x="38" y="47"/>
                        <a:pt x="37" y="46"/>
                        <a:pt x="37" y="46"/>
                      </a:cubicBezTo>
                      <a:cubicBezTo>
                        <a:pt x="34" y="49"/>
                        <a:pt x="26" y="46"/>
                        <a:pt x="25" y="41"/>
                      </a:cubicBezTo>
                      <a:cubicBezTo>
                        <a:pt x="24" y="37"/>
                        <a:pt x="27" y="35"/>
                        <a:pt x="30" y="34"/>
                      </a:cubicBezTo>
                      <a:cubicBezTo>
                        <a:pt x="31" y="33"/>
                        <a:pt x="33" y="32"/>
                        <a:pt x="34" y="31"/>
                      </a:cubicBezTo>
                      <a:cubicBezTo>
                        <a:pt x="36" y="29"/>
                        <a:pt x="37" y="27"/>
                        <a:pt x="37" y="25"/>
                      </a:cubicBezTo>
                      <a:cubicBezTo>
                        <a:pt x="37" y="22"/>
                        <a:pt x="36" y="20"/>
                        <a:pt x="35" y="19"/>
                      </a:cubicBezTo>
                      <a:cubicBezTo>
                        <a:pt x="33" y="17"/>
                        <a:pt x="32" y="16"/>
                        <a:pt x="31" y="14"/>
                      </a:cubicBezTo>
                      <a:cubicBezTo>
                        <a:pt x="31" y="11"/>
                        <a:pt x="33" y="9"/>
                        <a:pt x="35" y="7"/>
                      </a:cubicBezTo>
                      <a:cubicBezTo>
                        <a:pt x="36" y="7"/>
                        <a:pt x="36" y="7"/>
                        <a:pt x="36" y="6"/>
                      </a:cubicBezTo>
                      <a:cubicBezTo>
                        <a:pt x="37" y="6"/>
                        <a:pt x="37" y="6"/>
                        <a:pt x="37" y="6"/>
                      </a:cubicBezTo>
                      <a:cubicBezTo>
                        <a:pt x="36" y="6"/>
                        <a:pt x="35" y="7"/>
                        <a:pt x="34" y="7"/>
                      </a:cubicBezTo>
                      <a:cubicBezTo>
                        <a:pt x="33" y="7"/>
                        <a:pt x="30" y="6"/>
                        <a:pt x="29" y="2"/>
                      </a:cubicBezTo>
                      <a:cubicBezTo>
                        <a:pt x="29" y="1"/>
                        <a:pt x="27" y="0"/>
                        <a:pt x="24" y="0"/>
                      </a:cubicBezTo>
                      <a:cubicBezTo>
                        <a:pt x="21" y="0"/>
                        <a:pt x="18" y="1"/>
                        <a:pt x="17" y="2"/>
                      </a:cubicBezTo>
                      <a:cubicBezTo>
                        <a:pt x="16" y="4"/>
                        <a:pt x="14" y="4"/>
                        <a:pt x="11" y="5"/>
                      </a:cubicBezTo>
                      <a:cubicBezTo>
                        <a:pt x="11" y="5"/>
                        <a:pt x="11" y="6"/>
                        <a:pt x="11" y="6"/>
                      </a:cubicBezTo>
                      <a:cubicBezTo>
                        <a:pt x="11" y="7"/>
                        <a:pt x="11" y="7"/>
                        <a:pt x="11" y="8"/>
                      </a:cubicBezTo>
                      <a:cubicBezTo>
                        <a:pt x="11" y="8"/>
                        <a:pt x="11" y="9"/>
                        <a:pt x="11" y="10"/>
                      </a:cubicBezTo>
                      <a:cubicBezTo>
                        <a:pt x="11" y="10"/>
                        <a:pt x="11" y="11"/>
                        <a:pt x="11" y="11"/>
                      </a:cubicBezTo>
                      <a:cubicBezTo>
                        <a:pt x="11" y="12"/>
                        <a:pt x="10" y="12"/>
                        <a:pt x="10" y="13"/>
                      </a:cubicBezTo>
                      <a:cubicBezTo>
                        <a:pt x="10" y="13"/>
                        <a:pt x="10" y="13"/>
                        <a:pt x="10" y="14"/>
                      </a:cubicBezTo>
                      <a:cubicBezTo>
                        <a:pt x="10" y="14"/>
                        <a:pt x="10" y="14"/>
                        <a:pt x="10" y="15"/>
                      </a:cubicBezTo>
                      <a:cubicBezTo>
                        <a:pt x="10" y="15"/>
                        <a:pt x="10" y="15"/>
                        <a:pt x="10" y="16"/>
                      </a:cubicBezTo>
                      <a:cubicBezTo>
                        <a:pt x="10" y="16"/>
                        <a:pt x="10" y="16"/>
                        <a:pt x="10" y="17"/>
                      </a:cubicBezTo>
                      <a:cubicBezTo>
                        <a:pt x="10" y="17"/>
                        <a:pt x="10" y="17"/>
                        <a:pt x="11" y="17"/>
                      </a:cubicBezTo>
                      <a:cubicBezTo>
                        <a:pt x="11" y="17"/>
                        <a:pt x="11" y="18"/>
                        <a:pt x="11" y="18"/>
                      </a:cubicBezTo>
                      <a:cubicBezTo>
                        <a:pt x="11" y="18"/>
                        <a:pt x="11" y="18"/>
                        <a:pt x="11" y="18"/>
                      </a:cubicBezTo>
                      <a:cubicBezTo>
                        <a:pt x="11" y="18"/>
                        <a:pt x="11" y="18"/>
                        <a:pt x="11" y="19"/>
                      </a:cubicBezTo>
                      <a:cubicBezTo>
                        <a:pt x="11" y="19"/>
                        <a:pt x="11" y="19"/>
                        <a:pt x="11" y="19"/>
                      </a:cubicBezTo>
                      <a:cubicBezTo>
                        <a:pt x="11" y="19"/>
                        <a:pt x="11" y="19"/>
                        <a:pt x="11" y="19"/>
                      </a:cubicBezTo>
                      <a:cubicBezTo>
                        <a:pt x="12" y="21"/>
                        <a:pt x="13" y="24"/>
                        <a:pt x="12" y="27"/>
                      </a:cubicBezTo>
                      <a:cubicBezTo>
                        <a:pt x="11" y="30"/>
                        <a:pt x="9" y="33"/>
                        <a:pt x="7" y="34"/>
                      </a:cubicBezTo>
                      <a:cubicBezTo>
                        <a:pt x="6" y="34"/>
                        <a:pt x="5" y="36"/>
                        <a:pt x="4" y="37"/>
                      </a:cubicBezTo>
                      <a:cubicBezTo>
                        <a:pt x="3" y="39"/>
                        <a:pt x="2" y="41"/>
                        <a:pt x="0" y="41"/>
                      </a:cubicBezTo>
                      <a:cubicBezTo>
                        <a:pt x="0" y="43"/>
                        <a:pt x="2" y="49"/>
                        <a:pt x="4" y="50"/>
                      </a:cubicBezTo>
                      <a:cubicBezTo>
                        <a:pt x="10" y="52"/>
                        <a:pt x="10" y="56"/>
                        <a:pt x="10" y="59"/>
                      </a:cubicBezTo>
                      <a:cubicBezTo>
                        <a:pt x="11" y="59"/>
                        <a:pt x="12" y="60"/>
                        <a:pt x="13" y="60"/>
                      </a:cubicBezTo>
                      <a:cubicBezTo>
                        <a:pt x="15" y="62"/>
                        <a:pt x="17" y="63"/>
                        <a:pt x="18" y="64"/>
                      </a:cubicBezTo>
                      <a:cubicBezTo>
                        <a:pt x="18" y="65"/>
                        <a:pt x="19" y="65"/>
                        <a:pt x="19" y="65"/>
                      </a:cubicBezTo>
                      <a:cubicBezTo>
                        <a:pt x="19" y="65"/>
                        <a:pt x="19" y="65"/>
                        <a:pt x="19" y="65"/>
                      </a:cubicBezTo>
                      <a:cubicBezTo>
                        <a:pt x="19" y="66"/>
                        <a:pt x="19" y="66"/>
                        <a:pt x="19" y="66"/>
                      </a:cubicBezTo>
                      <a:cubicBezTo>
                        <a:pt x="19" y="66"/>
                        <a:pt x="19" y="66"/>
                        <a:pt x="19" y="66"/>
                      </a:cubicBezTo>
                      <a:cubicBezTo>
                        <a:pt x="20" y="67"/>
                        <a:pt x="20" y="67"/>
                        <a:pt x="20" y="67"/>
                      </a:cubicBezTo>
                      <a:cubicBezTo>
                        <a:pt x="20" y="67"/>
                        <a:pt x="20" y="67"/>
                        <a:pt x="20" y="67"/>
                      </a:cubicBezTo>
                      <a:cubicBezTo>
                        <a:pt x="20" y="68"/>
                        <a:pt x="20" y="68"/>
                        <a:pt x="20" y="68"/>
                      </a:cubicBezTo>
                      <a:cubicBezTo>
                        <a:pt x="20" y="68"/>
                        <a:pt x="20" y="69"/>
                        <a:pt x="20" y="69"/>
                      </a:cubicBezTo>
                      <a:cubicBezTo>
                        <a:pt x="20" y="69"/>
                        <a:pt x="21" y="69"/>
                        <a:pt x="21" y="70"/>
                      </a:cubicBezTo>
                      <a:cubicBezTo>
                        <a:pt x="21" y="70"/>
                        <a:pt x="21" y="70"/>
                        <a:pt x="21" y="70"/>
                      </a:cubicBezTo>
                      <a:cubicBezTo>
                        <a:pt x="21" y="70"/>
                        <a:pt x="21" y="71"/>
                        <a:pt x="21" y="71"/>
                      </a:cubicBezTo>
                      <a:cubicBezTo>
                        <a:pt x="21" y="71"/>
                        <a:pt x="21" y="71"/>
                        <a:pt x="21" y="72"/>
                      </a:cubicBezTo>
                      <a:cubicBezTo>
                        <a:pt x="21" y="72"/>
                        <a:pt x="22" y="72"/>
                        <a:pt x="22" y="73"/>
                      </a:cubicBezTo>
                      <a:cubicBezTo>
                        <a:pt x="22" y="73"/>
                        <a:pt x="22" y="73"/>
                        <a:pt x="22" y="73"/>
                      </a:cubicBezTo>
                      <a:cubicBezTo>
                        <a:pt x="22" y="73"/>
                        <a:pt x="22" y="74"/>
                        <a:pt x="22" y="74"/>
                      </a:cubicBezTo>
                      <a:cubicBezTo>
                        <a:pt x="22" y="74"/>
                        <a:pt x="22" y="75"/>
                        <a:pt x="22" y="75"/>
                      </a:cubicBezTo>
                      <a:cubicBezTo>
                        <a:pt x="22" y="75"/>
                        <a:pt x="22" y="76"/>
                        <a:pt x="22" y="76"/>
                      </a:cubicBezTo>
                      <a:cubicBezTo>
                        <a:pt x="23" y="76"/>
                        <a:pt x="23" y="76"/>
                        <a:pt x="23" y="76"/>
                      </a:cubicBezTo>
                      <a:cubicBezTo>
                        <a:pt x="23" y="77"/>
                        <a:pt x="23" y="77"/>
                        <a:pt x="23" y="78"/>
                      </a:cubicBezTo>
                      <a:cubicBezTo>
                        <a:pt x="23" y="78"/>
                        <a:pt x="23" y="78"/>
                        <a:pt x="23" y="78"/>
                      </a:cubicBezTo>
                      <a:cubicBezTo>
                        <a:pt x="23" y="78"/>
                        <a:pt x="23" y="79"/>
                        <a:pt x="23" y="79"/>
                      </a:cubicBezTo>
                      <a:cubicBezTo>
                        <a:pt x="23" y="79"/>
                        <a:pt x="23" y="80"/>
                        <a:pt x="23" y="80"/>
                      </a:cubicBezTo>
                      <a:cubicBezTo>
                        <a:pt x="23" y="80"/>
                        <a:pt x="23" y="80"/>
                        <a:pt x="23" y="81"/>
                      </a:cubicBezTo>
                      <a:cubicBezTo>
                        <a:pt x="24" y="81"/>
                        <a:pt x="24" y="81"/>
                        <a:pt x="24" y="81"/>
                      </a:cubicBezTo>
                      <a:cubicBezTo>
                        <a:pt x="24" y="82"/>
                        <a:pt x="24" y="82"/>
                        <a:pt x="24" y="82"/>
                      </a:cubicBezTo>
                      <a:cubicBezTo>
                        <a:pt x="24" y="82"/>
                        <a:pt x="24" y="82"/>
                        <a:pt x="24" y="83"/>
                      </a:cubicBezTo>
                      <a:cubicBezTo>
                        <a:pt x="24" y="83"/>
                        <a:pt x="24" y="83"/>
                        <a:pt x="24" y="83"/>
                      </a:cubicBezTo>
                      <a:cubicBezTo>
                        <a:pt x="24" y="84"/>
                        <a:pt x="24" y="84"/>
                        <a:pt x="24" y="84"/>
                      </a:cubicBezTo>
                      <a:cubicBezTo>
                        <a:pt x="24" y="84"/>
                        <a:pt x="24" y="84"/>
                        <a:pt x="24" y="84"/>
                      </a:cubicBezTo>
                      <a:cubicBezTo>
                        <a:pt x="24" y="85"/>
                        <a:pt x="24" y="85"/>
                        <a:pt x="24" y="85"/>
                      </a:cubicBezTo>
                      <a:cubicBezTo>
                        <a:pt x="24" y="85"/>
                        <a:pt x="24" y="85"/>
                        <a:pt x="24" y="85"/>
                      </a:cubicBezTo>
                      <a:cubicBezTo>
                        <a:pt x="24" y="85"/>
                        <a:pt x="24" y="85"/>
                        <a:pt x="24" y="85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906" name="Freeform 1296">
                  <a:extLst>
                    <a:ext uri="{FF2B5EF4-FFF2-40B4-BE49-F238E27FC236}">
                      <a16:creationId xmlns:a16="http://schemas.microsoft.com/office/drawing/2014/main" id="{96B3F5F1-3D4F-440F-AC9B-AEF449177D1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76" y="2552"/>
                  <a:ext cx="220" cy="211"/>
                </a:xfrm>
                <a:custGeom>
                  <a:avLst/>
                  <a:gdLst>
                    <a:gd name="T0" fmla="*/ 0 w 230"/>
                    <a:gd name="T1" fmla="*/ 122 h 221"/>
                    <a:gd name="T2" fmla="*/ 2 w 230"/>
                    <a:gd name="T3" fmla="*/ 123 h 221"/>
                    <a:gd name="T4" fmla="*/ 41 w 230"/>
                    <a:gd name="T5" fmla="*/ 149 h 221"/>
                    <a:gd name="T6" fmla="*/ 47 w 230"/>
                    <a:gd name="T7" fmla="*/ 153 h 221"/>
                    <a:gd name="T8" fmla="*/ 112 w 230"/>
                    <a:gd name="T9" fmla="*/ 197 h 221"/>
                    <a:gd name="T10" fmla="*/ 136 w 230"/>
                    <a:gd name="T11" fmla="*/ 218 h 221"/>
                    <a:gd name="T12" fmla="*/ 142 w 230"/>
                    <a:gd name="T13" fmla="*/ 220 h 221"/>
                    <a:gd name="T14" fmla="*/ 146 w 230"/>
                    <a:gd name="T15" fmla="*/ 219 h 221"/>
                    <a:gd name="T16" fmla="*/ 183 w 230"/>
                    <a:gd name="T17" fmla="*/ 198 h 221"/>
                    <a:gd name="T18" fmla="*/ 230 w 230"/>
                    <a:gd name="T19" fmla="*/ 167 h 221"/>
                    <a:gd name="T20" fmla="*/ 229 w 230"/>
                    <a:gd name="T21" fmla="*/ 164 h 221"/>
                    <a:gd name="T22" fmla="*/ 228 w 230"/>
                    <a:gd name="T23" fmla="*/ 163 h 221"/>
                    <a:gd name="T24" fmla="*/ 227 w 230"/>
                    <a:gd name="T25" fmla="*/ 162 h 221"/>
                    <a:gd name="T26" fmla="*/ 227 w 230"/>
                    <a:gd name="T27" fmla="*/ 161 h 221"/>
                    <a:gd name="T28" fmla="*/ 218 w 230"/>
                    <a:gd name="T29" fmla="*/ 159 h 221"/>
                    <a:gd name="T30" fmla="*/ 208 w 230"/>
                    <a:gd name="T31" fmla="*/ 145 h 221"/>
                    <a:gd name="T32" fmla="*/ 207 w 230"/>
                    <a:gd name="T33" fmla="*/ 130 h 221"/>
                    <a:gd name="T34" fmla="*/ 205 w 230"/>
                    <a:gd name="T35" fmla="*/ 124 h 221"/>
                    <a:gd name="T36" fmla="*/ 207 w 230"/>
                    <a:gd name="T37" fmla="*/ 105 h 221"/>
                    <a:gd name="T38" fmla="*/ 202 w 230"/>
                    <a:gd name="T39" fmla="*/ 89 h 221"/>
                    <a:gd name="T40" fmla="*/ 203 w 230"/>
                    <a:gd name="T41" fmla="*/ 86 h 221"/>
                    <a:gd name="T42" fmla="*/ 203 w 230"/>
                    <a:gd name="T43" fmla="*/ 84 h 221"/>
                    <a:gd name="T44" fmla="*/ 194 w 230"/>
                    <a:gd name="T45" fmla="*/ 62 h 221"/>
                    <a:gd name="T46" fmla="*/ 179 w 230"/>
                    <a:gd name="T47" fmla="*/ 38 h 221"/>
                    <a:gd name="T48" fmla="*/ 188 w 230"/>
                    <a:gd name="T49" fmla="*/ 28 h 221"/>
                    <a:gd name="T50" fmla="*/ 191 w 230"/>
                    <a:gd name="T51" fmla="*/ 19 h 221"/>
                    <a:gd name="T52" fmla="*/ 190 w 230"/>
                    <a:gd name="T53" fmla="*/ 17 h 221"/>
                    <a:gd name="T54" fmla="*/ 189 w 230"/>
                    <a:gd name="T55" fmla="*/ 14 h 221"/>
                    <a:gd name="T56" fmla="*/ 189 w 230"/>
                    <a:gd name="T57" fmla="*/ 11 h 221"/>
                    <a:gd name="T58" fmla="*/ 190 w 230"/>
                    <a:gd name="T59" fmla="*/ 7 h 221"/>
                    <a:gd name="T60" fmla="*/ 190 w 230"/>
                    <a:gd name="T61" fmla="*/ 3 h 221"/>
                    <a:gd name="T62" fmla="*/ 176 w 230"/>
                    <a:gd name="T63" fmla="*/ 1 h 221"/>
                    <a:gd name="T64" fmla="*/ 153 w 230"/>
                    <a:gd name="T65" fmla="*/ 4 h 221"/>
                    <a:gd name="T66" fmla="*/ 112 w 230"/>
                    <a:gd name="T67" fmla="*/ 7 h 221"/>
                    <a:gd name="T68" fmla="*/ 79 w 230"/>
                    <a:gd name="T69" fmla="*/ 25 h 221"/>
                    <a:gd name="T70" fmla="*/ 76 w 230"/>
                    <a:gd name="T71" fmla="*/ 28 h 221"/>
                    <a:gd name="T72" fmla="*/ 80 w 230"/>
                    <a:gd name="T73" fmla="*/ 45 h 221"/>
                    <a:gd name="T74" fmla="*/ 85 w 230"/>
                    <a:gd name="T75" fmla="*/ 59 h 221"/>
                    <a:gd name="T76" fmla="*/ 78 w 230"/>
                    <a:gd name="T77" fmla="*/ 65 h 221"/>
                    <a:gd name="T78" fmla="*/ 58 w 230"/>
                    <a:gd name="T79" fmla="*/ 70 h 221"/>
                    <a:gd name="T80" fmla="*/ 56 w 230"/>
                    <a:gd name="T81" fmla="*/ 71 h 221"/>
                    <a:gd name="T82" fmla="*/ 52 w 230"/>
                    <a:gd name="T83" fmla="*/ 80 h 221"/>
                    <a:gd name="T84" fmla="*/ 45 w 230"/>
                    <a:gd name="T85" fmla="*/ 84 h 221"/>
                    <a:gd name="T86" fmla="*/ 29 w 230"/>
                    <a:gd name="T87" fmla="*/ 93 h 221"/>
                    <a:gd name="T88" fmla="*/ 20 w 230"/>
                    <a:gd name="T89" fmla="*/ 97 h 221"/>
                    <a:gd name="T90" fmla="*/ 19 w 230"/>
                    <a:gd name="T91" fmla="*/ 97 h 221"/>
                    <a:gd name="T92" fmla="*/ 0 w 230"/>
                    <a:gd name="T93" fmla="*/ 109 h 221"/>
                    <a:gd name="T94" fmla="*/ 0 w 230"/>
                    <a:gd name="T95" fmla="*/ 122 h 22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</a:cxnLst>
                  <a:rect l="0" t="0" r="r" b="b"/>
                  <a:pathLst>
                    <a:path w="230" h="221">
                      <a:moveTo>
                        <a:pt x="0" y="122"/>
                      </a:moveTo>
                      <a:cubicBezTo>
                        <a:pt x="0" y="122"/>
                        <a:pt x="0" y="122"/>
                        <a:pt x="0" y="122"/>
                      </a:cubicBezTo>
                      <a:cubicBezTo>
                        <a:pt x="0" y="122"/>
                        <a:pt x="0" y="122"/>
                        <a:pt x="0" y="122"/>
                      </a:cubicBezTo>
                      <a:cubicBezTo>
                        <a:pt x="1" y="123"/>
                        <a:pt x="1" y="123"/>
                        <a:pt x="1" y="123"/>
                      </a:cubicBezTo>
                      <a:cubicBezTo>
                        <a:pt x="1" y="123"/>
                        <a:pt x="2" y="123"/>
                        <a:pt x="2" y="123"/>
                      </a:cubicBezTo>
                      <a:cubicBezTo>
                        <a:pt x="2" y="123"/>
                        <a:pt x="2" y="123"/>
                        <a:pt x="2" y="123"/>
                      </a:cubicBezTo>
                      <a:cubicBezTo>
                        <a:pt x="2" y="124"/>
                        <a:pt x="3" y="124"/>
                        <a:pt x="3" y="124"/>
                      </a:cubicBezTo>
                      <a:cubicBezTo>
                        <a:pt x="3" y="124"/>
                        <a:pt x="3" y="124"/>
                        <a:pt x="3" y="124"/>
                      </a:cubicBezTo>
                      <a:cubicBezTo>
                        <a:pt x="10" y="128"/>
                        <a:pt x="26" y="139"/>
                        <a:pt x="41" y="149"/>
                      </a:cubicBezTo>
                      <a:cubicBezTo>
                        <a:pt x="41" y="149"/>
                        <a:pt x="41" y="149"/>
                        <a:pt x="41" y="149"/>
                      </a:cubicBezTo>
                      <a:cubicBezTo>
                        <a:pt x="41" y="149"/>
                        <a:pt x="41" y="149"/>
                        <a:pt x="41" y="149"/>
                      </a:cubicBezTo>
                      <a:cubicBezTo>
                        <a:pt x="47" y="153"/>
                        <a:pt x="47" y="153"/>
                        <a:pt x="47" y="153"/>
                      </a:cubicBezTo>
                      <a:cubicBezTo>
                        <a:pt x="47" y="153"/>
                        <a:pt x="47" y="153"/>
                        <a:pt x="47" y="153"/>
                      </a:cubicBezTo>
                      <a:cubicBezTo>
                        <a:pt x="63" y="164"/>
                        <a:pt x="109" y="194"/>
                        <a:pt x="111" y="196"/>
                      </a:cubicBezTo>
                      <a:cubicBezTo>
                        <a:pt x="111" y="196"/>
                        <a:pt x="112" y="197"/>
                        <a:pt x="112" y="197"/>
                      </a:cubicBezTo>
                      <a:cubicBezTo>
                        <a:pt x="114" y="200"/>
                        <a:pt x="117" y="204"/>
                        <a:pt x="118" y="206"/>
                      </a:cubicBezTo>
                      <a:cubicBezTo>
                        <a:pt x="120" y="206"/>
                        <a:pt x="126" y="207"/>
                        <a:pt x="130" y="210"/>
                      </a:cubicBezTo>
                      <a:cubicBezTo>
                        <a:pt x="133" y="212"/>
                        <a:pt x="135" y="215"/>
                        <a:pt x="136" y="218"/>
                      </a:cubicBezTo>
                      <a:cubicBezTo>
                        <a:pt x="136" y="219"/>
                        <a:pt x="137" y="220"/>
                        <a:pt x="137" y="221"/>
                      </a:cubicBezTo>
                      <a:cubicBezTo>
                        <a:pt x="138" y="221"/>
                        <a:pt x="140" y="220"/>
                        <a:pt x="142" y="220"/>
                      </a:cubicBezTo>
                      <a:cubicBezTo>
                        <a:pt x="142" y="220"/>
                        <a:pt x="142" y="220"/>
                        <a:pt x="142" y="220"/>
                      </a:cubicBezTo>
                      <a:cubicBezTo>
                        <a:pt x="143" y="220"/>
                        <a:pt x="143" y="220"/>
                        <a:pt x="143" y="220"/>
                      </a:cubicBezTo>
                      <a:cubicBezTo>
                        <a:pt x="144" y="220"/>
                        <a:pt x="144" y="220"/>
                        <a:pt x="144" y="220"/>
                      </a:cubicBezTo>
                      <a:cubicBezTo>
                        <a:pt x="146" y="219"/>
                        <a:pt x="146" y="219"/>
                        <a:pt x="146" y="219"/>
                      </a:cubicBezTo>
                      <a:cubicBezTo>
                        <a:pt x="148" y="219"/>
                        <a:pt x="155" y="216"/>
                        <a:pt x="159" y="215"/>
                      </a:cubicBezTo>
                      <a:cubicBezTo>
                        <a:pt x="161" y="215"/>
                        <a:pt x="162" y="214"/>
                        <a:pt x="162" y="214"/>
                      </a:cubicBezTo>
                      <a:cubicBezTo>
                        <a:pt x="183" y="198"/>
                        <a:pt x="183" y="198"/>
                        <a:pt x="183" y="198"/>
                      </a:cubicBezTo>
                      <a:cubicBezTo>
                        <a:pt x="230" y="168"/>
                        <a:pt x="230" y="168"/>
                        <a:pt x="230" y="168"/>
                      </a:cubicBezTo>
                      <a:cubicBezTo>
                        <a:pt x="230" y="168"/>
                        <a:pt x="230" y="168"/>
                        <a:pt x="230" y="168"/>
                      </a:cubicBezTo>
                      <a:cubicBezTo>
                        <a:pt x="230" y="167"/>
                        <a:pt x="230" y="167"/>
                        <a:pt x="230" y="167"/>
                      </a:cubicBezTo>
                      <a:cubicBezTo>
                        <a:pt x="230" y="166"/>
                        <a:pt x="229" y="166"/>
                        <a:pt x="229" y="166"/>
                      </a:cubicBezTo>
                      <a:cubicBezTo>
                        <a:pt x="229" y="165"/>
                        <a:pt x="229" y="165"/>
                        <a:pt x="229" y="165"/>
                      </a:cubicBezTo>
                      <a:cubicBezTo>
                        <a:pt x="229" y="165"/>
                        <a:pt x="229" y="164"/>
                        <a:pt x="229" y="164"/>
                      </a:cubicBezTo>
                      <a:cubicBezTo>
                        <a:pt x="229" y="164"/>
                        <a:pt x="229" y="164"/>
                        <a:pt x="228" y="163"/>
                      </a:cubicBezTo>
                      <a:cubicBezTo>
                        <a:pt x="228" y="163"/>
                        <a:pt x="228" y="163"/>
                        <a:pt x="228" y="163"/>
                      </a:cubicBezTo>
                      <a:cubicBezTo>
                        <a:pt x="228" y="163"/>
                        <a:pt x="228" y="163"/>
                        <a:pt x="228" y="163"/>
                      </a:cubicBezTo>
                      <a:cubicBezTo>
                        <a:pt x="228" y="162"/>
                        <a:pt x="228" y="162"/>
                        <a:pt x="228" y="162"/>
                      </a:cubicBezTo>
                      <a:cubicBezTo>
                        <a:pt x="228" y="162"/>
                        <a:pt x="228" y="162"/>
                        <a:pt x="228" y="162"/>
                      </a:cubicBezTo>
                      <a:cubicBezTo>
                        <a:pt x="228" y="162"/>
                        <a:pt x="227" y="162"/>
                        <a:pt x="227" y="162"/>
                      </a:cubicBezTo>
                      <a:cubicBezTo>
                        <a:pt x="227" y="162"/>
                        <a:pt x="227" y="162"/>
                        <a:pt x="227" y="162"/>
                      </a:cubicBezTo>
                      <a:cubicBezTo>
                        <a:pt x="227" y="162"/>
                        <a:pt x="227" y="161"/>
                        <a:pt x="227" y="161"/>
                      </a:cubicBezTo>
                      <a:cubicBezTo>
                        <a:pt x="227" y="161"/>
                        <a:pt x="227" y="161"/>
                        <a:pt x="227" y="161"/>
                      </a:cubicBezTo>
                      <a:cubicBezTo>
                        <a:pt x="227" y="161"/>
                        <a:pt x="227" y="161"/>
                        <a:pt x="227" y="161"/>
                      </a:cubicBezTo>
                      <a:cubicBezTo>
                        <a:pt x="225" y="161"/>
                        <a:pt x="223" y="161"/>
                        <a:pt x="222" y="160"/>
                      </a:cubicBezTo>
                      <a:cubicBezTo>
                        <a:pt x="221" y="159"/>
                        <a:pt x="220" y="159"/>
                        <a:pt x="218" y="159"/>
                      </a:cubicBezTo>
                      <a:cubicBezTo>
                        <a:pt x="214" y="159"/>
                        <a:pt x="209" y="157"/>
                        <a:pt x="209" y="153"/>
                      </a:cubicBezTo>
                      <a:cubicBezTo>
                        <a:pt x="208" y="151"/>
                        <a:pt x="209" y="150"/>
                        <a:pt x="209" y="149"/>
                      </a:cubicBezTo>
                      <a:cubicBezTo>
                        <a:pt x="209" y="148"/>
                        <a:pt x="209" y="147"/>
                        <a:pt x="208" y="145"/>
                      </a:cubicBezTo>
                      <a:cubicBezTo>
                        <a:pt x="207" y="143"/>
                        <a:pt x="206" y="142"/>
                        <a:pt x="205" y="141"/>
                      </a:cubicBezTo>
                      <a:cubicBezTo>
                        <a:pt x="203" y="139"/>
                        <a:pt x="202" y="138"/>
                        <a:pt x="202" y="136"/>
                      </a:cubicBezTo>
                      <a:cubicBezTo>
                        <a:pt x="202" y="135"/>
                        <a:pt x="204" y="133"/>
                        <a:pt x="207" y="130"/>
                      </a:cubicBezTo>
                      <a:cubicBezTo>
                        <a:pt x="207" y="130"/>
                        <a:pt x="207" y="130"/>
                        <a:pt x="207" y="130"/>
                      </a:cubicBezTo>
                      <a:cubicBezTo>
                        <a:pt x="206" y="128"/>
                        <a:pt x="206" y="127"/>
                        <a:pt x="206" y="126"/>
                      </a:cubicBezTo>
                      <a:cubicBezTo>
                        <a:pt x="206" y="125"/>
                        <a:pt x="205" y="125"/>
                        <a:pt x="205" y="124"/>
                      </a:cubicBezTo>
                      <a:cubicBezTo>
                        <a:pt x="205" y="122"/>
                        <a:pt x="204" y="120"/>
                        <a:pt x="206" y="117"/>
                      </a:cubicBezTo>
                      <a:cubicBezTo>
                        <a:pt x="207" y="116"/>
                        <a:pt x="208" y="115"/>
                        <a:pt x="207" y="112"/>
                      </a:cubicBezTo>
                      <a:cubicBezTo>
                        <a:pt x="205" y="110"/>
                        <a:pt x="206" y="107"/>
                        <a:pt x="207" y="105"/>
                      </a:cubicBezTo>
                      <a:cubicBezTo>
                        <a:pt x="207" y="103"/>
                        <a:pt x="208" y="102"/>
                        <a:pt x="207" y="100"/>
                      </a:cubicBezTo>
                      <a:cubicBezTo>
                        <a:pt x="206" y="98"/>
                        <a:pt x="205" y="96"/>
                        <a:pt x="204" y="95"/>
                      </a:cubicBezTo>
                      <a:cubicBezTo>
                        <a:pt x="202" y="92"/>
                        <a:pt x="201" y="90"/>
                        <a:pt x="202" y="89"/>
                      </a:cubicBezTo>
                      <a:cubicBezTo>
                        <a:pt x="202" y="88"/>
                        <a:pt x="202" y="88"/>
                        <a:pt x="202" y="87"/>
                      </a:cubicBezTo>
                      <a:cubicBezTo>
                        <a:pt x="202" y="87"/>
                        <a:pt x="202" y="87"/>
                        <a:pt x="202" y="87"/>
                      </a:cubicBezTo>
                      <a:cubicBezTo>
                        <a:pt x="203" y="87"/>
                        <a:pt x="203" y="86"/>
                        <a:pt x="203" y="86"/>
                      </a:cubicBezTo>
                      <a:cubicBezTo>
                        <a:pt x="203" y="86"/>
                        <a:pt x="203" y="86"/>
                        <a:pt x="203" y="86"/>
                      </a:cubicBezTo>
                      <a:cubicBezTo>
                        <a:pt x="203" y="86"/>
                        <a:pt x="203" y="86"/>
                        <a:pt x="203" y="86"/>
                      </a:cubicBezTo>
                      <a:cubicBezTo>
                        <a:pt x="203" y="85"/>
                        <a:pt x="203" y="84"/>
                        <a:pt x="203" y="84"/>
                      </a:cubicBezTo>
                      <a:cubicBezTo>
                        <a:pt x="203" y="83"/>
                        <a:pt x="203" y="83"/>
                        <a:pt x="203" y="83"/>
                      </a:cubicBezTo>
                      <a:cubicBezTo>
                        <a:pt x="203" y="78"/>
                        <a:pt x="200" y="67"/>
                        <a:pt x="198" y="65"/>
                      </a:cubicBezTo>
                      <a:cubicBezTo>
                        <a:pt x="197" y="64"/>
                        <a:pt x="196" y="63"/>
                        <a:pt x="194" y="62"/>
                      </a:cubicBezTo>
                      <a:cubicBezTo>
                        <a:pt x="191" y="60"/>
                        <a:pt x="189" y="59"/>
                        <a:pt x="189" y="57"/>
                      </a:cubicBezTo>
                      <a:cubicBezTo>
                        <a:pt x="189" y="55"/>
                        <a:pt x="189" y="53"/>
                        <a:pt x="186" y="51"/>
                      </a:cubicBezTo>
                      <a:cubicBezTo>
                        <a:pt x="181" y="49"/>
                        <a:pt x="178" y="42"/>
                        <a:pt x="179" y="38"/>
                      </a:cubicBezTo>
                      <a:cubicBezTo>
                        <a:pt x="179" y="36"/>
                        <a:pt x="181" y="36"/>
                        <a:pt x="182" y="36"/>
                      </a:cubicBezTo>
                      <a:cubicBezTo>
                        <a:pt x="182" y="35"/>
                        <a:pt x="183" y="34"/>
                        <a:pt x="184" y="33"/>
                      </a:cubicBezTo>
                      <a:cubicBezTo>
                        <a:pt x="185" y="31"/>
                        <a:pt x="187" y="29"/>
                        <a:pt x="188" y="28"/>
                      </a:cubicBezTo>
                      <a:cubicBezTo>
                        <a:pt x="189" y="28"/>
                        <a:pt x="190" y="26"/>
                        <a:pt x="191" y="24"/>
                      </a:cubicBezTo>
                      <a:cubicBezTo>
                        <a:pt x="191" y="23"/>
                        <a:pt x="191" y="23"/>
                        <a:pt x="191" y="22"/>
                      </a:cubicBezTo>
                      <a:cubicBezTo>
                        <a:pt x="191" y="21"/>
                        <a:pt x="191" y="20"/>
                        <a:pt x="191" y="19"/>
                      </a:cubicBezTo>
                      <a:cubicBezTo>
                        <a:pt x="191" y="19"/>
                        <a:pt x="190" y="19"/>
                        <a:pt x="190" y="18"/>
                      </a:cubicBezTo>
                      <a:cubicBezTo>
                        <a:pt x="190" y="18"/>
                        <a:pt x="190" y="18"/>
                        <a:pt x="190" y="18"/>
                      </a:cubicBezTo>
                      <a:cubicBezTo>
                        <a:pt x="190" y="18"/>
                        <a:pt x="190" y="17"/>
                        <a:pt x="190" y="17"/>
                      </a:cubicBezTo>
                      <a:cubicBezTo>
                        <a:pt x="190" y="17"/>
                        <a:pt x="190" y="16"/>
                        <a:pt x="190" y="16"/>
                      </a:cubicBezTo>
                      <a:cubicBezTo>
                        <a:pt x="190" y="16"/>
                        <a:pt x="190" y="16"/>
                        <a:pt x="190" y="15"/>
                      </a:cubicBezTo>
                      <a:cubicBezTo>
                        <a:pt x="189" y="15"/>
                        <a:pt x="189" y="15"/>
                        <a:pt x="189" y="14"/>
                      </a:cubicBezTo>
                      <a:cubicBezTo>
                        <a:pt x="189" y="14"/>
                        <a:pt x="189" y="14"/>
                        <a:pt x="189" y="13"/>
                      </a:cubicBezTo>
                      <a:cubicBezTo>
                        <a:pt x="189" y="13"/>
                        <a:pt x="189" y="13"/>
                        <a:pt x="189" y="12"/>
                      </a:cubicBezTo>
                      <a:cubicBezTo>
                        <a:pt x="189" y="12"/>
                        <a:pt x="189" y="11"/>
                        <a:pt x="189" y="11"/>
                      </a:cubicBezTo>
                      <a:cubicBezTo>
                        <a:pt x="189" y="10"/>
                        <a:pt x="189" y="10"/>
                        <a:pt x="189" y="10"/>
                      </a:cubicBezTo>
                      <a:cubicBezTo>
                        <a:pt x="190" y="9"/>
                        <a:pt x="190" y="9"/>
                        <a:pt x="190" y="8"/>
                      </a:cubicBezTo>
                      <a:cubicBezTo>
                        <a:pt x="190" y="8"/>
                        <a:pt x="190" y="7"/>
                        <a:pt x="190" y="7"/>
                      </a:cubicBezTo>
                      <a:cubicBezTo>
                        <a:pt x="190" y="6"/>
                        <a:pt x="190" y="6"/>
                        <a:pt x="190" y="5"/>
                      </a:cubicBezTo>
                      <a:cubicBezTo>
                        <a:pt x="190" y="4"/>
                        <a:pt x="190" y="4"/>
                        <a:pt x="190" y="3"/>
                      </a:cubicBezTo>
                      <a:cubicBezTo>
                        <a:pt x="190" y="3"/>
                        <a:pt x="190" y="3"/>
                        <a:pt x="190" y="3"/>
                      </a:cubicBezTo>
                      <a:cubicBezTo>
                        <a:pt x="188" y="2"/>
                        <a:pt x="185" y="2"/>
                        <a:pt x="181" y="0"/>
                      </a:cubicBezTo>
                      <a:cubicBezTo>
                        <a:pt x="181" y="0"/>
                        <a:pt x="181" y="0"/>
                        <a:pt x="181" y="0"/>
                      </a:cubicBezTo>
                      <a:cubicBezTo>
                        <a:pt x="179" y="0"/>
                        <a:pt x="178" y="1"/>
                        <a:pt x="176" y="1"/>
                      </a:cubicBezTo>
                      <a:cubicBezTo>
                        <a:pt x="174" y="1"/>
                        <a:pt x="172" y="2"/>
                        <a:pt x="170" y="2"/>
                      </a:cubicBezTo>
                      <a:cubicBezTo>
                        <a:pt x="170" y="2"/>
                        <a:pt x="168" y="3"/>
                        <a:pt x="166" y="3"/>
                      </a:cubicBezTo>
                      <a:cubicBezTo>
                        <a:pt x="161" y="5"/>
                        <a:pt x="156" y="7"/>
                        <a:pt x="153" y="4"/>
                      </a:cubicBezTo>
                      <a:cubicBezTo>
                        <a:pt x="153" y="4"/>
                        <a:pt x="153" y="4"/>
                        <a:pt x="149" y="4"/>
                      </a:cubicBezTo>
                      <a:cubicBezTo>
                        <a:pt x="143" y="4"/>
                        <a:pt x="134" y="5"/>
                        <a:pt x="126" y="6"/>
                      </a:cubicBezTo>
                      <a:cubicBezTo>
                        <a:pt x="120" y="7"/>
                        <a:pt x="115" y="7"/>
                        <a:pt x="112" y="7"/>
                      </a:cubicBezTo>
                      <a:cubicBezTo>
                        <a:pt x="108" y="8"/>
                        <a:pt x="106" y="10"/>
                        <a:pt x="103" y="13"/>
                      </a:cubicBezTo>
                      <a:cubicBezTo>
                        <a:pt x="100" y="15"/>
                        <a:pt x="98" y="17"/>
                        <a:pt x="95" y="17"/>
                      </a:cubicBezTo>
                      <a:cubicBezTo>
                        <a:pt x="90" y="17"/>
                        <a:pt x="83" y="21"/>
                        <a:pt x="79" y="25"/>
                      </a:cubicBezTo>
                      <a:cubicBezTo>
                        <a:pt x="78" y="26"/>
                        <a:pt x="77" y="27"/>
                        <a:pt x="76" y="27"/>
                      </a:cubicBezTo>
                      <a:cubicBezTo>
                        <a:pt x="76" y="27"/>
                        <a:pt x="76" y="27"/>
                        <a:pt x="76" y="28"/>
                      </a:cubicBezTo>
                      <a:cubicBezTo>
                        <a:pt x="76" y="28"/>
                        <a:pt x="76" y="28"/>
                        <a:pt x="76" y="28"/>
                      </a:cubicBezTo>
                      <a:cubicBezTo>
                        <a:pt x="76" y="28"/>
                        <a:pt x="76" y="28"/>
                        <a:pt x="76" y="28"/>
                      </a:cubicBezTo>
                      <a:cubicBezTo>
                        <a:pt x="79" y="31"/>
                        <a:pt x="80" y="35"/>
                        <a:pt x="80" y="41"/>
                      </a:cubicBezTo>
                      <a:cubicBezTo>
                        <a:pt x="80" y="42"/>
                        <a:pt x="80" y="44"/>
                        <a:pt x="80" y="45"/>
                      </a:cubicBezTo>
                      <a:cubicBezTo>
                        <a:pt x="80" y="47"/>
                        <a:pt x="80" y="49"/>
                        <a:pt x="80" y="49"/>
                      </a:cubicBezTo>
                      <a:cubicBezTo>
                        <a:pt x="83" y="51"/>
                        <a:pt x="85" y="57"/>
                        <a:pt x="85" y="58"/>
                      </a:cubicBezTo>
                      <a:cubicBezTo>
                        <a:pt x="85" y="59"/>
                        <a:pt x="85" y="59"/>
                        <a:pt x="85" y="59"/>
                      </a:cubicBezTo>
                      <a:cubicBezTo>
                        <a:pt x="86" y="61"/>
                        <a:pt x="85" y="63"/>
                        <a:pt x="84" y="64"/>
                      </a:cubicBezTo>
                      <a:cubicBezTo>
                        <a:pt x="83" y="65"/>
                        <a:pt x="82" y="65"/>
                        <a:pt x="81" y="65"/>
                      </a:cubicBezTo>
                      <a:cubicBezTo>
                        <a:pt x="80" y="65"/>
                        <a:pt x="79" y="65"/>
                        <a:pt x="78" y="65"/>
                      </a:cubicBezTo>
                      <a:cubicBezTo>
                        <a:pt x="76" y="65"/>
                        <a:pt x="73" y="65"/>
                        <a:pt x="70" y="65"/>
                      </a:cubicBezTo>
                      <a:cubicBezTo>
                        <a:pt x="68" y="65"/>
                        <a:pt x="67" y="65"/>
                        <a:pt x="66" y="65"/>
                      </a:cubicBezTo>
                      <a:cubicBezTo>
                        <a:pt x="65" y="68"/>
                        <a:pt x="61" y="70"/>
                        <a:pt x="58" y="70"/>
                      </a:cubicBezTo>
                      <a:cubicBezTo>
                        <a:pt x="57" y="70"/>
                        <a:pt x="56" y="70"/>
                        <a:pt x="56" y="70"/>
                      </a:cubicBezTo>
                      <a:cubicBezTo>
                        <a:pt x="56" y="70"/>
                        <a:pt x="56" y="70"/>
                        <a:pt x="56" y="70"/>
                      </a:cubicBezTo>
                      <a:cubicBezTo>
                        <a:pt x="56" y="71"/>
                        <a:pt x="56" y="71"/>
                        <a:pt x="56" y="71"/>
                      </a:cubicBezTo>
                      <a:cubicBezTo>
                        <a:pt x="56" y="72"/>
                        <a:pt x="56" y="73"/>
                        <a:pt x="56" y="74"/>
                      </a:cubicBezTo>
                      <a:cubicBezTo>
                        <a:pt x="56" y="76"/>
                        <a:pt x="56" y="78"/>
                        <a:pt x="55" y="79"/>
                      </a:cubicBezTo>
                      <a:cubicBezTo>
                        <a:pt x="54" y="80"/>
                        <a:pt x="54" y="80"/>
                        <a:pt x="52" y="80"/>
                      </a:cubicBezTo>
                      <a:cubicBezTo>
                        <a:pt x="52" y="80"/>
                        <a:pt x="52" y="80"/>
                        <a:pt x="52" y="81"/>
                      </a:cubicBezTo>
                      <a:cubicBezTo>
                        <a:pt x="51" y="82"/>
                        <a:pt x="50" y="83"/>
                        <a:pt x="47" y="83"/>
                      </a:cubicBezTo>
                      <a:cubicBezTo>
                        <a:pt x="47" y="84"/>
                        <a:pt x="46" y="84"/>
                        <a:pt x="45" y="84"/>
                      </a:cubicBezTo>
                      <a:cubicBezTo>
                        <a:pt x="44" y="84"/>
                        <a:pt x="41" y="84"/>
                        <a:pt x="41" y="84"/>
                      </a:cubicBezTo>
                      <a:cubicBezTo>
                        <a:pt x="41" y="89"/>
                        <a:pt x="38" y="92"/>
                        <a:pt x="33" y="93"/>
                      </a:cubicBezTo>
                      <a:cubicBezTo>
                        <a:pt x="32" y="93"/>
                        <a:pt x="30" y="93"/>
                        <a:pt x="29" y="93"/>
                      </a:cubicBezTo>
                      <a:cubicBezTo>
                        <a:pt x="28" y="93"/>
                        <a:pt x="26" y="93"/>
                        <a:pt x="25" y="94"/>
                      </a:cubicBezTo>
                      <a:cubicBezTo>
                        <a:pt x="25" y="94"/>
                        <a:pt x="25" y="94"/>
                        <a:pt x="25" y="95"/>
                      </a:cubicBezTo>
                      <a:cubicBezTo>
                        <a:pt x="24" y="96"/>
                        <a:pt x="23" y="97"/>
                        <a:pt x="20" y="97"/>
                      </a:cubicBezTo>
                      <a:cubicBezTo>
                        <a:pt x="20" y="97"/>
                        <a:pt x="20" y="97"/>
                        <a:pt x="20" y="97"/>
                      </a:cubicBezTo>
                      <a:cubicBezTo>
                        <a:pt x="20" y="97"/>
                        <a:pt x="20" y="97"/>
                        <a:pt x="20" y="97"/>
                      </a:cubicBezTo>
                      <a:cubicBezTo>
                        <a:pt x="19" y="97"/>
                        <a:pt x="19" y="97"/>
                        <a:pt x="19" y="97"/>
                      </a:cubicBezTo>
                      <a:cubicBezTo>
                        <a:pt x="18" y="97"/>
                        <a:pt x="17" y="97"/>
                        <a:pt x="17" y="97"/>
                      </a:cubicBezTo>
                      <a:cubicBezTo>
                        <a:pt x="12" y="100"/>
                        <a:pt x="2" y="106"/>
                        <a:pt x="0" y="108"/>
                      </a:cubicBezTo>
                      <a:cubicBezTo>
                        <a:pt x="0" y="108"/>
                        <a:pt x="0" y="108"/>
                        <a:pt x="0" y="109"/>
                      </a:cubicBezTo>
                      <a:cubicBezTo>
                        <a:pt x="0" y="110"/>
                        <a:pt x="0" y="114"/>
                        <a:pt x="0" y="118"/>
                      </a:cubicBezTo>
                      <a:cubicBezTo>
                        <a:pt x="0" y="122"/>
                        <a:pt x="0" y="122"/>
                        <a:pt x="0" y="122"/>
                      </a:cubicBezTo>
                      <a:cubicBezTo>
                        <a:pt x="0" y="122"/>
                        <a:pt x="0" y="122"/>
                        <a:pt x="0" y="122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907" name="Freeform 1297">
                  <a:extLst>
                    <a:ext uri="{FF2B5EF4-FFF2-40B4-BE49-F238E27FC236}">
                      <a16:creationId xmlns:a16="http://schemas.microsoft.com/office/drawing/2014/main" id="{4E0D5596-4ADE-466D-8767-77C7444BDD2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649" y="2579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908" name="Freeform 1298">
                  <a:extLst>
                    <a:ext uri="{FF2B5EF4-FFF2-40B4-BE49-F238E27FC236}">
                      <a16:creationId xmlns:a16="http://schemas.microsoft.com/office/drawing/2014/main" id="{E72699AE-86AD-4630-8336-D8F5906DD4E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76" y="2655"/>
                  <a:ext cx="0" cy="1"/>
                </a:xfrm>
                <a:custGeom>
                  <a:avLst/>
                  <a:gdLst>
                    <a:gd name="T0" fmla="*/ 1 h 1"/>
                    <a:gd name="T1" fmla="*/ 0 h 1"/>
                    <a:gd name="T2" fmla="*/ 1 h 1"/>
                  </a:gdLst>
                  <a:ahLst/>
                  <a:cxnLst>
                    <a:cxn ang="0">
                      <a:pos x="0" y="T0"/>
                    </a:cxn>
                    <a:cxn ang="0">
                      <a:pos x="0" y="T1"/>
                    </a:cxn>
                    <a:cxn ang="0">
                      <a:pos x="0" y="T2"/>
                    </a:cxn>
                  </a:cxnLst>
                  <a:rect l="0" t="0" r="r" b="b"/>
                  <a:pathLst>
                    <a:path h="1">
                      <a:moveTo>
                        <a:pt x="0" y="1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0" y="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909" name="Freeform 1299">
                  <a:extLst>
                    <a:ext uri="{FF2B5EF4-FFF2-40B4-BE49-F238E27FC236}">
                      <a16:creationId xmlns:a16="http://schemas.microsoft.com/office/drawing/2014/main" id="{1DE7B342-00CD-4748-B085-378832E13FA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95" y="2643"/>
                  <a:ext cx="5" cy="2"/>
                </a:xfrm>
                <a:custGeom>
                  <a:avLst/>
                  <a:gdLst>
                    <a:gd name="T0" fmla="*/ 5 w 5"/>
                    <a:gd name="T1" fmla="*/ 0 h 2"/>
                    <a:gd name="T2" fmla="*/ 0 w 5"/>
                    <a:gd name="T3" fmla="*/ 2 h 2"/>
                    <a:gd name="T4" fmla="*/ 0 w 5"/>
                    <a:gd name="T5" fmla="*/ 2 h 2"/>
                    <a:gd name="T6" fmla="*/ 5 w 5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2">
                      <a:moveTo>
                        <a:pt x="5" y="0"/>
                      </a:moveTo>
                      <a:cubicBezTo>
                        <a:pt x="4" y="1"/>
                        <a:pt x="3" y="2"/>
                        <a:pt x="0" y="2"/>
                      </a:cubicBezTo>
                      <a:cubicBezTo>
                        <a:pt x="0" y="2"/>
                        <a:pt x="0" y="2"/>
                        <a:pt x="0" y="2"/>
                      </a:cubicBezTo>
                      <a:cubicBezTo>
                        <a:pt x="3" y="2"/>
                        <a:pt x="4" y="1"/>
                        <a:pt x="5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910" name="Freeform 1300">
                  <a:extLst>
                    <a:ext uri="{FF2B5EF4-FFF2-40B4-BE49-F238E27FC236}">
                      <a16:creationId xmlns:a16="http://schemas.microsoft.com/office/drawing/2014/main" id="{E6604ED1-94BD-40C5-B309-28D30A654BA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649" y="2578"/>
                  <a:ext cx="0" cy="1"/>
                </a:xfrm>
                <a:custGeom>
                  <a:avLst/>
                  <a:gdLst>
                    <a:gd name="T0" fmla="*/ 0 h 1"/>
                    <a:gd name="T1" fmla="*/ 1 h 1"/>
                    <a:gd name="T2" fmla="*/ 0 h 1"/>
                  </a:gdLst>
                  <a:ahLst/>
                  <a:cxnLst>
                    <a:cxn ang="0">
                      <a:pos x="0" y="T0"/>
                    </a:cxn>
                    <a:cxn ang="0">
                      <a:pos x="0" y="T1"/>
                    </a:cxn>
                    <a:cxn ang="0">
                      <a:pos x="0" y="T2"/>
                    </a:cxn>
                  </a:cxnLst>
                  <a:rect l="0" t="0" r="r" b="b"/>
                  <a:pathLst>
                    <a:path h="1">
                      <a:moveTo>
                        <a:pt x="0" y="0"/>
                      </a:moveTo>
                      <a:cubicBezTo>
                        <a:pt x="0" y="0"/>
                        <a:pt x="0" y="0"/>
                        <a:pt x="0" y="1"/>
                      </a:cubicBezTo>
                      <a:cubicBezTo>
                        <a:pt x="0" y="0"/>
                        <a:pt x="0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911" name="Freeform 1301">
                  <a:extLst>
                    <a:ext uri="{FF2B5EF4-FFF2-40B4-BE49-F238E27FC236}">
                      <a16:creationId xmlns:a16="http://schemas.microsoft.com/office/drawing/2014/main" id="{0E3F4108-B7D0-4975-8C31-6FC988E4C82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757" y="2565"/>
                  <a:ext cx="1" cy="1"/>
                </a:xfrm>
                <a:custGeom>
                  <a:avLst/>
                  <a:gdLst>
                    <a:gd name="T0" fmla="*/ 0 w 1"/>
                    <a:gd name="T1" fmla="*/ 0 h 1"/>
                    <a:gd name="T2" fmla="*/ 1 w 1"/>
                    <a:gd name="T3" fmla="*/ 1 h 1"/>
                    <a:gd name="T4" fmla="*/ 0 w 1"/>
                    <a:gd name="T5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1" h="1">
                      <a:moveTo>
                        <a:pt x="0" y="0"/>
                      </a:moveTo>
                      <a:cubicBezTo>
                        <a:pt x="0" y="1"/>
                        <a:pt x="0" y="1"/>
                        <a:pt x="1" y="1"/>
                      </a:cubicBezTo>
                      <a:cubicBezTo>
                        <a:pt x="0" y="1"/>
                        <a:pt x="0" y="1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912" name="Freeform 1302">
                  <a:extLst>
                    <a:ext uri="{FF2B5EF4-FFF2-40B4-BE49-F238E27FC236}">
                      <a16:creationId xmlns:a16="http://schemas.microsoft.com/office/drawing/2014/main" id="{AF8F5609-53B1-4F71-957D-B40ED4329B1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758" y="2569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913" name="Freeform 1303">
                  <a:extLst>
                    <a:ext uri="{FF2B5EF4-FFF2-40B4-BE49-F238E27FC236}">
                      <a16:creationId xmlns:a16="http://schemas.microsoft.com/office/drawing/2014/main" id="{3A227366-2659-46A1-88CF-C963B5CB07F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770" y="2632"/>
                  <a:ext cx="0" cy="2"/>
                </a:xfrm>
                <a:custGeom>
                  <a:avLst/>
                  <a:gdLst>
                    <a:gd name="T0" fmla="*/ 0 h 2"/>
                    <a:gd name="T1" fmla="*/ 2 h 2"/>
                    <a:gd name="T2" fmla="*/ 0 h 2"/>
                  </a:gdLst>
                  <a:ahLst/>
                  <a:cxnLst>
                    <a:cxn ang="0">
                      <a:pos x="0" y="T0"/>
                    </a:cxn>
                    <a:cxn ang="0">
                      <a:pos x="0" y="T1"/>
                    </a:cxn>
                    <a:cxn ang="0">
                      <a:pos x="0" y="T2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cubicBezTo>
                        <a:pt x="0" y="0"/>
                        <a:pt x="0" y="1"/>
                        <a:pt x="0" y="2"/>
                      </a:cubicBezTo>
                      <a:cubicBezTo>
                        <a:pt x="0" y="1"/>
                        <a:pt x="0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914" name="Freeform 1304">
                  <a:extLst>
                    <a:ext uri="{FF2B5EF4-FFF2-40B4-BE49-F238E27FC236}">
                      <a16:creationId xmlns:a16="http://schemas.microsoft.com/office/drawing/2014/main" id="{43407CCA-5D7C-4CAC-8054-9CA7CADD7EC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759" y="2570"/>
                  <a:ext cx="0" cy="3"/>
                </a:xfrm>
                <a:custGeom>
                  <a:avLst/>
                  <a:gdLst>
                    <a:gd name="T0" fmla="*/ 0 h 3"/>
                    <a:gd name="T1" fmla="*/ 3 h 3"/>
                    <a:gd name="T2" fmla="*/ 0 h 3"/>
                  </a:gdLst>
                  <a:ahLst/>
                  <a:cxnLst>
                    <a:cxn ang="0">
                      <a:pos x="0" y="T0"/>
                    </a:cxn>
                    <a:cxn ang="0">
                      <a:pos x="0" y="T1"/>
                    </a:cxn>
                    <a:cxn ang="0">
                      <a:pos x="0" y="T2"/>
                    </a:cxn>
                  </a:cxnLst>
                  <a:rect l="0" t="0" r="r" b="b"/>
                  <a:pathLst>
                    <a:path h="3">
                      <a:moveTo>
                        <a:pt x="0" y="0"/>
                      </a:moveTo>
                      <a:cubicBezTo>
                        <a:pt x="0" y="1"/>
                        <a:pt x="0" y="2"/>
                        <a:pt x="0" y="3"/>
                      </a:cubicBezTo>
                      <a:cubicBezTo>
                        <a:pt x="0" y="2"/>
                        <a:pt x="0" y="1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915" name="Freeform 1305">
                  <a:extLst>
                    <a:ext uri="{FF2B5EF4-FFF2-40B4-BE49-F238E27FC236}">
                      <a16:creationId xmlns:a16="http://schemas.microsoft.com/office/drawing/2014/main" id="{AE693CA2-9498-4620-BA10-35C4EC875FC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757" y="2563"/>
                  <a:ext cx="0" cy="1"/>
                </a:xfrm>
                <a:custGeom>
                  <a:avLst/>
                  <a:gdLst>
                    <a:gd name="T0" fmla="*/ 1 h 1"/>
                    <a:gd name="T1" fmla="*/ 0 h 1"/>
                    <a:gd name="T2" fmla="*/ 1 h 1"/>
                  </a:gdLst>
                  <a:ahLst/>
                  <a:cxnLst>
                    <a:cxn ang="0">
                      <a:pos x="0" y="T0"/>
                    </a:cxn>
                    <a:cxn ang="0">
                      <a:pos x="0" y="T1"/>
                    </a:cxn>
                    <a:cxn ang="0">
                      <a:pos x="0" y="T2"/>
                    </a:cxn>
                  </a:cxnLst>
                  <a:rect l="0" t="0" r="r" b="b"/>
                  <a:pathLst>
                    <a:path h="1">
                      <a:moveTo>
                        <a:pt x="0" y="1"/>
                      </a:moveTo>
                      <a:cubicBezTo>
                        <a:pt x="0" y="1"/>
                        <a:pt x="0" y="1"/>
                        <a:pt x="0" y="0"/>
                      </a:cubicBezTo>
                      <a:cubicBezTo>
                        <a:pt x="0" y="1"/>
                        <a:pt x="0" y="1"/>
                        <a:pt x="0" y="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916" name="Freeform 1306">
                  <a:extLst>
                    <a:ext uri="{FF2B5EF4-FFF2-40B4-BE49-F238E27FC236}">
                      <a16:creationId xmlns:a16="http://schemas.microsoft.com/office/drawing/2014/main" id="{D7E0438E-4843-4ED7-AF87-793CAC67EBF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757" y="2562"/>
                  <a:ext cx="0" cy="1"/>
                </a:xfrm>
                <a:custGeom>
                  <a:avLst/>
                  <a:gdLst>
                    <a:gd name="T0" fmla="*/ 0 h 1"/>
                    <a:gd name="T1" fmla="*/ 1 h 1"/>
                    <a:gd name="T2" fmla="*/ 0 h 1"/>
                  </a:gdLst>
                  <a:ahLst/>
                  <a:cxnLst>
                    <a:cxn ang="0">
                      <a:pos x="0" y="T0"/>
                    </a:cxn>
                    <a:cxn ang="0">
                      <a:pos x="0" y="T1"/>
                    </a:cxn>
                    <a:cxn ang="0">
                      <a:pos x="0" y="T2"/>
                    </a:cxn>
                  </a:cxnLst>
                  <a:rect l="0" t="0" r="r" b="b"/>
                  <a:pathLst>
                    <a:path h="1">
                      <a:moveTo>
                        <a:pt x="0" y="0"/>
                      </a:moveTo>
                      <a:cubicBezTo>
                        <a:pt x="0" y="0"/>
                        <a:pt x="0" y="0"/>
                        <a:pt x="0" y="1"/>
                      </a:cubicBezTo>
                      <a:cubicBezTo>
                        <a:pt x="0" y="0"/>
                        <a:pt x="0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917" name="Freeform 1307">
                  <a:extLst>
                    <a:ext uri="{FF2B5EF4-FFF2-40B4-BE49-F238E27FC236}">
                      <a16:creationId xmlns:a16="http://schemas.microsoft.com/office/drawing/2014/main" id="{360F56D4-A679-424A-9BAE-6F57C091ACD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758" y="2567"/>
                  <a:ext cx="0" cy="1"/>
                </a:xfrm>
                <a:custGeom>
                  <a:avLst/>
                  <a:gdLst>
                    <a:gd name="T0" fmla="*/ 0 h 1"/>
                    <a:gd name="T1" fmla="*/ 1 h 1"/>
                    <a:gd name="T2" fmla="*/ 0 h 1"/>
                  </a:gdLst>
                  <a:ahLst/>
                  <a:cxnLst>
                    <a:cxn ang="0">
                      <a:pos x="0" y="T0"/>
                    </a:cxn>
                    <a:cxn ang="0">
                      <a:pos x="0" y="T1"/>
                    </a:cxn>
                    <a:cxn ang="0">
                      <a:pos x="0" y="T2"/>
                    </a:cxn>
                  </a:cxnLst>
                  <a:rect l="0" t="0" r="r" b="b"/>
                  <a:pathLst>
                    <a:path h="1">
                      <a:moveTo>
                        <a:pt x="0" y="0"/>
                      </a:moveTo>
                      <a:cubicBezTo>
                        <a:pt x="0" y="0"/>
                        <a:pt x="0" y="1"/>
                        <a:pt x="0" y="1"/>
                      </a:cubicBezTo>
                      <a:cubicBezTo>
                        <a:pt x="0" y="1"/>
                        <a:pt x="0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918" name="Freeform 1308">
                  <a:extLst>
                    <a:ext uri="{FF2B5EF4-FFF2-40B4-BE49-F238E27FC236}">
                      <a16:creationId xmlns:a16="http://schemas.microsoft.com/office/drawing/2014/main" id="{65F07334-9FE7-4272-91E8-7D77FF799A9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758" y="2559"/>
                  <a:ext cx="0" cy="1"/>
                </a:xfrm>
                <a:custGeom>
                  <a:avLst/>
                  <a:gdLst>
                    <a:gd name="T0" fmla="*/ 0 h 1"/>
                    <a:gd name="T1" fmla="*/ 1 h 1"/>
                    <a:gd name="T2" fmla="*/ 0 h 1"/>
                  </a:gdLst>
                  <a:ahLst/>
                  <a:cxnLst>
                    <a:cxn ang="0">
                      <a:pos x="0" y="T0"/>
                    </a:cxn>
                    <a:cxn ang="0">
                      <a:pos x="0" y="T1"/>
                    </a:cxn>
                    <a:cxn ang="0">
                      <a:pos x="0" y="T2"/>
                    </a:cxn>
                  </a:cxnLst>
                  <a:rect l="0" t="0" r="r" b="b"/>
                  <a:pathLst>
                    <a:path h="1">
                      <a:moveTo>
                        <a:pt x="0" y="0"/>
                      </a:moveTo>
                      <a:cubicBezTo>
                        <a:pt x="0" y="0"/>
                        <a:pt x="0" y="1"/>
                        <a:pt x="0" y="1"/>
                      </a:cubicBezTo>
                      <a:cubicBezTo>
                        <a:pt x="0" y="1"/>
                        <a:pt x="0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919" name="Freeform 1309">
                  <a:extLst>
                    <a:ext uri="{FF2B5EF4-FFF2-40B4-BE49-F238E27FC236}">
                      <a16:creationId xmlns:a16="http://schemas.microsoft.com/office/drawing/2014/main" id="{395F0472-7559-4225-A752-6126898DB62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758" y="2555"/>
                  <a:ext cx="0" cy="2"/>
                </a:xfrm>
                <a:custGeom>
                  <a:avLst/>
                  <a:gdLst>
                    <a:gd name="T0" fmla="*/ 0 h 2"/>
                    <a:gd name="T1" fmla="*/ 2 h 2"/>
                    <a:gd name="T2" fmla="*/ 0 h 2"/>
                  </a:gdLst>
                  <a:ahLst/>
                  <a:cxnLst>
                    <a:cxn ang="0">
                      <a:pos x="0" y="T0"/>
                    </a:cxn>
                    <a:cxn ang="0">
                      <a:pos x="0" y="T1"/>
                    </a:cxn>
                    <a:cxn ang="0">
                      <a:pos x="0" y="T2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cubicBezTo>
                        <a:pt x="0" y="1"/>
                        <a:pt x="0" y="1"/>
                        <a:pt x="0" y="2"/>
                      </a:cubicBezTo>
                      <a:cubicBezTo>
                        <a:pt x="0" y="1"/>
                        <a:pt x="0" y="1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920" name="Freeform 1310">
                  <a:extLst>
                    <a:ext uri="{FF2B5EF4-FFF2-40B4-BE49-F238E27FC236}">
                      <a16:creationId xmlns:a16="http://schemas.microsoft.com/office/drawing/2014/main" id="{C0037E96-5BC2-4833-B4A5-33513947304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773" y="2603"/>
                  <a:ext cx="159" cy="152"/>
                </a:xfrm>
                <a:custGeom>
                  <a:avLst/>
                  <a:gdLst>
                    <a:gd name="T0" fmla="*/ 3 w 166"/>
                    <a:gd name="T1" fmla="*/ 34 h 159"/>
                    <a:gd name="T2" fmla="*/ 2 w 166"/>
                    <a:gd name="T3" fmla="*/ 35 h 159"/>
                    <a:gd name="T4" fmla="*/ 1 w 166"/>
                    <a:gd name="T5" fmla="*/ 35 h 159"/>
                    <a:gd name="T6" fmla="*/ 0 w 166"/>
                    <a:gd name="T7" fmla="*/ 36 h 159"/>
                    <a:gd name="T8" fmla="*/ 0 w 166"/>
                    <a:gd name="T9" fmla="*/ 36 h 159"/>
                    <a:gd name="T10" fmla="*/ 1 w 166"/>
                    <a:gd name="T11" fmla="*/ 40 h 159"/>
                    <a:gd name="T12" fmla="*/ 5 w 166"/>
                    <a:gd name="T13" fmla="*/ 53 h 159"/>
                    <a:gd name="T14" fmla="*/ 3 w 166"/>
                    <a:gd name="T15" fmla="*/ 67 h 159"/>
                    <a:gd name="T16" fmla="*/ 4 w 166"/>
                    <a:gd name="T17" fmla="*/ 73 h 159"/>
                    <a:gd name="T18" fmla="*/ 5 w 166"/>
                    <a:gd name="T19" fmla="*/ 79 h 159"/>
                    <a:gd name="T20" fmla="*/ 0 w 166"/>
                    <a:gd name="T21" fmla="*/ 84 h 159"/>
                    <a:gd name="T22" fmla="*/ 5 w 166"/>
                    <a:gd name="T23" fmla="*/ 89 h 159"/>
                    <a:gd name="T24" fmla="*/ 7 w 166"/>
                    <a:gd name="T25" fmla="*/ 99 h 159"/>
                    <a:gd name="T26" fmla="*/ 18 w 166"/>
                    <a:gd name="T27" fmla="*/ 103 h 159"/>
                    <a:gd name="T28" fmla="*/ 22 w 166"/>
                    <a:gd name="T29" fmla="*/ 105 h 159"/>
                    <a:gd name="T30" fmla="*/ 23 w 166"/>
                    <a:gd name="T31" fmla="*/ 105 h 159"/>
                    <a:gd name="T32" fmla="*/ 24 w 166"/>
                    <a:gd name="T33" fmla="*/ 106 h 159"/>
                    <a:gd name="T34" fmla="*/ 25 w 166"/>
                    <a:gd name="T35" fmla="*/ 108 h 159"/>
                    <a:gd name="T36" fmla="*/ 26 w 166"/>
                    <a:gd name="T37" fmla="*/ 109 h 159"/>
                    <a:gd name="T38" fmla="*/ 27 w 166"/>
                    <a:gd name="T39" fmla="*/ 111 h 159"/>
                    <a:gd name="T40" fmla="*/ 28 w 166"/>
                    <a:gd name="T41" fmla="*/ 113 h 159"/>
                    <a:gd name="T42" fmla="*/ 28 w 166"/>
                    <a:gd name="T43" fmla="*/ 114 h 159"/>
                    <a:gd name="T44" fmla="*/ 43 w 166"/>
                    <a:gd name="T45" fmla="*/ 117 h 159"/>
                    <a:gd name="T46" fmla="*/ 51 w 166"/>
                    <a:gd name="T47" fmla="*/ 124 h 159"/>
                    <a:gd name="T48" fmla="*/ 153 w 166"/>
                    <a:gd name="T49" fmla="*/ 159 h 159"/>
                    <a:gd name="T50" fmla="*/ 164 w 166"/>
                    <a:gd name="T51" fmla="*/ 154 h 159"/>
                    <a:gd name="T52" fmla="*/ 164 w 166"/>
                    <a:gd name="T53" fmla="*/ 131 h 159"/>
                    <a:gd name="T54" fmla="*/ 163 w 166"/>
                    <a:gd name="T55" fmla="*/ 39 h 159"/>
                    <a:gd name="T56" fmla="*/ 165 w 166"/>
                    <a:gd name="T57" fmla="*/ 24 h 159"/>
                    <a:gd name="T58" fmla="*/ 166 w 166"/>
                    <a:gd name="T59" fmla="*/ 13 h 159"/>
                    <a:gd name="T60" fmla="*/ 152 w 166"/>
                    <a:gd name="T61" fmla="*/ 10 h 159"/>
                    <a:gd name="T62" fmla="*/ 135 w 166"/>
                    <a:gd name="T63" fmla="*/ 1 h 159"/>
                    <a:gd name="T64" fmla="*/ 113 w 166"/>
                    <a:gd name="T65" fmla="*/ 17 h 159"/>
                    <a:gd name="T66" fmla="*/ 104 w 166"/>
                    <a:gd name="T67" fmla="*/ 32 h 159"/>
                    <a:gd name="T68" fmla="*/ 74 w 166"/>
                    <a:gd name="T69" fmla="*/ 21 h 159"/>
                    <a:gd name="T70" fmla="*/ 60 w 166"/>
                    <a:gd name="T71" fmla="*/ 11 h 159"/>
                    <a:gd name="T72" fmla="*/ 49 w 166"/>
                    <a:gd name="T73" fmla="*/ 5 h 159"/>
                    <a:gd name="T74" fmla="*/ 35 w 166"/>
                    <a:gd name="T75" fmla="*/ 3 h 159"/>
                    <a:gd name="T76" fmla="*/ 23 w 166"/>
                    <a:gd name="T77" fmla="*/ 1 h 159"/>
                    <a:gd name="T78" fmla="*/ 23 w 166"/>
                    <a:gd name="T79" fmla="*/ 3 h 159"/>
                    <a:gd name="T80" fmla="*/ 23 w 166"/>
                    <a:gd name="T81" fmla="*/ 4 h 159"/>
                    <a:gd name="T82" fmla="*/ 23 w 166"/>
                    <a:gd name="T83" fmla="*/ 4 h 159"/>
                    <a:gd name="T84" fmla="*/ 18 w 166"/>
                    <a:gd name="T85" fmla="*/ 9 h 159"/>
                    <a:gd name="T86" fmla="*/ 16 w 166"/>
                    <a:gd name="T87" fmla="*/ 10 h 159"/>
                    <a:gd name="T88" fmla="*/ 9 w 166"/>
                    <a:gd name="T89" fmla="*/ 17 h 159"/>
                    <a:gd name="T90" fmla="*/ 7 w 166"/>
                    <a:gd name="T91" fmla="*/ 30 h 15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</a:cxnLst>
                  <a:rect l="0" t="0" r="r" b="b"/>
                  <a:pathLst>
                    <a:path w="166" h="159">
                      <a:moveTo>
                        <a:pt x="3" y="34"/>
                      </a:moveTo>
                      <a:cubicBezTo>
                        <a:pt x="3" y="34"/>
                        <a:pt x="3" y="34"/>
                        <a:pt x="3" y="34"/>
                      </a:cubicBezTo>
                      <a:cubicBezTo>
                        <a:pt x="2" y="35"/>
                        <a:pt x="2" y="35"/>
                        <a:pt x="2" y="35"/>
                      </a:cubicBezTo>
                      <a:cubicBezTo>
                        <a:pt x="2" y="35"/>
                        <a:pt x="2" y="35"/>
                        <a:pt x="2" y="35"/>
                      </a:cubicBezTo>
                      <a:cubicBezTo>
                        <a:pt x="1" y="35"/>
                        <a:pt x="1" y="35"/>
                        <a:pt x="1" y="35"/>
                      </a:cubicBezTo>
                      <a:cubicBezTo>
                        <a:pt x="1" y="35"/>
                        <a:pt x="1" y="35"/>
                        <a:pt x="1" y="35"/>
                      </a:cubicBezTo>
                      <a:cubicBezTo>
                        <a:pt x="1" y="35"/>
                        <a:pt x="1" y="35"/>
                        <a:pt x="1" y="35"/>
                      </a:cubicBezTo>
                      <a:cubicBezTo>
                        <a:pt x="1" y="35"/>
                        <a:pt x="1" y="36"/>
                        <a:pt x="0" y="36"/>
                      </a:cubicBezTo>
                      <a:cubicBezTo>
                        <a:pt x="0" y="36"/>
                        <a:pt x="0" y="36"/>
                        <a:pt x="0" y="36"/>
                      </a:cubicBezTo>
                      <a:cubicBezTo>
                        <a:pt x="0" y="36"/>
                        <a:pt x="0" y="36"/>
                        <a:pt x="0" y="36"/>
                      </a:cubicBezTo>
                      <a:cubicBezTo>
                        <a:pt x="0" y="37"/>
                        <a:pt x="0" y="37"/>
                        <a:pt x="0" y="37"/>
                      </a:cubicBezTo>
                      <a:cubicBezTo>
                        <a:pt x="0" y="38"/>
                        <a:pt x="1" y="39"/>
                        <a:pt x="1" y="40"/>
                      </a:cubicBezTo>
                      <a:cubicBezTo>
                        <a:pt x="2" y="41"/>
                        <a:pt x="4" y="43"/>
                        <a:pt x="5" y="45"/>
                      </a:cubicBezTo>
                      <a:cubicBezTo>
                        <a:pt x="6" y="49"/>
                        <a:pt x="5" y="51"/>
                        <a:pt x="5" y="53"/>
                      </a:cubicBezTo>
                      <a:cubicBezTo>
                        <a:pt x="4" y="55"/>
                        <a:pt x="4" y="56"/>
                        <a:pt x="4" y="57"/>
                      </a:cubicBezTo>
                      <a:cubicBezTo>
                        <a:pt x="7" y="62"/>
                        <a:pt x="5" y="65"/>
                        <a:pt x="3" y="67"/>
                      </a:cubicBezTo>
                      <a:cubicBezTo>
                        <a:pt x="3" y="68"/>
                        <a:pt x="3" y="69"/>
                        <a:pt x="3" y="70"/>
                      </a:cubicBezTo>
                      <a:cubicBezTo>
                        <a:pt x="3" y="71"/>
                        <a:pt x="4" y="72"/>
                        <a:pt x="4" y="73"/>
                      </a:cubicBezTo>
                      <a:cubicBezTo>
                        <a:pt x="4" y="73"/>
                        <a:pt x="4" y="74"/>
                        <a:pt x="4" y="75"/>
                      </a:cubicBezTo>
                      <a:cubicBezTo>
                        <a:pt x="5" y="76"/>
                        <a:pt x="6" y="78"/>
                        <a:pt x="5" y="79"/>
                      </a:cubicBezTo>
                      <a:cubicBezTo>
                        <a:pt x="5" y="79"/>
                        <a:pt x="4" y="80"/>
                        <a:pt x="4" y="80"/>
                      </a:cubicBezTo>
                      <a:cubicBezTo>
                        <a:pt x="2" y="82"/>
                        <a:pt x="1" y="83"/>
                        <a:pt x="0" y="84"/>
                      </a:cubicBezTo>
                      <a:cubicBezTo>
                        <a:pt x="0" y="84"/>
                        <a:pt x="1" y="85"/>
                        <a:pt x="2" y="85"/>
                      </a:cubicBezTo>
                      <a:cubicBezTo>
                        <a:pt x="3" y="86"/>
                        <a:pt x="4" y="88"/>
                        <a:pt x="5" y="89"/>
                      </a:cubicBezTo>
                      <a:cubicBezTo>
                        <a:pt x="7" y="93"/>
                        <a:pt x="7" y="95"/>
                        <a:pt x="7" y="97"/>
                      </a:cubicBezTo>
                      <a:cubicBezTo>
                        <a:pt x="7" y="98"/>
                        <a:pt x="6" y="98"/>
                        <a:pt x="7" y="99"/>
                      </a:cubicBezTo>
                      <a:cubicBezTo>
                        <a:pt x="7" y="100"/>
                        <a:pt x="10" y="102"/>
                        <a:pt x="12" y="102"/>
                      </a:cubicBezTo>
                      <a:cubicBezTo>
                        <a:pt x="15" y="102"/>
                        <a:pt x="16" y="103"/>
                        <a:pt x="18" y="103"/>
                      </a:cubicBezTo>
                      <a:cubicBezTo>
                        <a:pt x="19" y="104"/>
                        <a:pt x="20" y="104"/>
                        <a:pt x="21" y="104"/>
                      </a:cubicBezTo>
                      <a:cubicBezTo>
                        <a:pt x="21" y="104"/>
                        <a:pt x="22" y="104"/>
                        <a:pt x="22" y="105"/>
                      </a:cubicBezTo>
                      <a:cubicBezTo>
                        <a:pt x="22" y="105"/>
                        <a:pt x="22" y="105"/>
                        <a:pt x="23" y="105"/>
                      </a:cubicBezTo>
                      <a:cubicBezTo>
                        <a:pt x="23" y="105"/>
                        <a:pt x="23" y="105"/>
                        <a:pt x="23" y="105"/>
                      </a:cubicBezTo>
                      <a:cubicBezTo>
                        <a:pt x="24" y="105"/>
                        <a:pt x="24" y="106"/>
                        <a:pt x="24" y="106"/>
                      </a:cubicBezTo>
                      <a:cubicBezTo>
                        <a:pt x="24" y="106"/>
                        <a:pt x="24" y="106"/>
                        <a:pt x="24" y="106"/>
                      </a:cubicBezTo>
                      <a:cubicBezTo>
                        <a:pt x="25" y="106"/>
                        <a:pt x="25" y="107"/>
                        <a:pt x="25" y="107"/>
                      </a:cubicBezTo>
                      <a:cubicBezTo>
                        <a:pt x="25" y="107"/>
                        <a:pt x="25" y="107"/>
                        <a:pt x="25" y="108"/>
                      </a:cubicBezTo>
                      <a:cubicBezTo>
                        <a:pt x="26" y="108"/>
                        <a:pt x="26" y="108"/>
                        <a:pt x="26" y="108"/>
                      </a:cubicBezTo>
                      <a:cubicBezTo>
                        <a:pt x="26" y="109"/>
                        <a:pt x="26" y="109"/>
                        <a:pt x="26" y="109"/>
                      </a:cubicBezTo>
                      <a:cubicBezTo>
                        <a:pt x="26" y="109"/>
                        <a:pt x="26" y="110"/>
                        <a:pt x="27" y="110"/>
                      </a:cubicBezTo>
                      <a:cubicBezTo>
                        <a:pt x="27" y="110"/>
                        <a:pt x="27" y="111"/>
                        <a:pt x="27" y="111"/>
                      </a:cubicBezTo>
                      <a:cubicBezTo>
                        <a:pt x="27" y="111"/>
                        <a:pt x="27" y="111"/>
                        <a:pt x="27" y="112"/>
                      </a:cubicBezTo>
                      <a:cubicBezTo>
                        <a:pt x="27" y="112"/>
                        <a:pt x="28" y="113"/>
                        <a:pt x="28" y="113"/>
                      </a:cubicBezTo>
                      <a:cubicBezTo>
                        <a:pt x="28" y="113"/>
                        <a:pt x="28" y="113"/>
                        <a:pt x="28" y="114"/>
                      </a:cubicBezTo>
                      <a:cubicBezTo>
                        <a:pt x="28" y="114"/>
                        <a:pt x="28" y="114"/>
                        <a:pt x="28" y="114"/>
                      </a:cubicBezTo>
                      <a:cubicBezTo>
                        <a:pt x="31" y="114"/>
                        <a:pt x="38" y="115"/>
                        <a:pt x="42" y="117"/>
                      </a:cubicBezTo>
                      <a:cubicBezTo>
                        <a:pt x="42" y="117"/>
                        <a:pt x="42" y="117"/>
                        <a:pt x="43" y="117"/>
                      </a:cubicBezTo>
                      <a:cubicBezTo>
                        <a:pt x="43" y="117"/>
                        <a:pt x="44" y="117"/>
                        <a:pt x="44" y="117"/>
                      </a:cubicBezTo>
                      <a:cubicBezTo>
                        <a:pt x="47" y="120"/>
                        <a:pt x="50" y="122"/>
                        <a:pt x="51" y="124"/>
                      </a:cubicBezTo>
                      <a:cubicBezTo>
                        <a:pt x="69" y="114"/>
                        <a:pt x="69" y="114"/>
                        <a:pt x="69" y="114"/>
                      </a:cubicBezTo>
                      <a:cubicBezTo>
                        <a:pt x="153" y="159"/>
                        <a:pt x="153" y="159"/>
                        <a:pt x="153" y="159"/>
                      </a:cubicBezTo>
                      <a:cubicBezTo>
                        <a:pt x="153" y="154"/>
                        <a:pt x="153" y="154"/>
                        <a:pt x="153" y="154"/>
                      </a:cubicBezTo>
                      <a:cubicBezTo>
                        <a:pt x="164" y="154"/>
                        <a:pt x="164" y="154"/>
                        <a:pt x="164" y="154"/>
                      </a:cubicBezTo>
                      <a:cubicBezTo>
                        <a:pt x="164" y="135"/>
                        <a:pt x="164" y="135"/>
                        <a:pt x="164" y="135"/>
                      </a:cubicBezTo>
                      <a:cubicBezTo>
                        <a:pt x="164" y="131"/>
                        <a:pt x="164" y="131"/>
                        <a:pt x="164" y="131"/>
                      </a:cubicBezTo>
                      <a:cubicBezTo>
                        <a:pt x="164" y="46"/>
                        <a:pt x="164" y="46"/>
                        <a:pt x="164" y="46"/>
                      </a:cubicBezTo>
                      <a:cubicBezTo>
                        <a:pt x="164" y="43"/>
                        <a:pt x="163" y="41"/>
                        <a:pt x="163" y="39"/>
                      </a:cubicBezTo>
                      <a:cubicBezTo>
                        <a:pt x="162" y="35"/>
                        <a:pt x="161" y="31"/>
                        <a:pt x="164" y="28"/>
                      </a:cubicBezTo>
                      <a:cubicBezTo>
                        <a:pt x="165" y="26"/>
                        <a:pt x="165" y="26"/>
                        <a:pt x="165" y="24"/>
                      </a:cubicBezTo>
                      <a:cubicBezTo>
                        <a:pt x="164" y="22"/>
                        <a:pt x="164" y="19"/>
                        <a:pt x="165" y="14"/>
                      </a:cubicBezTo>
                      <a:cubicBezTo>
                        <a:pt x="166" y="13"/>
                        <a:pt x="166" y="13"/>
                        <a:pt x="166" y="13"/>
                      </a:cubicBezTo>
                      <a:cubicBezTo>
                        <a:pt x="166" y="12"/>
                        <a:pt x="161" y="11"/>
                        <a:pt x="157" y="11"/>
                      </a:cubicBezTo>
                      <a:cubicBezTo>
                        <a:pt x="156" y="10"/>
                        <a:pt x="154" y="10"/>
                        <a:pt x="152" y="10"/>
                      </a:cubicBezTo>
                      <a:cubicBezTo>
                        <a:pt x="147" y="9"/>
                        <a:pt x="145" y="7"/>
                        <a:pt x="143" y="5"/>
                      </a:cubicBezTo>
                      <a:cubicBezTo>
                        <a:pt x="142" y="3"/>
                        <a:pt x="140" y="1"/>
                        <a:pt x="135" y="1"/>
                      </a:cubicBezTo>
                      <a:cubicBezTo>
                        <a:pt x="125" y="0"/>
                        <a:pt x="112" y="9"/>
                        <a:pt x="112" y="12"/>
                      </a:cubicBezTo>
                      <a:cubicBezTo>
                        <a:pt x="112" y="13"/>
                        <a:pt x="113" y="15"/>
                        <a:pt x="113" y="17"/>
                      </a:cubicBezTo>
                      <a:cubicBezTo>
                        <a:pt x="115" y="20"/>
                        <a:pt x="116" y="24"/>
                        <a:pt x="113" y="28"/>
                      </a:cubicBezTo>
                      <a:cubicBezTo>
                        <a:pt x="111" y="31"/>
                        <a:pt x="108" y="32"/>
                        <a:pt x="104" y="32"/>
                      </a:cubicBezTo>
                      <a:cubicBezTo>
                        <a:pt x="100" y="32"/>
                        <a:pt x="96" y="31"/>
                        <a:pt x="93" y="28"/>
                      </a:cubicBezTo>
                      <a:cubicBezTo>
                        <a:pt x="87" y="23"/>
                        <a:pt x="79" y="21"/>
                        <a:pt x="74" y="21"/>
                      </a:cubicBezTo>
                      <a:cubicBezTo>
                        <a:pt x="69" y="21"/>
                        <a:pt x="65" y="20"/>
                        <a:pt x="62" y="17"/>
                      </a:cubicBezTo>
                      <a:cubicBezTo>
                        <a:pt x="61" y="15"/>
                        <a:pt x="60" y="13"/>
                        <a:pt x="60" y="11"/>
                      </a:cubicBezTo>
                      <a:cubicBezTo>
                        <a:pt x="61" y="10"/>
                        <a:pt x="61" y="8"/>
                        <a:pt x="55" y="7"/>
                      </a:cubicBezTo>
                      <a:cubicBezTo>
                        <a:pt x="53" y="6"/>
                        <a:pt x="51" y="6"/>
                        <a:pt x="49" y="5"/>
                      </a:cubicBezTo>
                      <a:cubicBezTo>
                        <a:pt x="46" y="4"/>
                        <a:pt x="43" y="2"/>
                        <a:pt x="39" y="2"/>
                      </a:cubicBezTo>
                      <a:cubicBezTo>
                        <a:pt x="38" y="2"/>
                        <a:pt x="36" y="2"/>
                        <a:pt x="35" y="3"/>
                      </a:cubicBezTo>
                      <a:cubicBezTo>
                        <a:pt x="31" y="3"/>
                        <a:pt x="26" y="2"/>
                        <a:pt x="23" y="1"/>
                      </a:cubicBezTo>
                      <a:cubicBezTo>
                        <a:pt x="23" y="1"/>
                        <a:pt x="23" y="1"/>
                        <a:pt x="23" y="1"/>
                      </a:cubicBezTo>
                      <a:cubicBezTo>
                        <a:pt x="23" y="2"/>
                        <a:pt x="23" y="2"/>
                        <a:pt x="23" y="2"/>
                      </a:cubicBezTo>
                      <a:cubicBezTo>
                        <a:pt x="23" y="2"/>
                        <a:pt x="23" y="3"/>
                        <a:pt x="23" y="3"/>
                      </a:cubicBezTo>
                      <a:cubicBezTo>
                        <a:pt x="23" y="3"/>
                        <a:pt x="23" y="3"/>
                        <a:pt x="23" y="4"/>
                      </a:cubicBezTo>
                      <a:cubicBezTo>
                        <a:pt x="23" y="4"/>
                        <a:pt x="23" y="4"/>
                        <a:pt x="23" y="4"/>
                      </a:cubicBezTo>
                      <a:cubicBezTo>
                        <a:pt x="23" y="4"/>
                        <a:pt x="23" y="4"/>
                        <a:pt x="23" y="4"/>
                      </a:cubicBezTo>
                      <a:cubicBezTo>
                        <a:pt x="23" y="4"/>
                        <a:pt x="23" y="4"/>
                        <a:pt x="23" y="4"/>
                      </a:cubicBezTo>
                      <a:cubicBezTo>
                        <a:pt x="23" y="8"/>
                        <a:pt x="20" y="9"/>
                        <a:pt x="18" y="9"/>
                      </a:cubicBezTo>
                      <a:cubicBezTo>
                        <a:pt x="18" y="9"/>
                        <a:pt x="18" y="9"/>
                        <a:pt x="18" y="9"/>
                      </a:cubicBezTo>
                      <a:cubicBezTo>
                        <a:pt x="18" y="9"/>
                        <a:pt x="17" y="9"/>
                        <a:pt x="17" y="9"/>
                      </a:cubicBezTo>
                      <a:cubicBezTo>
                        <a:pt x="17" y="9"/>
                        <a:pt x="16" y="10"/>
                        <a:pt x="16" y="10"/>
                      </a:cubicBezTo>
                      <a:cubicBezTo>
                        <a:pt x="14" y="12"/>
                        <a:pt x="13" y="13"/>
                        <a:pt x="12" y="14"/>
                      </a:cubicBezTo>
                      <a:cubicBezTo>
                        <a:pt x="11" y="15"/>
                        <a:pt x="10" y="16"/>
                        <a:pt x="9" y="17"/>
                      </a:cubicBezTo>
                      <a:cubicBezTo>
                        <a:pt x="8" y="18"/>
                        <a:pt x="8" y="19"/>
                        <a:pt x="9" y="20"/>
                      </a:cubicBezTo>
                      <a:cubicBezTo>
                        <a:pt x="10" y="22"/>
                        <a:pt x="8" y="28"/>
                        <a:pt x="7" y="30"/>
                      </a:cubicBezTo>
                      <a:cubicBezTo>
                        <a:pt x="6" y="32"/>
                        <a:pt x="4" y="33"/>
                        <a:pt x="3" y="34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921" name="Rectangle 1311">
                  <a:extLst>
                    <a:ext uri="{FF2B5EF4-FFF2-40B4-BE49-F238E27FC236}">
                      <a16:creationId xmlns:a16="http://schemas.microsoft.com/office/drawing/2014/main" id="{A902DEDE-709D-4096-BACA-185F6C2216D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795" y="2607"/>
                  <a:ext cx="1" cy="1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922" name="Freeform 1312">
                  <a:extLst>
                    <a:ext uri="{FF2B5EF4-FFF2-40B4-BE49-F238E27FC236}">
                      <a16:creationId xmlns:a16="http://schemas.microsoft.com/office/drawing/2014/main" id="{8899834B-9CB9-4D52-B6CF-D418CAC5178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795" y="2604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923" name="Freeform 1313">
                  <a:extLst>
                    <a:ext uri="{FF2B5EF4-FFF2-40B4-BE49-F238E27FC236}">
                      <a16:creationId xmlns:a16="http://schemas.microsoft.com/office/drawing/2014/main" id="{88B998C8-D6A2-4701-81D2-21C218409A1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776" y="2631"/>
                  <a:ext cx="4" cy="4"/>
                </a:xfrm>
                <a:custGeom>
                  <a:avLst/>
                  <a:gdLst>
                    <a:gd name="T0" fmla="*/ 4 w 4"/>
                    <a:gd name="T1" fmla="*/ 0 h 4"/>
                    <a:gd name="T2" fmla="*/ 0 w 4"/>
                    <a:gd name="T3" fmla="*/ 4 h 4"/>
                    <a:gd name="T4" fmla="*/ 0 w 4"/>
                    <a:gd name="T5" fmla="*/ 4 h 4"/>
                    <a:gd name="T6" fmla="*/ 4 w 4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" h="4">
                      <a:moveTo>
                        <a:pt x="4" y="0"/>
                      </a:moveTo>
                      <a:cubicBezTo>
                        <a:pt x="3" y="2"/>
                        <a:pt x="1" y="3"/>
                        <a:pt x="0" y="4"/>
                      </a:cubicBezTo>
                      <a:cubicBezTo>
                        <a:pt x="0" y="4"/>
                        <a:pt x="0" y="4"/>
                        <a:pt x="0" y="4"/>
                      </a:cubicBezTo>
                      <a:cubicBezTo>
                        <a:pt x="1" y="3"/>
                        <a:pt x="3" y="2"/>
                        <a:pt x="4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924" name="Freeform 1314">
                  <a:extLst>
                    <a:ext uri="{FF2B5EF4-FFF2-40B4-BE49-F238E27FC236}">
                      <a16:creationId xmlns:a16="http://schemas.microsoft.com/office/drawing/2014/main" id="{58885EA0-3ABA-4E58-892E-6E284CD1571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782" y="2612"/>
                  <a:ext cx="6" cy="7"/>
                </a:xfrm>
                <a:custGeom>
                  <a:avLst/>
                  <a:gdLst>
                    <a:gd name="T0" fmla="*/ 7 w 7"/>
                    <a:gd name="T1" fmla="*/ 0 h 7"/>
                    <a:gd name="T2" fmla="*/ 3 w 7"/>
                    <a:gd name="T3" fmla="*/ 4 h 7"/>
                    <a:gd name="T4" fmla="*/ 0 w 7"/>
                    <a:gd name="T5" fmla="*/ 7 h 7"/>
                    <a:gd name="T6" fmla="*/ 3 w 7"/>
                    <a:gd name="T7" fmla="*/ 4 h 7"/>
                    <a:gd name="T8" fmla="*/ 7 w 7"/>
                    <a:gd name="T9" fmla="*/ 0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" h="7">
                      <a:moveTo>
                        <a:pt x="7" y="0"/>
                      </a:moveTo>
                      <a:cubicBezTo>
                        <a:pt x="5" y="2"/>
                        <a:pt x="4" y="3"/>
                        <a:pt x="3" y="4"/>
                      </a:cubicBezTo>
                      <a:cubicBezTo>
                        <a:pt x="2" y="5"/>
                        <a:pt x="1" y="6"/>
                        <a:pt x="0" y="7"/>
                      </a:cubicBezTo>
                      <a:cubicBezTo>
                        <a:pt x="1" y="6"/>
                        <a:pt x="2" y="5"/>
                        <a:pt x="3" y="4"/>
                      </a:cubicBezTo>
                      <a:cubicBezTo>
                        <a:pt x="4" y="3"/>
                        <a:pt x="5" y="2"/>
                        <a:pt x="7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925" name="Freeform 1315">
                  <a:extLst>
                    <a:ext uri="{FF2B5EF4-FFF2-40B4-BE49-F238E27FC236}">
                      <a16:creationId xmlns:a16="http://schemas.microsoft.com/office/drawing/2014/main" id="{1A224960-1FA8-410C-A955-2117B052872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795" y="2605"/>
                  <a:ext cx="0" cy="1"/>
                </a:xfrm>
                <a:custGeom>
                  <a:avLst/>
                  <a:gdLst>
                    <a:gd name="T0" fmla="*/ 1 h 1"/>
                    <a:gd name="T1" fmla="*/ 0 h 1"/>
                    <a:gd name="T2" fmla="*/ 1 h 1"/>
                  </a:gdLst>
                  <a:ahLst/>
                  <a:cxnLst>
                    <a:cxn ang="0">
                      <a:pos x="0" y="T0"/>
                    </a:cxn>
                    <a:cxn ang="0">
                      <a:pos x="0" y="T1"/>
                    </a:cxn>
                    <a:cxn ang="0">
                      <a:pos x="0" y="T2"/>
                    </a:cxn>
                  </a:cxnLst>
                  <a:rect l="0" t="0" r="r" b="b"/>
                  <a:pathLst>
                    <a:path h="1">
                      <a:moveTo>
                        <a:pt x="0" y="1"/>
                      </a:moveTo>
                      <a:cubicBezTo>
                        <a:pt x="0" y="1"/>
                        <a:pt x="0" y="0"/>
                        <a:pt x="0" y="0"/>
                      </a:cubicBezTo>
                      <a:cubicBezTo>
                        <a:pt x="0" y="0"/>
                        <a:pt x="0" y="1"/>
                        <a:pt x="0" y="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926" name="Freeform 1316">
                  <a:extLst>
                    <a:ext uri="{FF2B5EF4-FFF2-40B4-BE49-F238E27FC236}">
                      <a16:creationId xmlns:a16="http://schemas.microsoft.com/office/drawing/2014/main" id="{4C6F0306-AEFE-4254-AD8D-D514B5FDCD7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774" y="2636"/>
                  <a:ext cx="1" cy="0"/>
                </a:xfrm>
                <a:custGeom>
                  <a:avLst/>
                  <a:gdLst>
                    <a:gd name="T0" fmla="*/ 1 w 1"/>
                    <a:gd name="T1" fmla="*/ 0 w 1"/>
                    <a:gd name="T2" fmla="*/ 1 w 1"/>
                    <a:gd name="T3" fmla="*/ 1 w 1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1">
                      <a:moveTo>
                        <a:pt x="1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1" y="0"/>
                        <a:pt x="1" y="0"/>
                        <a:pt x="1" y="0"/>
                      </a:cubicBezTo>
                      <a:cubicBezTo>
                        <a:pt x="1" y="0"/>
                        <a:pt x="1" y="0"/>
                        <a:pt x="1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927" name="Oval 1317">
                  <a:extLst>
                    <a:ext uri="{FF2B5EF4-FFF2-40B4-BE49-F238E27FC236}">
                      <a16:creationId xmlns:a16="http://schemas.microsoft.com/office/drawing/2014/main" id="{2AC6455A-A0F3-49BD-9D9E-3BAFFA87FD6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773" y="2637"/>
                  <a:ext cx="1" cy="1"/>
                </a:xfrm>
                <a:prstGeom prst="ellipse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928" name="Freeform 1318">
                  <a:extLst>
                    <a:ext uri="{FF2B5EF4-FFF2-40B4-BE49-F238E27FC236}">
                      <a16:creationId xmlns:a16="http://schemas.microsoft.com/office/drawing/2014/main" id="{07B70EFB-616B-4E0D-BCCF-B8B9865CB20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795" y="2703"/>
                  <a:ext cx="1" cy="1"/>
                </a:xfrm>
                <a:custGeom>
                  <a:avLst/>
                  <a:gdLst>
                    <a:gd name="T0" fmla="*/ 1 w 1"/>
                    <a:gd name="T1" fmla="*/ 1 h 1"/>
                    <a:gd name="T2" fmla="*/ 0 w 1"/>
                    <a:gd name="T3" fmla="*/ 0 h 1"/>
                    <a:gd name="T4" fmla="*/ 1 w 1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1" h="1">
                      <a:moveTo>
                        <a:pt x="1" y="1"/>
                      </a:moveTo>
                      <a:cubicBezTo>
                        <a:pt x="1" y="1"/>
                        <a:pt x="1" y="0"/>
                        <a:pt x="0" y="0"/>
                      </a:cubicBezTo>
                      <a:cubicBezTo>
                        <a:pt x="1" y="0"/>
                        <a:pt x="1" y="1"/>
                        <a:pt x="1" y="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929" name="Freeform 1319">
                  <a:extLst>
                    <a:ext uri="{FF2B5EF4-FFF2-40B4-BE49-F238E27FC236}">
                      <a16:creationId xmlns:a16="http://schemas.microsoft.com/office/drawing/2014/main" id="{F4235320-495A-4EA7-AF73-7429E030B2D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794" y="2703"/>
                  <a:ext cx="1" cy="0"/>
                </a:xfrm>
                <a:custGeom>
                  <a:avLst/>
                  <a:gdLst>
                    <a:gd name="T0" fmla="*/ 1 w 1"/>
                    <a:gd name="T1" fmla="*/ 0 w 1"/>
                    <a:gd name="T2" fmla="*/ 1 w 1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</a:cxnLst>
                  <a:rect l="0" t="0" r="r" b="b"/>
                  <a:pathLst>
                    <a:path w="1">
                      <a:moveTo>
                        <a:pt x="1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1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930" name="Freeform 1320">
                  <a:extLst>
                    <a:ext uri="{FF2B5EF4-FFF2-40B4-BE49-F238E27FC236}">
                      <a16:creationId xmlns:a16="http://schemas.microsoft.com/office/drawing/2014/main" id="{37796944-A66B-4810-8C1A-D266C122CBF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797" y="2706"/>
                  <a:ext cx="1" cy="0"/>
                </a:xfrm>
                <a:custGeom>
                  <a:avLst/>
                  <a:gdLst>
                    <a:gd name="T0" fmla="*/ 1 w 1"/>
                    <a:gd name="T1" fmla="*/ 0 w 1"/>
                    <a:gd name="T2" fmla="*/ 1 w 1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</a:cxnLst>
                  <a:rect l="0" t="0" r="r" b="b"/>
                  <a:pathLst>
                    <a:path w="1">
                      <a:moveTo>
                        <a:pt x="1" y="0"/>
                      </a:moveTo>
                      <a:cubicBezTo>
                        <a:pt x="1" y="0"/>
                        <a:pt x="1" y="0"/>
                        <a:pt x="0" y="0"/>
                      </a:cubicBezTo>
                      <a:cubicBezTo>
                        <a:pt x="1" y="0"/>
                        <a:pt x="1" y="0"/>
                        <a:pt x="1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931" name="Freeform 1321">
                  <a:extLst>
                    <a:ext uri="{FF2B5EF4-FFF2-40B4-BE49-F238E27FC236}">
                      <a16:creationId xmlns:a16="http://schemas.microsoft.com/office/drawing/2014/main" id="{D5CCB6BA-3CBC-4733-90C3-0234F96F208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775" y="2635"/>
                  <a:ext cx="1" cy="1"/>
                </a:xfrm>
                <a:custGeom>
                  <a:avLst/>
                  <a:gdLst>
                    <a:gd name="T0" fmla="*/ 1 w 1"/>
                    <a:gd name="T1" fmla="*/ 0 h 1"/>
                    <a:gd name="T2" fmla="*/ 0 w 1"/>
                    <a:gd name="T3" fmla="*/ 1 h 1"/>
                    <a:gd name="T4" fmla="*/ 1 w 1"/>
                    <a:gd name="T5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1" h="1">
                      <a:moveTo>
                        <a:pt x="1" y="0"/>
                      </a:moveTo>
                      <a:cubicBezTo>
                        <a:pt x="0" y="0"/>
                        <a:pt x="0" y="1"/>
                        <a:pt x="0" y="1"/>
                      </a:cubicBezTo>
                      <a:cubicBezTo>
                        <a:pt x="1" y="0"/>
                        <a:pt x="1" y="0"/>
                        <a:pt x="1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932" name="Freeform 1322">
                  <a:extLst>
                    <a:ext uri="{FF2B5EF4-FFF2-40B4-BE49-F238E27FC236}">
                      <a16:creationId xmlns:a16="http://schemas.microsoft.com/office/drawing/2014/main" id="{A06B2629-4B5E-4ED6-B262-EDAD97B830F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00" y="2711"/>
                  <a:ext cx="0" cy="1"/>
                </a:xfrm>
                <a:custGeom>
                  <a:avLst/>
                  <a:gdLst>
                    <a:gd name="T0" fmla="*/ 1 h 1"/>
                    <a:gd name="T1" fmla="*/ 0 h 1"/>
                    <a:gd name="T2" fmla="*/ 1 h 1"/>
                  </a:gdLst>
                  <a:ahLst/>
                  <a:cxnLst>
                    <a:cxn ang="0">
                      <a:pos x="0" y="T0"/>
                    </a:cxn>
                    <a:cxn ang="0">
                      <a:pos x="0" y="T1"/>
                    </a:cxn>
                    <a:cxn ang="0">
                      <a:pos x="0" y="T2"/>
                    </a:cxn>
                  </a:cxnLst>
                  <a:rect l="0" t="0" r="r" b="b"/>
                  <a:pathLst>
                    <a:path h="1">
                      <a:moveTo>
                        <a:pt x="0" y="1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0" y="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933" name="Freeform 1323">
                  <a:extLst>
                    <a:ext uri="{FF2B5EF4-FFF2-40B4-BE49-F238E27FC236}">
                      <a16:creationId xmlns:a16="http://schemas.microsoft.com/office/drawing/2014/main" id="{DFA53A8E-4A62-404A-9756-37F1B34C1E4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796" y="2704"/>
                  <a:ext cx="1" cy="1"/>
                </a:xfrm>
                <a:custGeom>
                  <a:avLst/>
                  <a:gdLst>
                    <a:gd name="T0" fmla="*/ 0 w 1"/>
                    <a:gd name="T1" fmla="*/ 0 h 1"/>
                    <a:gd name="T2" fmla="*/ 1 w 1"/>
                    <a:gd name="T3" fmla="*/ 1 h 1"/>
                    <a:gd name="T4" fmla="*/ 0 w 1"/>
                    <a:gd name="T5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1" h="1">
                      <a:moveTo>
                        <a:pt x="0" y="0"/>
                      </a:moveTo>
                      <a:cubicBezTo>
                        <a:pt x="1" y="0"/>
                        <a:pt x="1" y="1"/>
                        <a:pt x="1" y="1"/>
                      </a:cubicBezTo>
                      <a:cubicBezTo>
                        <a:pt x="1" y="1"/>
                        <a:pt x="1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934" name="Freeform 1324">
                  <a:extLst>
                    <a:ext uri="{FF2B5EF4-FFF2-40B4-BE49-F238E27FC236}">
                      <a16:creationId xmlns:a16="http://schemas.microsoft.com/office/drawing/2014/main" id="{202284E1-7C75-4359-8675-0D0D66DE3A6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774" y="2636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935" name="Freeform 1325">
                  <a:extLst>
                    <a:ext uri="{FF2B5EF4-FFF2-40B4-BE49-F238E27FC236}">
                      <a16:creationId xmlns:a16="http://schemas.microsoft.com/office/drawing/2014/main" id="{AD81061B-2F85-4F4B-9D76-C7461CDB7A7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798" y="2707"/>
                  <a:ext cx="1" cy="1"/>
                </a:xfrm>
                <a:custGeom>
                  <a:avLst/>
                  <a:gdLst>
                    <a:gd name="T0" fmla="*/ 1 w 1"/>
                    <a:gd name="T1" fmla="*/ 1 h 1"/>
                    <a:gd name="T2" fmla="*/ 0 w 1"/>
                    <a:gd name="T3" fmla="*/ 0 h 1"/>
                    <a:gd name="T4" fmla="*/ 1 w 1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1" h="1">
                      <a:moveTo>
                        <a:pt x="1" y="1"/>
                      </a:moveTo>
                      <a:cubicBezTo>
                        <a:pt x="0" y="1"/>
                        <a:pt x="0" y="0"/>
                        <a:pt x="0" y="0"/>
                      </a:cubicBezTo>
                      <a:cubicBezTo>
                        <a:pt x="0" y="0"/>
                        <a:pt x="0" y="1"/>
                        <a:pt x="1" y="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936" name="Freeform 1326">
                  <a:extLst>
                    <a:ext uri="{FF2B5EF4-FFF2-40B4-BE49-F238E27FC236}">
                      <a16:creationId xmlns:a16="http://schemas.microsoft.com/office/drawing/2014/main" id="{42C4C651-7AD9-4BE5-BD66-322324BE2B9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799" y="2709"/>
                  <a:ext cx="0" cy="1"/>
                </a:xfrm>
                <a:custGeom>
                  <a:avLst/>
                  <a:gdLst>
                    <a:gd name="T0" fmla="*/ 1 h 1"/>
                    <a:gd name="T1" fmla="*/ 0 h 1"/>
                    <a:gd name="T2" fmla="*/ 1 h 1"/>
                  </a:gdLst>
                  <a:ahLst/>
                  <a:cxnLst>
                    <a:cxn ang="0">
                      <a:pos x="0" y="T0"/>
                    </a:cxn>
                    <a:cxn ang="0">
                      <a:pos x="0" y="T1"/>
                    </a:cxn>
                    <a:cxn ang="0">
                      <a:pos x="0" y="T2"/>
                    </a:cxn>
                  </a:cxnLst>
                  <a:rect l="0" t="0" r="r" b="b"/>
                  <a:pathLst>
                    <a:path h="1">
                      <a:moveTo>
                        <a:pt x="0" y="1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0" y="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937" name="Freeform 1327">
                  <a:extLst>
                    <a:ext uri="{FF2B5EF4-FFF2-40B4-BE49-F238E27FC236}">
                      <a16:creationId xmlns:a16="http://schemas.microsoft.com/office/drawing/2014/main" id="{F85DEE75-4F0C-41DA-840E-184916B12B6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773" y="2636"/>
                  <a:ext cx="1" cy="1"/>
                </a:xfrm>
                <a:custGeom>
                  <a:avLst/>
                  <a:gdLst>
                    <a:gd name="T0" fmla="*/ 0 w 1"/>
                    <a:gd name="T1" fmla="*/ 1 h 1"/>
                    <a:gd name="T2" fmla="*/ 1 w 1"/>
                    <a:gd name="T3" fmla="*/ 0 h 1"/>
                    <a:gd name="T4" fmla="*/ 0 w 1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1" h="1">
                      <a:moveTo>
                        <a:pt x="0" y="1"/>
                      </a:moveTo>
                      <a:cubicBezTo>
                        <a:pt x="1" y="1"/>
                        <a:pt x="1" y="0"/>
                        <a:pt x="1" y="0"/>
                      </a:cubicBezTo>
                      <a:cubicBezTo>
                        <a:pt x="1" y="0"/>
                        <a:pt x="1" y="1"/>
                        <a:pt x="0" y="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938" name="Freeform 1328">
                  <a:extLst>
                    <a:ext uri="{FF2B5EF4-FFF2-40B4-BE49-F238E27FC236}">
                      <a16:creationId xmlns:a16="http://schemas.microsoft.com/office/drawing/2014/main" id="{25645D66-A9BB-4B99-9A70-B554EB8AB65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774" y="2635"/>
                  <a:ext cx="2" cy="1"/>
                </a:xfrm>
                <a:custGeom>
                  <a:avLst/>
                  <a:gdLst>
                    <a:gd name="T0" fmla="*/ 0 w 2"/>
                    <a:gd name="T1" fmla="*/ 1 h 1"/>
                    <a:gd name="T2" fmla="*/ 0 w 2"/>
                    <a:gd name="T3" fmla="*/ 1 h 1"/>
                    <a:gd name="T4" fmla="*/ 1 w 2"/>
                    <a:gd name="T5" fmla="*/ 1 h 1"/>
                    <a:gd name="T6" fmla="*/ 2 w 2"/>
                    <a:gd name="T7" fmla="*/ 0 h 1"/>
                    <a:gd name="T8" fmla="*/ 2 w 2"/>
                    <a:gd name="T9" fmla="*/ 0 h 1"/>
                    <a:gd name="T10" fmla="*/ 1 w 2"/>
                    <a:gd name="T11" fmla="*/ 1 h 1"/>
                    <a:gd name="T12" fmla="*/ 0 w 2"/>
                    <a:gd name="T13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2" h="1">
                      <a:moveTo>
                        <a:pt x="0" y="1"/>
                      </a:moveTo>
                      <a:cubicBezTo>
                        <a:pt x="0" y="1"/>
                        <a:pt x="0" y="1"/>
                        <a:pt x="0" y="1"/>
                      </a:cubicBezTo>
                      <a:cubicBezTo>
                        <a:pt x="1" y="1"/>
                        <a:pt x="1" y="1"/>
                        <a:pt x="1" y="1"/>
                      </a:cubicBezTo>
                      <a:cubicBezTo>
                        <a:pt x="1" y="1"/>
                        <a:pt x="1" y="0"/>
                        <a:pt x="2" y="0"/>
                      </a:cubicBezTo>
                      <a:cubicBezTo>
                        <a:pt x="2" y="0"/>
                        <a:pt x="2" y="0"/>
                        <a:pt x="2" y="0"/>
                      </a:cubicBezTo>
                      <a:cubicBezTo>
                        <a:pt x="1" y="0"/>
                        <a:pt x="1" y="1"/>
                        <a:pt x="1" y="1"/>
                      </a:cubicBezTo>
                      <a:cubicBezTo>
                        <a:pt x="1" y="1"/>
                        <a:pt x="0" y="1"/>
                        <a:pt x="0" y="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939" name="Freeform 1329">
                  <a:extLst>
                    <a:ext uri="{FF2B5EF4-FFF2-40B4-BE49-F238E27FC236}">
                      <a16:creationId xmlns:a16="http://schemas.microsoft.com/office/drawing/2014/main" id="{E7EBC513-3FF4-4171-A662-C86212065F1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490" y="2824"/>
                  <a:ext cx="16" cy="4"/>
                </a:xfrm>
                <a:custGeom>
                  <a:avLst/>
                  <a:gdLst>
                    <a:gd name="T0" fmla="*/ 0 w 17"/>
                    <a:gd name="T1" fmla="*/ 5 h 5"/>
                    <a:gd name="T2" fmla="*/ 0 w 17"/>
                    <a:gd name="T3" fmla="*/ 5 h 5"/>
                    <a:gd name="T4" fmla="*/ 0 w 17"/>
                    <a:gd name="T5" fmla="*/ 5 h 5"/>
                    <a:gd name="T6" fmla="*/ 1 w 17"/>
                    <a:gd name="T7" fmla="*/ 5 h 5"/>
                    <a:gd name="T8" fmla="*/ 12 w 17"/>
                    <a:gd name="T9" fmla="*/ 2 h 5"/>
                    <a:gd name="T10" fmla="*/ 17 w 17"/>
                    <a:gd name="T11" fmla="*/ 1 h 5"/>
                    <a:gd name="T12" fmla="*/ 14 w 17"/>
                    <a:gd name="T13" fmla="*/ 1 h 5"/>
                    <a:gd name="T14" fmla="*/ 11 w 17"/>
                    <a:gd name="T15" fmla="*/ 2 h 5"/>
                    <a:gd name="T16" fmla="*/ 11 w 17"/>
                    <a:gd name="T17" fmla="*/ 2 h 5"/>
                    <a:gd name="T18" fmla="*/ 8 w 17"/>
                    <a:gd name="T19" fmla="*/ 3 h 5"/>
                    <a:gd name="T20" fmla="*/ 8 w 17"/>
                    <a:gd name="T21" fmla="*/ 3 h 5"/>
                    <a:gd name="T22" fmla="*/ 4 w 17"/>
                    <a:gd name="T23" fmla="*/ 3 h 5"/>
                    <a:gd name="T24" fmla="*/ 4 w 17"/>
                    <a:gd name="T25" fmla="*/ 3 h 5"/>
                    <a:gd name="T26" fmla="*/ 1 w 17"/>
                    <a:gd name="T27" fmla="*/ 3 h 5"/>
                    <a:gd name="T28" fmla="*/ 1 w 17"/>
                    <a:gd name="T29" fmla="*/ 3 h 5"/>
                    <a:gd name="T30" fmla="*/ 0 w 17"/>
                    <a:gd name="T31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</a:cxnLst>
                  <a:rect l="0" t="0" r="r" b="b"/>
                  <a:pathLst>
                    <a:path w="17" h="5">
                      <a:moveTo>
                        <a:pt x="0" y="5"/>
                      </a:moveTo>
                      <a:cubicBezTo>
                        <a:pt x="0" y="5"/>
                        <a:pt x="0" y="5"/>
                        <a:pt x="0" y="5"/>
                      </a:cubicBezTo>
                      <a:cubicBezTo>
                        <a:pt x="0" y="5"/>
                        <a:pt x="0" y="5"/>
                        <a:pt x="0" y="5"/>
                      </a:cubicBezTo>
                      <a:cubicBezTo>
                        <a:pt x="0" y="5"/>
                        <a:pt x="1" y="5"/>
                        <a:pt x="1" y="5"/>
                      </a:cubicBezTo>
                      <a:cubicBezTo>
                        <a:pt x="4" y="5"/>
                        <a:pt x="11" y="4"/>
                        <a:pt x="12" y="2"/>
                      </a:cubicBezTo>
                      <a:cubicBezTo>
                        <a:pt x="14" y="1"/>
                        <a:pt x="15" y="1"/>
                        <a:pt x="17" y="1"/>
                      </a:cubicBezTo>
                      <a:cubicBezTo>
                        <a:pt x="16" y="0"/>
                        <a:pt x="15" y="0"/>
                        <a:pt x="14" y="1"/>
                      </a:cubicBezTo>
                      <a:cubicBezTo>
                        <a:pt x="13" y="1"/>
                        <a:pt x="12" y="2"/>
                        <a:pt x="11" y="2"/>
                      </a:cubicBezTo>
                      <a:cubicBezTo>
                        <a:pt x="11" y="2"/>
                        <a:pt x="11" y="2"/>
                        <a:pt x="11" y="2"/>
                      </a:cubicBezTo>
                      <a:cubicBezTo>
                        <a:pt x="10" y="2"/>
                        <a:pt x="9" y="3"/>
                        <a:pt x="8" y="3"/>
                      </a:cubicBezTo>
                      <a:cubicBezTo>
                        <a:pt x="8" y="3"/>
                        <a:pt x="8" y="3"/>
                        <a:pt x="8" y="3"/>
                      </a:cubicBezTo>
                      <a:cubicBezTo>
                        <a:pt x="7" y="3"/>
                        <a:pt x="5" y="3"/>
                        <a:pt x="4" y="3"/>
                      </a:cubicBezTo>
                      <a:cubicBezTo>
                        <a:pt x="4" y="3"/>
                        <a:pt x="4" y="3"/>
                        <a:pt x="4" y="3"/>
                      </a:cubicBezTo>
                      <a:cubicBezTo>
                        <a:pt x="3" y="3"/>
                        <a:pt x="2" y="3"/>
                        <a:pt x="1" y="3"/>
                      </a:cubicBezTo>
                      <a:cubicBezTo>
                        <a:pt x="1" y="3"/>
                        <a:pt x="1" y="3"/>
                        <a:pt x="1" y="3"/>
                      </a:cubicBezTo>
                      <a:cubicBezTo>
                        <a:pt x="1" y="4"/>
                        <a:pt x="0" y="4"/>
                        <a:pt x="0" y="5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940" name="Freeform 1330">
                  <a:extLst>
                    <a:ext uri="{FF2B5EF4-FFF2-40B4-BE49-F238E27FC236}">
                      <a16:creationId xmlns:a16="http://schemas.microsoft.com/office/drawing/2014/main" id="{09D97DB2-5BFF-4DFD-898E-046B3C1BEE5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483" y="2793"/>
                  <a:ext cx="59" cy="45"/>
                </a:xfrm>
                <a:custGeom>
                  <a:avLst/>
                  <a:gdLst>
                    <a:gd name="T0" fmla="*/ 39 w 62"/>
                    <a:gd name="T1" fmla="*/ 42 h 47"/>
                    <a:gd name="T2" fmla="*/ 56 w 62"/>
                    <a:gd name="T3" fmla="*/ 47 h 47"/>
                    <a:gd name="T4" fmla="*/ 58 w 62"/>
                    <a:gd name="T5" fmla="*/ 47 h 47"/>
                    <a:gd name="T6" fmla="*/ 60 w 62"/>
                    <a:gd name="T7" fmla="*/ 47 h 47"/>
                    <a:gd name="T8" fmla="*/ 61 w 62"/>
                    <a:gd name="T9" fmla="*/ 47 h 47"/>
                    <a:gd name="T10" fmla="*/ 62 w 62"/>
                    <a:gd name="T11" fmla="*/ 44 h 47"/>
                    <a:gd name="T12" fmla="*/ 62 w 62"/>
                    <a:gd name="T13" fmla="*/ 43 h 47"/>
                    <a:gd name="T14" fmla="*/ 62 w 62"/>
                    <a:gd name="T15" fmla="*/ 42 h 47"/>
                    <a:gd name="T16" fmla="*/ 62 w 62"/>
                    <a:gd name="T17" fmla="*/ 41 h 47"/>
                    <a:gd name="T18" fmla="*/ 62 w 62"/>
                    <a:gd name="T19" fmla="*/ 41 h 47"/>
                    <a:gd name="T20" fmla="*/ 62 w 62"/>
                    <a:gd name="T21" fmla="*/ 40 h 47"/>
                    <a:gd name="T22" fmla="*/ 54 w 62"/>
                    <a:gd name="T23" fmla="*/ 27 h 47"/>
                    <a:gd name="T24" fmla="*/ 52 w 62"/>
                    <a:gd name="T25" fmla="*/ 24 h 47"/>
                    <a:gd name="T26" fmla="*/ 52 w 62"/>
                    <a:gd name="T27" fmla="*/ 24 h 47"/>
                    <a:gd name="T28" fmla="*/ 52 w 62"/>
                    <a:gd name="T29" fmla="*/ 21 h 47"/>
                    <a:gd name="T30" fmla="*/ 51 w 62"/>
                    <a:gd name="T31" fmla="*/ 20 h 47"/>
                    <a:gd name="T32" fmla="*/ 50 w 62"/>
                    <a:gd name="T33" fmla="*/ 19 h 47"/>
                    <a:gd name="T34" fmla="*/ 49 w 62"/>
                    <a:gd name="T35" fmla="*/ 18 h 47"/>
                    <a:gd name="T36" fmla="*/ 40 w 62"/>
                    <a:gd name="T37" fmla="*/ 9 h 47"/>
                    <a:gd name="T38" fmla="*/ 35 w 62"/>
                    <a:gd name="T39" fmla="*/ 7 h 47"/>
                    <a:gd name="T40" fmla="*/ 29 w 62"/>
                    <a:gd name="T41" fmla="*/ 1 h 47"/>
                    <a:gd name="T42" fmla="*/ 21 w 62"/>
                    <a:gd name="T43" fmla="*/ 2 h 47"/>
                    <a:gd name="T44" fmla="*/ 10 w 62"/>
                    <a:gd name="T45" fmla="*/ 2 h 47"/>
                    <a:gd name="T46" fmla="*/ 9 w 62"/>
                    <a:gd name="T47" fmla="*/ 4 h 47"/>
                    <a:gd name="T48" fmla="*/ 8 w 62"/>
                    <a:gd name="T49" fmla="*/ 5 h 47"/>
                    <a:gd name="T50" fmla="*/ 7 w 62"/>
                    <a:gd name="T51" fmla="*/ 6 h 47"/>
                    <a:gd name="T52" fmla="*/ 6 w 62"/>
                    <a:gd name="T53" fmla="*/ 7 h 47"/>
                    <a:gd name="T54" fmla="*/ 3 w 62"/>
                    <a:gd name="T55" fmla="*/ 16 h 47"/>
                    <a:gd name="T56" fmla="*/ 8 w 62"/>
                    <a:gd name="T57" fmla="*/ 31 h 47"/>
                    <a:gd name="T58" fmla="*/ 10 w 62"/>
                    <a:gd name="T59" fmla="*/ 31 h 47"/>
                    <a:gd name="T60" fmla="*/ 13 w 62"/>
                    <a:gd name="T61" fmla="*/ 31 h 47"/>
                    <a:gd name="T62" fmla="*/ 16 w 62"/>
                    <a:gd name="T63" fmla="*/ 30 h 47"/>
                    <a:gd name="T64" fmla="*/ 22 w 62"/>
                    <a:gd name="T65" fmla="*/ 28 h 47"/>
                    <a:gd name="T66" fmla="*/ 31 w 62"/>
                    <a:gd name="T67" fmla="*/ 33 h 47"/>
                    <a:gd name="T68" fmla="*/ 41 w 62"/>
                    <a:gd name="T69" fmla="*/ 36 h 47"/>
                    <a:gd name="T70" fmla="*/ 30 w 62"/>
                    <a:gd name="T71" fmla="*/ 40 h 47"/>
                    <a:gd name="T72" fmla="*/ 22 w 62"/>
                    <a:gd name="T73" fmla="*/ 37 h 47"/>
                    <a:gd name="T74" fmla="*/ 8 w 62"/>
                    <a:gd name="T75" fmla="*/ 41 h 47"/>
                    <a:gd name="T76" fmla="*/ 7 w 62"/>
                    <a:gd name="T77" fmla="*/ 41 h 47"/>
                    <a:gd name="T78" fmla="*/ 7 w 62"/>
                    <a:gd name="T79" fmla="*/ 41 h 47"/>
                    <a:gd name="T80" fmla="*/ 8 w 62"/>
                    <a:gd name="T81" fmla="*/ 44 h 47"/>
                    <a:gd name="T82" fmla="*/ 10 w 62"/>
                    <a:gd name="T83" fmla="*/ 44 h 47"/>
                    <a:gd name="T84" fmla="*/ 12 w 62"/>
                    <a:gd name="T85" fmla="*/ 44 h 47"/>
                    <a:gd name="T86" fmla="*/ 13 w 62"/>
                    <a:gd name="T87" fmla="*/ 45 h 47"/>
                    <a:gd name="T88" fmla="*/ 13 w 62"/>
                    <a:gd name="T89" fmla="*/ 46 h 47"/>
                    <a:gd name="T90" fmla="*/ 15 w 62"/>
                    <a:gd name="T91" fmla="*/ 46 h 47"/>
                    <a:gd name="T92" fmla="*/ 16 w 62"/>
                    <a:gd name="T93" fmla="*/ 45 h 47"/>
                    <a:gd name="T94" fmla="*/ 18 w 62"/>
                    <a:gd name="T95" fmla="*/ 44 h 47"/>
                    <a:gd name="T96" fmla="*/ 19 w 62"/>
                    <a:gd name="T97" fmla="*/ 43 h 47"/>
                    <a:gd name="T98" fmla="*/ 36 w 62"/>
                    <a:gd name="T99" fmla="*/ 42 h 4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</a:cxnLst>
                  <a:rect l="0" t="0" r="r" b="b"/>
                  <a:pathLst>
                    <a:path w="62" h="47">
                      <a:moveTo>
                        <a:pt x="36" y="41"/>
                      </a:moveTo>
                      <a:cubicBezTo>
                        <a:pt x="39" y="42"/>
                        <a:pt x="39" y="42"/>
                        <a:pt x="39" y="42"/>
                      </a:cubicBezTo>
                      <a:cubicBezTo>
                        <a:pt x="46" y="43"/>
                        <a:pt x="48" y="45"/>
                        <a:pt x="48" y="46"/>
                      </a:cubicBezTo>
                      <a:cubicBezTo>
                        <a:pt x="49" y="47"/>
                        <a:pt x="52" y="47"/>
                        <a:pt x="56" y="47"/>
                      </a:cubicBezTo>
                      <a:cubicBezTo>
                        <a:pt x="56" y="47"/>
                        <a:pt x="57" y="47"/>
                        <a:pt x="57" y="47"/>
                      </a:cubicBezTo>
                      <a:cubicBezTo>
                        <a:pt x="58" y="47"/>
                        <a:pt x="58" y="47"/>
                        <a:pt x="58" y="47"/>
                      </a:cubicBezTo>
                      <a:cubicBezTo>
                        <a:pt x="58" y="47"/>
                        <a:pt x="59" y="47"/>
                        <a:pt x="59" y="47"/>
                      </a:cubicBezTo>
                      <a:cubicBezTo>
                        <a:pt x="59" y="47"/>
                        <a:pt x="60" y="47"/>
                        <a:pt x="60" y="47"/>
                      </a:cubicBezTo>
                      <a:cubicBezTo>
                        <a:pt x="60" y="47"/>
                        <a:pt x="60" y="47"/>
                        <a:pt x="61" y="47"/>
                      </a:cubicBezTo>
                      <a:cubicBezTo>
                        <a:pt x="61" y="47"/>
                        <a:pt x="61" y="47"/>
                        <a:pt x="61" y="47"/>
                      </a:cubicBezTo>
                      <a:cubicBezTo>
                        <a:pt x="62" y="46"/>
                        <a:pt x="62" y="46"/>
                        <a:pt x="62" y="46"/>
                      </a:cubicBezTo>
                      <a:cubicBezTo>
                        <a:pt x="62" y="45"/>
                        <a:pt x="62" y="45"/>
                        <a:pt x="62" y="44"/>
                      </a:cubicBezTo>
                      <a:cubicBezTo>
                        <a:pt x="62" y="44"/>
                        <a:pt x="62" y="44"/>
                        <a:pt x="62" y="44"/>
                      </a:cubicBezTo>
                      <a:cubicBezTo>
                        <a:pt x="62" y="43"/>
                        <a:pt x="62" y="43"/>
                        <a:pt x="62" y="43"/>
                      </a:cubicBezTo>
                      <a:cubicBezTo>
                        <a:pt x="62" y="43"/>
                        <a:pt x="62" y="42"/>
                        <a:pt x="62" y="42"/>
                      </a:cubicBezTo>
                      <a:cubicBezTo>
                        <a:pt x="62" y="42"/>
                        <a:pt x="62" y="42"/>
                        <a:pt x="62" y="42"/>
                      </a:cubicBezTo>
                      <a:cubicBezTo>
                        <a:pt x="62" y="42"/>
                        <a:pt x="62" y="42"/>
                        <a:pt x="62" y="42"/>
                      </a:cubicBezTo>
                      <a:cubicBezTo>
                        <a:pt x="62" y="41"/>
                        <a:pt x="62" y="41"/>
                        <a:pt x="62" y="41"/>
                      </a:cubicBezTo>
                      <a:cubicBezTo>
                        <a:pt x="62" y="41"/>
                        <a:pt x="62" y="41"/>
                        <a:pt x="62" y="41"/>
                      </a:cubicBezTo>
                      <a:cubicBezTo>
                        <a:pt x="62" y="41"/>
                        <a:pt x="62" y="41"/>
                        <a:pt x="62" y="41"/>
                      </a:cubicBezTo>
                      <a:cubicBezTo>
                        <a:pt x="62" y="40"/>
                        <a:pt x="62" y="40"/>
                        <a:pt x="62" y="40"/>
                      </a:cubicBezTo>
                      <a:cubicBezTo>
                        <a:pt x="62" y="40"/>
                        <a:pt x="62" y="40"/>
                        <a:pt x="62" y="40"/>
                      </a:cubicBezTo>
                      <a:cubicBezTo>
                        <a:pt x="61" y="39"/>
                        <a:pt x="59" y="37"/>
                        <a:pt x="57" y="35"/>
                      </a:cubicBezTo>
                      <a:cubicBezTo>
                        <a:pt x="55" y="33"/>
                        <a:pt x="54" y="29"/>
                        <a:pt x="54" y="27"/>
                      </a:cubicBezTo>
                      <a:cubicBezTo>
                        <a:pt x="52" y="24"/>
                        <a:pt x="52" y="24"/>
                        <a:pt x="52" y="24"/>
                      </a:cubicBezTo>
                      <a:cubicBezTo>
                        <a:pt x="52" y="24"/>
                        <a:pt x="52" y="24"/>
                        <a:pt x="52" y="24"/>
                      </a:cubicBezTo>
                      <a:cubicBezTo>
                        <a:pt x="52" y="24"/>
                        <a:pt x="52" y="24"/>
                        <a:pt x="52" y="24"/>
                      </a:cubicBezTo>
                      <a:cubicBezTo>
                        <a:pt x="52" y="24"/>
                        <a:pt x="52" y="24"/>
                        <a:pt x="52" y="24"/>
                      </a:cubicBezTo>
                      <a:cubicBezTo>
                        <a:pt x="52" y="23"/>
                        <a:pt x="52" y="23"/>
                        <a:pt x="52" y="21"/>
                      </a:cubicBezTo>
                      <a:cubicBezTo>
                        <a:pt x="52" y="21"/>
                        <a:pt x="52" y="21"/>
                        <a:pt x="52" y="21"/>
                      </a:cubicBezTo>
                      <a:cubicBezTo>
                        <a:pt x="51" y="21"/>
                        <a:pt x="51" y="21"/>
                        <a:pt x="51" y="20"/>
                      </a:cubicBezTo>
                      <a:cubicBezTo>
                        <a:pt x="51" y="20"/>
                        <a:pt x="51" y="20"/>
                        <a:pt x="51" y="20"/>
                      </a:cubicBezTo>
                      <a:cubicBezTo>
                        <a:pt x="51" y="20"/>
                        <a:pt x="50" y="19"/>
                        <a:pt x="50" y="19"/>
                      </a:cubicBezTo>
                      <a:cubicBezTo>
                        <a:pt x="50" y="19"/>
                        <a:pt x="50" y="19"/>
                        <a:pt x="50" y="19"/>
                      </a:cubicBezTo>
                      <a:cubicBezTo>
                        <a:pt x="50" y="19"/>
                        <a:pt x="49" y="18"/>
                        <a:pt x="49" y="18"/>
                      </a:cubicBezTo>
                      <a:cubicBezTo>
                        <a:pt x="49" y="18"/>
                        <a:pt x="49" y="18"/>
                        <a:pt x="49" y="18"/>
                      </a:cubicBezTo>
                      <a:cubicBezTo>
                        <a:pt x="48" y="18"/>
                        <a:pt x="48" y="17"/>
                        <a:pt x="47" y="17"/>
                      </a:cubicBezTo>
                      <a:cubicBezTo>
                        <a:pt x="44" y="16"/>
                        <a:pt x="41" y="12"/>
                        <a:pt x="40" y="9"/>
                      </a:cubicBezTo>
                      <a:cubicBezTo>
                        <a:pt x="39" y="9"/>
                        <a:pt x="39" y="8"/>
                        <a:pt x="39" y="7"/>
                      </a:cubicBezTo>
                      <a:cubicBezTo>
                        <a:pt x="35" y="7"/>
                        <a:pt x="35" y="7"/>
                        <a:pt x="35" y="7"/>
                      </a:cubicBezTo>
                      <a:cubicBezTo>
                        <a:pt x="35" y="6"/>
                        <a:pt x="35" y="6"/>
                        <a:pt x="35" y="6"/>
                      </a:cubicBezTo>
                      <a:cubicBezTo>
                        <a:pt x="34" y="5"/>
                        <a:pt x="31" y="2"/>
                        <a:pt x="29" y="1"/>
                      </a:cubicBezTo>
                      <a:cubicBezTo>
                        <a:pt x="27" y="0"/>
                        <a:pt x="23" y="2"/>
                        <a:pt x="22" y="2"/>
                      </a:cubicBezTo>
                      <a:cubicBezTo>
                        <a:pt x="21" y="2"/>
                        <a:pt x="21" y="2"/>
                        <a:pt x="21" y="2"/>
                      </a:cubicBezTo>
                      <a:cubicBezTo>
                        <a:pt x="21" y="2"/>
                        <a:pt x="18" y="3"/>
                        <a:pt x="15" y="3"/>
                      </a:cubicBezTo>
                      <a:cubicBezTo>
                        <a:pt x="13" y="3"/>
                        <a:pt x="12" y="2"/>
                        <a:pt x="10" y="2"/>
                      </a:cubicBezTo>
                      <a:cubicBezTo>
                        <a:pt x="10" y="2"/>
                        <a:pt x="10" y="2"/>
                        <a:pt x="9" y="3"/>
                      </a:cubicBezTo>
                      <a:cubicBezTo>
                        <a:pt x="9" y="3"/>
                        <a:pt x="9" y="3"/>
                        <a:pt x="9" y="4"/>
                      </a:cubicBezTo>
                      <a:cubicBezTo>
                        <a:pt x="9" y="4"/>
                        <a:pt x="9" y="4"/>
                        <a:pt x="8" y="5"/>
                      </a:cubicBezTo>
                      <a:cubicBezTo>
                        <a:pt x="8" y="5"/>
                        <a:pt x="8" y="5"/>
                        <a:pt x="8" y="5"/>
                      </a:cubicBezTo>
                      <a:cubicBezTo>
                        <a:pt x="8" y="5"/>
                        <a:pt x="8" y="6"/>
                        <a:pt x="8" y="6"/>
                      </a:cubicBezTo>
                      <a:cubicBezTo>
                        <a:pt x="7" y="6"/>
                        <a:pt x="7" y="6"/>
                        <a:pt x="7" y="6"/>
                      </a:cubicBezTo>
                      <a:cubicBezTo>
                        <a:pt x="7" y="6"/>
                        <a:pt x="7" y="7"/>
                        <a:pt x="7" y="7"/>
                      </a:cubicBezTo>
                      <a:cubicBezTo>
                        <a:pt x="6" y="7"/>
                        <a:pt x="6" y="7"/>
                        <a:pt x="6" y="7"/>
                      </a:cubicBezTo>
                      <a:cubicBezTo>
                        <a:pt x="6" y="7"/>
                        <a:pt x="6" y="7"/>
                        <a:pt x="6" y="7"/>
                      </a:cubicBezTo>
                      <a:cubicBezTo>
                        <a:pt x="5" y="10"/>
                        <a:pt x="5" y="14"/>
                        <a:pt x="3" y="16"/>
                      </a:cubicBezTo>
                      <a:cubicBezTo>
                        <a:pt x="0" y="20"/>
                        <a:pt x="4" y="27"/>
                        <a:pt x="7" y="29"/>
                      </a:cubicBezTo>
                      <a:cubicBezTo>
                        <a:pt x="7" y="30"/>
                        <a:pt x="8" y="30"/>
                        <a:pt x="8" y="31"/>
                      </a:cubicBezTo>
                      <a:cubicBezTo>
                        <a:pt x="8" y="31"/>
                        <a:pt x="9" y="31"/>
                        <a:pt x="9" y="31"/>
                      </a:cubicBezTo>
                      <a:cubicBezTo>
                        <a:pt x="9" y="31"/>
                        <a:pt x="10" y="31"/>
                        <a:pt x="10" y="31"/>
                      </a:cubicBezTo>
                      <a:cubicBezTo>
                        <a:pt x="11" y="31"/>
                        <a:pt x="12" y="31"/>
                        <a:pt x="12" y="31"/>
                      </a:cubicBezTo>
                      <a:cubicBezTo>
                        <a:pt x="13" y="31"/>
                        <a:pt x="13" y="31"/>
                        <a:pt x="13" y="31"/>
                      </a:cubicBezTo>
                      <a:cubicBezTo>
                        <a:pt x="14" y="31"/>
                        <a:pt x="15" y="31"/>
                        <a:pt x="15" y="30"/>
                      </a:cubicBezTo>
                      <a:cubicBezTo>
                        <a:pt x="16" y="30"/>
                        <a:pt x="16" y="30"/>
                        <a:pt x="16" y="30"/>
                      </a:cubicBezTo>
                      <a:cubicBezTo>
                        <a:pt x="17" y="30"/>
                        <a:pt x="18" y="29"/>
                        <a:pt x="19" y="29"/>
                      </a:cubicBezTo>
                      <a:cubicBezTo>
                        <a:pt x="20" y="28"/>
                        <a:pt x="21" y="28"/>
                        <a:pt x="22" y="28"/>
                      </a:cubicBezTo>
                      <a:cubicBezTo>
                        <a:pt x="25" y="28"/>
                        <a:pt x="26" y="30"/>
                        <a:pt x="27" y="31"/>
                      </a:cubicBezTo>
                      <a:cubicBezTo>
                        <a:pt x="28" y="32"/>
                        <a:pt x="29" y="33"/>
                        <a:pt x="31" y="33"/>
                      </a:cubicBezTo>
                      <a:cubicBezTo>
                        <a:pt x="37" y="34"/>
                        <a:pt x="38" y="34"/>
                        <a:pt x="38" y="35"/>
                      </a:cubicBezTo>
                      <a:cubicBezTo>
                        <a:pt x="41" y="36"/>
                        <a:pt x="41" y="36"/>
                        <a:pt x="41" y="36"/>
                      </a:cubicBezTo>
                      <a:cubicBezTo>
                        <a:pt x="38" y="38"/>
                        <a:pt x="38" y="38"/>
                        <a:pt x="38" y="38"/>
                      </a:cubicBezTo>
                      <a:cubicBezTo>
                        <a:pt x="38" y="38"/>
                        <a:pt x="34" y="41"/>
                        <a:pt x="30" y="40"/>
                      </a:cubicBezTo>
                      <a:cubicBezTo>
                        <a:pt x="28" y="40"/>
                        <a:pt x="27" y="39"/>
                        <a:pt x="25" y="38"/>
                      </a:cubicBezTo>
                      <a:cubicBezTo>
                        <a:pt x="24" y="38"/>
                        <a:pt x="23" y="37"/>
                        <a:pt x="22" y="37"/>
                      </a:cubicBezTo>
                      <a:cubicBezTo>
                        <a:pt x="19" y="40"/>
                        <a:pt x="10" y="41"/>
                        <a:pt x="8" y="41"/>
                      </a:cubicBezTo>
                      <a:cubicBezTo>
                        <a:pt x="8" y="41"/>
                        <a:pt x="8" y="41"/>
                        <a:pt x="8" y="41"/>
                      </a:cubicBezTo>
                      <a:cubicBezTo>
                        <a:pt x="8" y="41"/>
                        <a:pt x="8" y="41"/>
                        <a:pt x="8" y="41"/>
                      </a:cubicBezTo>
                      <a:cubicBezTo>
                        <a:pt x="8" y="41"/>
                        <a:pt x="8" y="41"/>
                        <a:pt x="7" y="41"/>
                      </a:cubicBezTo>
                      <a:cubicBezTo>
                        <a:pt x="7" y="41"/>
                        <a:pt x="7" y="41"/>
                        <a:pt x="7" y="41"/>
                      </a:cubicBezTo>
                      <a:cubicBezTo>
                        <a:pt x="7" y="41"/>
                        <a:pt x="7" y="41"/>
                        <a:pt x="7" y="41"/>
                      </a:cubicBezTo>
                      <a:cubicBezTo>
                        <a:pt x="7" y="42"/>
                        <a:pt x="7" y="43"/>
                        <a:pt x="7" y="44"/>
                      </a:cubicBezTo>
                      <a:cubicBezTo>
                        <a:pt x="8" y="44"/>
                        <a:pt x="8" y="44"/>
                        <a:pt x="8" y="44"/>
                      </a:cubicBezTo>
                      <a:cubicBezTo>
                        <a:pt x="8" y="44"/>
                        <a:pt x="8" y="44"/>
                        <a:pt x="8" y="44"/>
                      </a:cubicBezTo>
                      <a:cubicBezTo>
                        <a:pt x="9" y="44"/>
                        <a:pt x="9" y="44"/>
                        <a:pt x="10" y="44"/>
                      </a:cubicBezTo>
                      <a:cubicBezTo>
                        <a:pt x="10" y="44"/>
                        <a:pt x="10" y="44"/>
                        <a:pt x="11" y="44"/>
                      </a:cubicBezTo>
                      <a:cubicBezTo>
                        <a:pt x="11" y="44"/>
                        <a:pt x="11" y="44"/>
                        <a:pt x="12" y="44"/>
                      </a:cubicBezTo>
                      <a:cubicBezTo>
                        <a:pt x="12" y="44"/>
                        <a:pt x="12" y="45"/>
                        <a:pt x="12" y="45"/>
                      </a:cubicBezTo>
                      <a:cubicBezTo>
                        <a:pt x="12" y="45"/>
                        <a:pt x="13" y="45"/>
                        <a:pt x="13" y="45"/>
                      </a:cubicBezTo>
                      <a:cubicBezTo>
                        <a:pt x="13" y="45"/>
                        <a:pt x="13" y="45"/>
                        <a:pt x="13" y="45"/>
                      </a:cubicBezTo>
                      <a:cubicBezTo>
                        <a:pt x="13" y="46"/>
                        <a:pt x="13" y="46"/>
                        <a:pt x="13" y="46"/>
                      </a:cubicBezTo>
                      <a:cubicBezTo>
                        <a:pt x="14" y="46"/>
                        <a:pt x="14" y="46"/>
                        <a:pt x="14" y="46"/>
                      </a:cubicBezTo>
                      <a:cubicBezTo>
                        <a:pt x="14" y="46"/>
                        <a:pt x="15" y="46"/>
                        <a:pt x="15" y="46"/>
                      </a:cubicBezTo>
                      <a:cubicBezTo>
                        <a:pt x="15" y="45"/>
                        <a:pt x="15" y="45"/>
                        <a:pt x="16" y="45"/>
                      </a:cubicBezTo>
                      <a:cubicBezTo>
                        <a:pt x="16" y="45"/>
                        <a:pt x="16" y="45"/>
                        <a:pt x="16" y="45"/>
                      </a:cubicBezTo>
                      <a:cubicBezTo>
                        <a:pt x="16" y="45"/>
                        <a:pt x="17" y="45"/>
                        <a:pt x="17" y="44"/>
                      </a:cubicBezTo>
                      <a:cubicBezTo>
                        <a:pt x="17" y="44"/>
                        <a:pt x="18" y="44"/>
                        <a:pt x="18" y="44"/>
                      </a:cubicBezTo>
                      <a:cubicBezTo>
                        <a:pt x="18" y="44"/>
                        <a:pt x="18" y="44"/>
                        <a:pt x="18" y="44"/>
                      </a:cubicBezTo>
                      <a:cubicBezTo>
                        <a:pt x="19" y="43"/>
                        <a:pt x="19" y="43"/>
                        <a:pt x="19" y="43"/>
                      </a:cubicBezTo>
                      <a:cubicBezTo>
                        <a:pt x="19" y="43"/>
                        <a:pt x="33" y="42"/>
                        <a:pt x="35" y="42"/>
                      </a:cubicBezTo>
                      <a:cubicBezTo>
                        <a:pt x="36" y="42"/>
                        <a:pt x="36" y="42"/>
                        <a:pt x="36" y="42"/>
                      </a:cubicBezTo>
                      <a:lnTo>
                        <a:pt x="36" y="41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941" name="Freeform 1331">
                  <a:extLst>
                    <a:ext uri="{FF2B5EF4-FFF2-40B4-BE49-F238E27FC236}">
                      <a16:creationId xmlns:a16="http://schemas.microsoft.com/office/drawing/2014/main" id="{F6FC9B2D-ED26-4555-8C78-36C5DD5BF62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491" y="2832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942" name="Freeform 1332">
                  <a:extLst>
                    <a:ext uri="{FF2B5EF4-FFF2-40B4-BE49-F238E27FC236}">
                      <a16:creationId xmlns:a16="http://schemas.microsoft.com/office/drawing/2014/main" id="{D8E830AD-1FD9-40F9-9B61-76A0010A505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490" y="2832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943" name="Freeform 1333">
                  <a:extLst>
                    <a:ext uri="{FF2B5EF4-FFF2-40B4-BE49-F238E27FC236}">
                      <a16:creationId xmlns:a16="http://schemas.microsoft.com/office/drawing/2014/main" id="{E21CA9BE-B297-40AA-A92A-A658CDDE321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490" y="2832"/>
                  <a:ext cx="1" cy="0"/>
                </a:xfrm>
                <a:custGeom>
                  <a:avLst/>
                  <a:gdLst>
                    <a:gd name="T0" fmla="*/ 0 w 1"/>
                    <a:gd name="T1" fmla="*/ 1 w 1"/>
                    <a:gd name="T2" fmla="*/ 0 w 1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</a:cxnLst>
                  <a:rect l="0" t="0" r="r" b="b"/>
                  <a:pathLst>
                    <a:path w="1">
                      <a:moveTo>
                        <a:pt x="0" y="0"/>
                      </a:moveTo>
                      <a:cubicBezTo>
                        <a:pt x="1" y="0"/>
                        <a:pt x="1" y="0"/>
                        <a:pt x="1" y="0"/>
                      </a:cubicBezTo>
                      <a:cubicBezTo>
                        <a:pt x="1" y="0"/>
                        <a:pt x="1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944" name="Freeform 1334">
                  <a:extLst>
                    <a:ext uri="{FF2B5EF4-FFF2-40B4-BE49-F238E27FC236}">
                      <a16:creationId xmlns:a16="http://schemas.microsoft.com/office/drawing/2014/main" id="{7CF5B7FE-4EF8-4AE7-A135-0A6C4A96C33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498" y="2821"/>
                  <a:ext cx="3" cy="1"/>
                </a:xfrm>
                <a:custGeom>
                  <a:avLst/>
                  <a:gdLst>
                    <a:gd name="T0" fmla="*/ 3 w 3"/>
                    <a:gd name="T1" fmla="*/ 0 h 1"/>
                    <a:gd name="T2" fmla="*/ 0 w 3"/>
                    <a:gd name="T3" fmla="*/ 1 h 1"/>
                    <a:gd name="T4" fmla="*/ 3 w 3"/>
                    <a:gd name="T5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3" h="1">
                      <a:moveTo>
                        <a:pt x="3" y="0"/>
                      </a:moveTo>
                      <a:cubicBezTo>
                        <a:pt x="2" y="0"/>
                        <a:pt x="1" y="1"/>
                        <a:pt x="0" y="1"/>
                      </a:cubicBezTo>
                      <a:cubicBezTo>
                        <a:pt x="1" y="1"/>
                        <a:pt x="2" y="0"/>
                        <a:pt x="3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945" name="Freeform 1335">
                  <a:extLst>
                    <a:ext uri="{FF2B5EF4-FFF2-40B4-BE49-F238E27FC236}">
                      <a16:creationId xmlns:a16="http://schemas.microsoft.com/office/drawing/2014/main" id="{DF58FE84-5BB9-4589-9A02-721F010BE32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496" y="2822"/>
                  <a:ext cx="1" cy="1"/>
                </a:xfrm>
                <a:custGeom>
                  <a:avLst/>
                  <a:gdLst>
                    <a:gd name="T0" fmla="*/ 2 w 2"/>
                    <a:gd name="T1" fmla="*/ 0 h 1"/>
                    <a:gd name="T2" fmla="*/ 0 w 2"/>
                    <a:gd name="T3" fmla="*/ 1 h 1"/>
                    <a:gd name="T4" fmla="*/ 2 w 2"/>
                    <a:gd name="T5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" h="1">
                      <a:moveTo>
                        <a:pt x="2" y="0"/>
                      </a:moveTo>
                      <a:cubicBezTo>
                        <a:pt x="2" y="1"/>
                        <a:pt x="1" y="1"/>
                        <a:pt x="0" y="1"/>
                      </a:cubicBezTo>
                      <a:cubicBezTo>
                        <a:pt x="1" y="1"/>
                        <a:pt x="2" y="1"/>
                        <a:pt x="2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946" name="Freeform 1336">
                  <a:extLst>
                    <a:ext uri="{FF2B5EF4-FFF2-40B4-BE49-F238E27FC236}">
                      <a16:creationId xmlns:a16="http://schemas.microsoft.com/office/drawing/2014/main" id="{3C3BA352-2939-4435-AB22-34335837989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493" y="2823"/>
                  <a:ext cx="2" cy="0"/>
                </a:xfrm>
                <a:custGeom>
                  <a:avLst/>
                  <a:gdLst>
                    <a:gd name="T0" fmla="*/ 2 w 2"/>
                    <a:gd name="T1" fmla="*/ 0 w 2"/>
                    <a:gd name="T2" fmla="*/ 2 w 2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</a:cxnLst>
                  <a:rect l="0" t="0" r="r" b="b"/>
                  <a:pathLst>
                    <a:path w="2">
                      <a:moveTo>
                        <a:pt x="2" y="0"/>
                      </a:moveTo>
                      <a:cubicBezTo>
                        <a:pt x="2" y="0"/>
                        <a:pt x="1" y="0"/>
                        <a:pt x="0" y="0"/>
                      </a:cubicBezTo>
                      <a:cubicBezTo>
                        <a:pt x="1" y="0"/>
                        <a:pt x="2" y="0"/>
                        <a:pt x="2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947" name="Freeform 1337">
                  <a:extLst>
                    <a:ext uri="{FF2B5EF4-FFF2-40B4-BE49-F238E27FC236}">
                      <a16:creationId xmlns:a16="http://schemas.microsoft.com/office/drawing/2014/main" id="{74B76042-38E6-4E76-94FC-F6603E48474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491" y="2823"/>
                  <a:ext cx="1" cy="0"/>
                </a:xfrm>
                <a:custGeom>
                  <a:avLst/>
                  <a:gdLst>
                    <a:gd name="T0" fmla="*/ 0 w 1"/>
                    <a:gd name="T1" fmla="*/ 1 w 1"/>
                    <a:gd name="T2" fmla="*/ 0 w 1"/>
                    <a:gd name="T3" fmla="*/ 0 w 1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1">
                      <a:moveTo>
                        <a:pt x="0" y="0"/>
                      </a:moveTo>
                      <a:cubicBezTo>
                        <a:pt x="0" y="0"/>
                        <a:pt x="1" y="0"/>
                        <a:pt x="1" y="0"/>
                      </a:cubicBezTo>
                      <a:cubicBezTo>
                        <a:pt x="1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948" name="Freeform 1338">
                  <a:extLst>
                    <a:ext uri="{FF2B5EF4-FFF2-40B4-BE49-F238E27FC236}">
                      <a16:creationId xmlns:a16="http://schemas.microsoft.com/office/drawing/2014/main" id="{BDAD3328-8AFD-4595-8E04-38C78504123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496" y="2837"/>
                  <a:ext cx="22" cy="13"/>
                </a:xfrm>
                <a:custGeom>
                  <a:avLst/>
                  <a:gdLst>
                    <a:gd name="T0" fmla="*/ 23 w 23"/>
                    <a:gd name="T1" fmla="*/ 0 h 14"/>
                    <a:gd name="T2" fmla="*/ 7 w 23"/>
                    <a:gd name="T3" fmla="*/ 1 h 14"/>
                    <a:gd name="T4" fmla="*/ 0 w 23"/>
                    <a:gd name="T5" fmla="*/ 4 h 14"/>
                    <a:gd name="T6" fmla="*/ 0 w 23"/>
                    <a:gd name="T7" fmla="*/ 4 h 14"/>
                    <a:gd name="T8" fmla="*/ 4 w 23"/>
                    <a:gd name="T9" fmla="*/ 5 h 14"/>
                    <a:gd name="T10" fmla="*/ 8 w 23"/>
                    <a:gd name="T11" fmla="*/ 12 h 14"/>
                    <a:gd name="T12" fmla="*/ 9 w 23"/>
                    <a:gd name="T13" fmla="*/ 14 h 14"/>
                    <a:gd name="T14" fmla="*/ 9 w 23"/>
                    <a:gd name="T15" fmla="*/ 14 h 14"/>
                    <a:gd name="T16" fmla="*/ 9 w 23"/>
                    <a:gd name="T17" fmla="*/ 14 h 14"/>
                    <a:gd name="T18" fmla="*/ 11 w 23"/>
                    <a:gd name="T19" fmla="*/ 13 h 14"/>
                    <a:gd name="T20" fmla="*/ 20 w 23"/>
                    <a:gd name="T21" fmla="*/ 8 h 14"/>
                    <a:gd name="T22" fmla="*/ 21 w 23"/>
                    <a:gd name="T23" fmla="*/ 8 h 14"/>
                    <a:gd name="T24" fmla="*/ 21 w 23"/>
                    <a:gd name="T25" fmla="*/ 8 h 14"/>
                    <a:gd name="T26" fmla="*/ 20 w 23"/>
                    <a:gd name="T27" fmla="*/ 3 h 14"/>
                    <a:gd name="T28" fmla="*/ 22 w 23"/>
                    <a:gd name="T29" fmla="*/ 1 h 14"/>
                    <a:gd name="T30" fmla="*/ 23 w 23"/>
                    <a:gd name="T31" fmla="*/ 1 h 14"/>
                    <a:gd name="T32" fmla="*/ 23 w 23"/>
                    <a:gd name="T33" fmla="*/ 1 h 14"/>
                    <a:gd name="T34" fmla="*/ 23 w 23"/>
                    <a:gd name="T35" fmla="*/ 0 h 14"/>
                    <a:gd name="T36" fmla="*/ 23 w 23"/>
                    <a:gd name="T37" fmla="*/ 0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23" h="14">
                      <a:moveTo>
                        <a:pt x="23" y="0"/>
                      </a:moveTo>
                      <a:cubicBezTo>
                        <a:pt x="21" y="0"/>
                        <a:pt x="9" y="1"/>
                        <a:pt x="7" y="1"/>
                      </a:cubicBezTo>
                      <a:cubicBezTo>
                        <a:pt x="5" y="2"/>
                        <a:pt x="2" y="4"/>
                        <a:pt x="0" y="4"/>
                      </a:cubicBezTo>
                      <a:cubicBezTo>
                        <a:pt x="0" y="4"/>
                        <a:pt x="0" y="4"/>
                        <a:pt x="0" y="4"/>
                      </a:cubicBezTo>
                      <a:cubicBezTo>
                        <a:pt x="1" y="5"/>
                        <a:pt x="2" y="5"/>
                        <a:pt x="4" y="5"/>
                      </a:cubicBezTo>
                      <a:cubicBezTo>
                        <a:pt x="8" y="7"/>
                        <a:pt x="8" y="9"/>
                        <a:pt x="8" y="12"/>
                      </a:cubicBezTo>
                      <a:cubicBezTo>
                        <a:pt x="8" y="13"/>
                        <a:pt x="8" y="13"/>
                        <a:pt x="9" y="14"/>
                      </a:cubicBezTo>
                      <a:cubicBezTo>
                        <a:pt x="9" y="14"/>
                        <a:pt x="9" y="14"/>
                        <a:pt x="9" y="14"/>
                      </a:cubicBezTo>
                      <a:cubicBezTo>
                        <a:pt x="9" y="14"/>
                        <a:pt x="9" y="14"/>
                        <a:pt x="9" y="14"/>
                      </a:cubicBezTo>
                      <a:cubicBezTo>
                        <a:pt x="10" y="14"/>
                        <a:pt x="10" y="13"/>
                        <a:pt x="11" y="13"/>
                      </a:cubicBezTo>
                      <a:cubicBezTo>
                        <a:pt x="15" y="9"/>
                        <a:pt x="18" y="7"/>
                        <a:pt x="20" y="8"/>
                      </a:cubicBezTo>
                      <a:cubicBezTo>
                        <a:pt x="21" y="8"/>
                        <a:pt x="21" y="8"/>
                        <a:pt x="21" y="8"/>
                      </a:cubicBezTo>
                      <a:cubicBezTo>
                        <a:pt x="21" y="8"/>
                        <a:pt x="21" y="8"/>
                        <a:pt x="21" y="8"/>
                      </a:cubicBezTo>
                      <a:cubicBezTo>
                        <a:pt x="20" y="7"/>
                        <a:pt x="19" y="5"/>
                        <a:pt x="20" y="3"/>
                      </a:cubicBezTo>
                      <a:cubicBezTo>
                        <a:pt x="20" y="3"/>
                        <a:pt x="21" y="2"/>
                        <a:pt x="22" y="1"/>
                      </a:cubicBezTo>
                      <a:cubicBezTo>
                        <a:pt x="22" y="1"/>
                        <a:pt x="23" y="1"/>
                        <a:pt x="23" y="1"/>
                      </a:cubicBezTo>
                      <a:cubicBezTo>
                        <a:pt x="23" y="1"/>
                        <a:pt x="23" y="1"/>
                        <a:pt x="23" y="1"/>
                      </a:cubicBezTo>
                      <a:cubicBezTo>
                        <a:pt x="23" y="0"/>
                        <a:pt x="23" y="0"/>
                        <a:pt x="23" y="0"/>
                      </a:cubicBezTo>
                      <a:cubicBezTo>
                        <a:pt x="23" y="0"/>
                        <a:pt x="23" y="0"/>
                        <a:pt x="23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949" name="Freeform 1339">
                  <a:extLst>
                    <a:ext uri="{FF2B5EF4-FFF2-40B4-BE49-F238E27FC236}">
                      <a16:creationId xmlns:a16="http://schemas.microsoft.com/office/drawing/2014/main" id="{FC6F9350-2E10-4D33-8D50-9C5E63256D6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18" y="2837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950" name="Freeform 1340">
                  <a:extLst>
                    <a:ext uri="{FF2B5EF4-FFF2-40B4-BE49-F238E27FC236}">
                      <a16:creationId xmlns:a16="http://schemas.microsoft.com/office/drawing/2014/main" id="{994B1E7C-B862-49CA-ADC0-F0F1287F70C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26" y="2854"/>
                  <a:ext cx="128" cy="87"/>
                </a:xfrm>
                <a:custGeom>
                  <a:avLst/>
                  <a:gdLst>
                    <a:gd name="T0" fmla="*/ 120 w 134"/>
                    <a:gd name="T1" fmla="*/ 46 h 91"/>
                    <a:gd name="T2" fmla="*/ 113 w 134"/>
                    <a:gd name="T3" fmla="*/ 39 h 91"/>
                    <a:gd name="T4" fmla="*/ 108 w 134"/>
                    <a:gd name="T5" fmla="*/ 33 h 91"/>
                    <a:gd name="T6" fmla="*/ 100 w 134"/>
                    <a:gd name="T7" fmla="*/ 29 h 91"/>
                    <a:gd name="T8" fmla="*/ 94 w 134"/>
                    <a:gd name="T9" fmla="*/ 25 h 91"/>
                    <a:gd name="T10" fmla="*/ 92 w 134"/>
                    <a:gd name="T11" fmla="*/ 21 h 91"/>
                    <a:gd name="T12" fmla="*/ 96 w 134"/>
                    <a:gd name="T13" fmla="*/ 17 h 91"/>
                    <a:gd name="T14" fmla="*/ 93 w 134"/>
                    <a:gd name="T15" fmla="*/ 10 h 91"/>
                    <a:gd name="T16" fmla="*/ 93 w 134"/>
                    <a:gd name="T17" fmla="*/ 9 h 91"/>
                    <a:gd name="T18" fmla="*/ 92 w 134"/>
                    <a:gd name="T19" fmla="*/ 8 h 91"/>
                    <a:gd name="T20" fmla="*/ 91 w 134"/>
                    <a:gd name="T21" fmla="*/ 7 h 91"/>
                    <a:gd name="T22" fmla="*/ 90 w 134"/>
                    <a:gd name="T23" fmla="*/ 5 h 91"/>
                    <a:gd name="T24" fmla="*/ 89 w 134"/>
                    <a:gd name="T25" fmla="*/ 4 h 91"/>
                    <a:gd name="T26" fmla="*/ 86 w 134"/>
                    <a:gd name="T27" fmla="*/ 1 h 91"/>
                    <a:gd name="T28" fmla="*/ 86 w 134"/>
                    <a:gd name="T29" fmla="*/ 1 h 91"/>
                    <a:gd name="T30" fmla="*/ 84 w 134"/>
                    <a:gd name="T31" fmla="*/ 0 h 91"/>
                    <a:gd name="T32" fmla="*/ 77 w 134"/>
                    <a:gd name="T33" fmla="*/ 5 h 91"/>
                    <a:gd name="T34" fmla="*/ 74 w 134"/>
                    <a:gd name="T35" fmla="*/ 10 h 91"/>
                    <a:gd name="T36" fmla="*/ 54 w 134"/>
                    <a:gd name="T37" fmla="*/ 23 h 91"/>
                    <a:gd name="T38" fmla="*/ 48 w 134"/>
                    <a:gd name="T39" fmla="*/ 24 h 91"/>
                    <a:gd name="T40" fmla="*/ 47 w 134"/>
                    <a:gd name="T41" fmla="*/ 29 h 91"/>
                    <a:gd name="T42" fmla="*/ 37 w 134"/>
                    <a:gd name="T43" fmla="*/ 35 h 91"/>
                    <a:gd name="T44" fmla="*/ 27 w 134"/>
                    <a:gd name="T45" fmla="*/ 37 h 91"/>
                    <a:gd name="T46" fmla="*/ 25 w 134"/>
                    <a:gd name="T47" fmla="*/ 39 h 91"/>
                    <a:gd name="T48" fmla="*/ 22 w 134"/>
                    <a:gd name="T49" fmla="*/ 40 h 91"/>
                    <a:gd name="T50" fmla="*/ 19 w 134"/>
                    <a:gd name="T51" fmla="*/ 39 h 91"/>
                    <a:gd name="T52" fmla="*/ 12 w 134"/>
                    <a:gd name="T53" fmla="*/ 42 h 91"/>
                    <a:gd name="T54" fmla="*/ 10 w 134"/>
                    <a:gd name="T55" fmla="*/ 42 h 91"/>
                    <a:gd name="T56" fmla="*/ 9 w 134"/>
                    <a:gd name="T57" fmla="*/ 41 h 91"/>
                    <a:gd name="T58" fmla="*/ 8 w 134"/>
                    <a:gd name="T59" fmla="*/ 43 h 91"/>
                    <a:gd name="T60" fmla="*/ 6 w 134"/>
                    <a:gd name="T61" fmla="*/ 44 h 91"/>
                    <a:gd name="T62" fmla="*/ 5 w 134"/>
                    <a:gd name="T63" fmla="*/ 46 h 91"/>
                    <a:gd name="T64" fmla="*/ 0 w 134"/>
                    <a:gd name="T65" fmla="*/ 57 h 91"/>
                    <a:gd name="T66" fmla="*/ 1 w 134"/>
                    <a:gd name="T67" fmla="*/ 66 h 91"/>
                    <a:gd name="T68" fmla="*/ 6 w 134"/>
                    <a:gd name="T69" fmla="*/ 81 h 91"/>
                    <a:gd name="T70" fmla="*/ 12 w 134"/>
                    <a:gd name="T71" fmla="*/ 87 h 91"/>
                    <a:gd name="T72" fmla="*/ 14 w 134"/>
                    <a:gd name="T73" fmla="*/ 89 h 91"/>
                    <a:gd name="T74" fmla="*/ 15 w 134"/>
                    <a:gd name="T75" fmla="*/ 90 h 91"/>
                    <a:gd name="T76" fmla="*/ 16 w 134"/>
                    <a:gd name="T77" fmla="*/ 91 h 91"/>
                    <a:gd name="T78" fmla="*/ 16 w 134"/>
                    <a:gd name="T79" fmla="*/ 91 h 91"/>
                    <a:gd name="T80" fmla="*/ 16 w 134"/>
                    <a:gd name="T81" fmla="*/ 90 h 91"/>
                    <a:gd name="T82" fmla="*/ 17 w 134"/>
                    <a:gd name="T83" fmla="*/ 89 h 91"/>
                    <a:gd name="T84" fmla="*/ 17 w 134"/>
                    <a:gd name="T85" fmla="*/ 88 h 91"/>
                    <a:gd name="T86" fmla="*/ 17 w 134"/>
                    <a:gd name="T87" fmla="*/ 87 h 91"/>
                    <a:gd name="T88" fmla="*/ 17 w 134"/>
                    <a:gd name="T89" fmla="*/ 86 h 91"/>
                    <a:gd name="T90" fmla="*/ 17 w 134"/>
                    <a:gd name="T91" fmla="*/ 86 h 91"/>
                    <a:gd name="T92" fmla="*/ 17 w 134"/>
                    <a:gd name="T93" fmla="*/ 84 h 91"/>
                    <a:gd name="T94" fmla="*/ 30 w 134"/>
                    <a:gd name="T95" fmla="*/ 80 h 91"/>
                    <a:gd name="T96" fmla="*/ 38 w 134"/>
                    <a:gd name="T97" fmla="*/ 75 h 91"/>
                    <a:gd name="T98" fmla="*/ 52 w 134"/>
                    <a:gd name="T99" fmla="*/ 65 h 91"/>
                    <a:gd name="T100" fmla="*/ 81 w 134"/>
                    <a:gd name="T101" fmla="*/ 75 h 91"/>
                    <a:gd name="T102" fmla="*/ 90 w 134"/>
                    <a:gd name="T103" fmla="*/ 68 h 91"/>
                    <a:gd name="T104" fmla="*/ 94 w 134"/>
                    <a:gd name="T105" fmla="*/ 68 h 91"/>
                    <a:gd name="T106" fmla="*/ 111 w 134"/>
                    <a:gd name="T107" fmla="*/ 65 h 91"/>
                    <a:gd name="T108" fmla="*/ 114 w 134"/>
                    <a:gd name="T109" fmla="*/ 64 h 91"/>
                    <a:gd name="T110" fmla="*/ 128 w 134"/>
                    <a:gd name="T111" fmla="*/ 64 h 91"/>
                    <a:gd name="T112" fmla="*/ 132 w 134"/>
                    <a:gd name="T113" fmla="*/ 60 h 9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34" h="91">
                      <a:moveTo>
                        <a:pt x="124" y="52"/>
                      </a:moveTo>
                      <a:cubicBezTo>
                        <a:pt x="124" y="51"/>
                        <a:pt x="124" y="49"/>
                        <a:pt x="120" y="46"/>
                      </a:cubicBezTo>
                      <a:cubicBezTo>
                        <a:pt x="119" y="45"/>
                        <a:pt x="118" y="44"/>
                        <a:pt x="117" y="44"/>
                      </a:cubicBezTo>
                      <a:cubicBezTo>
                        <a:pt x="115" y="42"/>
                        <a:pt x="113" y="41"/>
                        <a:pt x="113" y="39"/>
                      </a:cubicBezTo>
                      <a:cubicBezTo>
                        <a:pt x="113" y="38"/>
                        <a:pt x="113" y="38"/>
                        <a:pt x="111" y="36"/>
                      </a:cubicBezTo>
                      <a:cubicBezTo>
                        <a:pt x="110" y="35"/>
                        <a:pt x="109" y="34"/>
                        <a:pt x="108" y="33"/>
                      </a:cubicBezTo>
                      <a:cubicBezTo>
                        <a:pt x="106" y="30"/>
                        <a:pt x="101" y="29"/>
                        <a:pt x="101" y="29"/>
                      </a:cubicBezTo>
                      <a:cubicBezTo>
                        <a:pt x="100" y="29"/>
                        <a:pt x="100" y="29"/>
                        <a:pt x="100" y="29"/>
                      </a:cubicBezTo>
                      <a:cubicBezTo>
                        <a:pt x="98" y="26"/>
                        <a:pt x="98" y="26"/>
                        <a:pt x="98" y="26"/>
                      </a:cubicBezTo>
                      <a:cubicBezTo>
                        <a:pt x="94" y="25"/>
                        <a:pt x="94" y="25"/>
                        <a:pt x="94" y="25"/>
                      </a:cubicBezTo>
                      <a:cubicBezTo>
                        <a:pt x="93" y="25"/>
                        <a:pt x="93" y="25"/>
                        <a:pt x="93" y="25"/>
                      </a:cubicBezTo>
                      <a:cubicBezTo>
                        <a:pt x="93" y="24"/>
                        <a:pt x="92" y="23"/>
                        <a:pt x="92" y="21"/>
                      </a:cubicBezTo>
                      <a:cubicBezTo>
                        <a:pt x="92" y="20"/>
                        <a:pt x="93" y="18"/>
                        <a:pt x="95" y="17"/>
                      </a:cubicBezTo>
                      <a:cubicBezTo>
                        <a:pt x="96" y="17"/>
                        <a:pt x="96" y="17"/>
                        <a:pt x="96" y="17"/>
                      </a:cubicBezTo>
                      <a:cubicBezTo>
                        <a:pt x="96" y="16"/>
                        <a:pt x="95" y="13"/>
                        <a:pt x="94" y="12"/>
                      </a:cubicBezTo>
                      <a:cubicBezTo>
                        <a:pt x="94" y="11"/>
                        <a:pt x="94" y="11"/>
                        <a:pt x="93" y="10"/>
                      </a:cubicBezTo>
                      <a:cubicBezTo>
                        <a:pt x="93" y="10"/>
                        <a:pt x="93" y="10"/>
                        <a:pt x="93" y="9"/>
                      </a:cubicBezTo>
                      <a:cubicBezTo>
                        <a:pt x="93" y="9"/>
                        <a:pt x="93" y="9"/>
                        <a:pt x="93" y="9"/>
                      </a:cubicBezTo>
                      <a:cubicBezTo>
                        <a:pt x="93" y="9"/>
                        <a:pt x="93" y="9"/>
                        <a:pt x="93" y="9"/>
                      </a:cubicBezTo>
                      <a:cubicBezTo>
                        <a:pt x="93" y="8"/>
                        <a:pt x="92" y="8"/>
                        <a:pt x="92" y="8"/>
                      </a:cubicBezTo>
                      <a:cubicBezTo>
                        <a:pt x="92" y="8"/>
                        <a:pt x="92" y="8"/>
                        <a:pt x="92" y="8"/>
                      </a:cubicBezTo>
                      <a:cubicBezTo>
                        <a:pt x="92" y="7"/>
                        <a:pt x="92" y="7"/>
                        <a:pt x="91" y="7"/>
                      </a:cubicBezTo>
                      <a:cubicBezTo>
                        <a:pt x="91" y="7"/>
                        <a:pt x="91" y="7"/>
                        <a:pt x="91" y="6"/>
                      </a:cubicBezTo>
                      <a:cubicBezTo>
                        <a:pt x="91" y="6"/>
                        <a:pt x="91" y="6"/>
                        <a:pt x="90" y="5"/>
                      </a:cubicBezTo>
                      <a:cubicBezTo>
                        <a:pt x="90" y="5"/>
                        <a:pt x="90" y="5"/>
                        <a:pt x="90" y="5"/>
                      </a:cubicBezTo>
                      <a:cubicBezTo>
                        <a:pt x="90" y="5"/>
                        <a:pt x="89" y="4"/>
                        <a:pt x="89" y="4"/>
                      </a:cubicBezTo>
                      <a:cubicBezTo>
                        <a:pt x="89" y="4"/>
                        <a:pt x="89" y="4"/>
                        <a:pt x="89" y="4"/>
                      </a:cubicBezTo>
                      <a:cubicBezTo>
                        <a:pt x="88" y="3"/>
                        <a:pt x="87" y="2"/>
                        <a:pt x="86" y="1"/>
                      </a:cubicBezTo>
                      <a:cubicBezTo>
                        <a:pt x="86" y="1"/>
                        <a:pt x="86" y="1"/>
                        <a:pt x="86" y="1"/>
                      </a:cubicBezTo>
                      <a:cubicBezTo>
                        <a:pt x="86" y="1"/>
                        <a:pt x="86" y="1"/>
                        <a:pt x="86" y="1"/>
                      </a:cubicBezTo>
                      <a:cubicBezTo>
                        <a:pt x="85" y="0"/>
                        <a:pt x="85" y="0"/>
                        <a:pt x="84" y="0"/>
                      </a:cubicBezTo>
                      <a:cubicBezTo>
                        <a:pt x="84" y="0"/>
                        <a:pt x="84" y="0"/>
                        <a:pt x="84" y="0"/>
                      </a:cubicBezTo>
                      <a:cubicBezTo>
                        <a:pt x="82" y="0"/>
                        <a:pt x="79" y="2"/>
                        <a:pt x="77" y="3"/>
                      </a:cubicBezTo>
                      <a:cubicBezTo>
                        <a:pt x="77" y="4"/>
                        <a:pt x="77" y="4"/>
                        <a:pt x="77" y="5"/>
                      </a:cubicBezTo>
                      <a:cubicBezTo>
                        <a:pt x="77" y="6"/>
                        <a:pt x="76" y="7"/>
                        <a:pt x="75" y="9"/>
                      </a:cubicBezTo>
                      <a:cubicBezTo>
                        <a:pt x="75" y="9"/>
                        <a:pt x="74" y="10"/>
                        <a:pt x="74" y="10"/>
                      </a:cubicBezTo>
                      <a:cubicBezTo>
                        <a:pt x="71" y="13"/>
                        <a:pt x="67" y="16"/>
                        <a:pt x="64" y="20"/>
                      </a:cubicBezTo>
                      <a:cubicBezTo>
                        <a:pt x="62" y="23"/>
                        <a:pt x="58" y="23"/>
                        <a:pt x="54" y="23"/>
                      </a:cubicBezTo>
                      <a:cubicBezTo>
                        <a:pt x="51" y="23"/>
                        <a:pt x="51" y="23"/>
                        <a:pt x="51" y="23"/>
                      </a:cubicBezTo>
                      <a:cubicBezTo>
                        <a:pt x="49" y="23"/>
                        <a:pt x="48" y="23"/>
                        <a:pt x="48" y="24"/>
                      </a:cubicBezTo>
                      <a:cubicBezTo>
                        <a:pt x="48" y="24"/>
                        <a:pt x="48" y="24"/>
                        <a:pt x="48" y="24"/>
                      </a:cubicBezTo>
                      <a:cubicBezTo>
                        <a:pt x="48" y="25"/>
                        <a:pt x="49" y="28"/>
                        <a:pt x="47" y="29"/>
                      </a:cubicBezTo>
                      <a:cubicBezTo>
                        <a:pt x="46" y="31"/>
                        <a:pt x="42" y="32"/>
                        <a:pt x="39" y="34"/>
                      </a:cubicBezTo>
                      <a:cubicBezTo>
                        <a:pt x="37" y="35"/>
                        <a:pt x="37" y="35"/>
                        <a:pt x="37" y="35"/>
                      </a:cubicBezTo>
                      <a:cubicBezTo>
                        <a:pt x="36" y="36"/>
                        <a:pt x="35" y="36"/>
                        <a:pt x="33" y="36"/>
                      </a:cubicBezTo>
                      <a:cubicBezTo>
                        <a:pt x="31" y="36"/>
                        <a:pt x="28" y="37"/>
                        <a:pt x="27" y="37"/>
                      </a:cubicBezTo>
                      <a:cubicBezTo>
                        <a:pt x="26" y="38"/>
                        <a:pt x="26" y="38"/>
                        <a:pt x="25" y="38"/>
                      </a:cubicBezTo>
                      <a:cubicBezTo>
                        <a:pt x="25" y="38"/>
                        <a:pt x="25" y="39"/>
                        <a:pt x="25" y="39"/>
                      </a:cubicBezTo>
                      <a:cubicBezTo>
                        <a:pt x="24" y="40"/>
                        <a:pt x="23" y="40"/>
                        <a:pt x="22" y="40"/>
                      </a:cubicBezTo>
                      <a:cubicBezTo>
                        <a:pt x="22" y="40"/>
                        <a:pt x="22" y="40"/>
                        <a:pt x="22" y="40"/>
                      </a:cubicBezTo>
                      <a:cubicBezTo>
                        <a:pt x="22" y="40"/>
                        <a:pt x="22" y="40"/>
                        <a:pt x="22" y="40"/>
                      </a:cubicBezTo>
                      <a:cubicBezTo>
                        <a:pt x="21" y="40"/>
                        <a:pt x="20" y="39"/>
                        <a:pt x="19" y="39"/>
                      </a:cubicBezTo>
                      <a:cubicBezTo>
                        <a:pt x="19" y="38"/>
                        <a:pt x="18" y="38"/>
                        <a:pt x="18" y="38"/>
                      </a:cubicBezTo>
                      <a:cubicBezTo>
                        <a:pt x="16" y="42"/>
                        <a:pt x="13" y="42"/>
                        <a:pt x="12" y="42"/>
                      </a:cubicBezTo>
                      <a:cubicBezTo>
                        <a:pt x="11" y="42"/>
                        <a:pt x="11" y="42"/>
                        <a:pt x="10" y="42"/>
                      </a:cubicBezTo>
                      <a:cubicBezTo>
                        <a:pt x="10" y="42"/>
                        <a:pt x="10" y="42"/>
                        <a:pt x="10" y="42"/>
                      </a:cubicBezTo>
                      <a:cubicBezTo>
                        <a:pt x="9" y="42"/>
                        <a:pt x="9" y="41"/>
                        <a:pt x="9" y="41"/>
                      </a:cubicBezTo>
                      <a:cubicBezTo>
                        <a:pt x="9" y="41"/>
                        <a:pt x="9" y="41"/>
                        <a:pt x="9" y="41"/>
                      </a:cubicBezTo>
                      <a:cubicBezTo>
                        <a:pt x="9" y="42"/>
                        <a:pt x="8" y="42"/>
                        <a:pt x="8" y="42"/>
                      </a:cubicBezTo>
                      <a:cubicBezTo>
                        <a:pt x="8" y="42"/>
                        <a:pt x="8" y="42"/>
                        <a:pt x="8" y="43"/>
                      </a:cubicBezTo>
                      <a:cubicBezTo>
                        <a:pt x="7" y="43"/>
                        <a:pt x="7" y="43"/>
                        <a:pt x="7" y="43"/>
                      </a:cubicBezTo>
                      <a:cubicBezTo>
                        <a:pt x="7" y="44"/>
                        <a:pt x="7" y="44"/>
                        <a:pt x="6" y="44"/>
                      </a:cubicBezTo>
                      <a:cubicBezTo>
                        <a:pt x="6" y="44"/>
                        <a:pt x="6" y="44"/>
                        <a:pt x="6" y="45"/>
                      </a:cubicBezTo>
                      <a:cubicBezTo>
                        <a:pt x="6" y="45"/>
                        <a:pt x="5" y="46"/>
                        <a:pt x="5" y="46"/>
                      </a:cubicBezTo>
                      <a:cubicBezTo>
                        <a:pt x="4" y="49"/>
                        <a:pt x="3" y="51"/>
                        <a:pt x="2" y="53"/>
                      </a:cubicBezTo>
                      <a:cubicBezTo>
                        <a:pt x="1" y="54"/>
                        <a:pt x="0" y="56"/>
                        <a:pt x="0" y="57"/>
                      </a:cubicBezTo>
                      <a:cubicBezTo>
                        <a:pt x="0" y="57"/>
                        <a:pt x="0" y="58"/>
                        <a:pt x="0" y="59"/>
                      </a:cubicBezTo>
                      <a:cubicBezTo>
                        <a:pt x="1" y="61"/>
                        <a:pt x="1" y="63"/>
                        <a:pt x="1" y="66"/>
                      </a:cubicBezTo>
                      <a:cubicBezTo>
                        <a:pt x="1" y="69"/>
                        <a:pt x="2" y="71"/>
                        <a:pt x="4" y="74"/>
                      </a:cubicBezTo>
                      <a:cubicBezTo>
                        <a:pt x="6" y="77"/>
                        <a:pt x="6" y="80"/>
                        <a:pt x="6" y="81"/>
                      </a:cubicBezTo>
                      <a:cubicBezTo>
                        <a:pt x="7" y="82"/>
                        <a:pt x="7" y="83"/>
                        <a:pt x="8" y="84"/>
                      </a:cubicBezTo>
                      <a:cubicBezTo>
                        <a:pt x="9" y="85"/>
                        <a:pt x="10" y="86"/>
                        <a:pt x="12" y="87"/>
                      </a:cubicBezTo>
                      <a:cubicBezTo>
                        <a:pt x="12" y="88"/>
                        <a:pt x="13" y="88"/>
                        <a:pt x="13" y="88"/>
                      </a:cubicBezTo>
                      <a:cubicBezTo>
                        <a:pt x="13" y="89"/>
                        <a:pt x="13" y="89"/>
                        <a:pt x="14" y="89"/>
                      </a:cubicBezTo>
                      <a:cubicBezTo>
                        <a:pt x="14" y="89"/>
                        <a:pt x="14" y="89"/>
                        <a:pt x="14" y="90"/>
                      </a:cubicBezTo>
                      <a:cubicBezTo>
                        <a:pt x="15" y="90"/>
                        <a:pt x="15" y="90"/>
                        <a:pt x="15" y="90"/>
                      </a:cubicBezTo>
                      <a:cubicBezTo>
                        <a:pt x="15" y="90"/>
                        <a:pt x="15" y="91"/>
                        <a:pt x="15" y="91"/>
                      </a:cubicBezTo>
                      <a:cubicBezTo>
                        <a:pt x="15" y="91"/>
                        <a:pt x="16" y="91"/>
                        <a:pt x="16" y="91"/>
                      </a:cubicBezTo>
                      <a:cubicBezTo>
                        <a:pt x="16" y="91"/>
                        <a:pt x="16" y="91"/>
                        <a:pt x="16" y="91"/>
                      </a:cubicBezTo>
                      <a:cubicBezTo>
                        <a:pt x="16" y="91"/>
                        <a:pt x="16" y="91"/>
                        <a:pt x="16" y="91"/>
                      </a:cubicBezTo>
                      <a:cubicBezTo>
                        <a:pt x="16" y="91"/>
                        <a:pt x="16" y="91"/>
                        <a:pt x="16" y="91"/>
                      </a:cubicBezTo>
                      <a:cubicBezTo>
                        <a:pt x="16" y="91"/>
                        <a:pt x="16" y="90"/>
                        <a:pt x="16" y="90"/>
                      </a:cubicBezTo>
                      <a:cubicBezTo>
                        <a:pt x="16" y="90"/>
                        <a:pt x="16" y="90"/>
                        <a:pt x="16" y="90"/>
                      </a:cubicBezTo>
                      <a:cubicBezTo>
                        <a:pt x="17" y="90"/>
                        <a:pt x="17" y="89"/>
                        <a:pt x="17" y="89"/>
                      </a:cubicBezTo>
                      <a:cubicBezTo>
                        <a:pt x="17" y="89"/>
                        <a:pt x="17" y="89"/>
                        <a:pt x="17" y="89"/>
                      </a:cubicBezTo>
                      <a:cubicBezTo>
                        <a:pt x="17" y="88"/>
                        <a:pt x="17" y="88"/>
                        <a:pt x="17" y="88"/>
                      </a:cubicBezTo>
                      <a:cubicBezTo>
                        <a:pt x="17" y="88"/>
                        <a:pt x="17" y="88"/>
                        <a:pt x="17" y="88"/>
                      </a:cubicBezTo>
                      <a:cubicBezTo>
                        <a:pt x="17" y="87"/>
                        <a:pt x="17" y="87"/>
                        <a:pt x="17" y="87"/>
                      </a:cubicBezTo>
                      <a:cubicBezTo>
                        <a:pt x="17" y="87"/>
                        <a:pt x="17" y="87"/>
                        <a:pt x="17" y="87"/>
                      </a:cubicBezTo>
                      <a:cubicBezTo>
                        <a:pt x="17" y="87"/>
                        <a:pt x="17" y="87"/>
                        <a:pt x="17" y="86"/>
                      </a:cubicBezTo>
                      <a:cubicBezTo>
                        <a:pt x="17" y="86"/>
                        <a:pt x="17" y="86"/>
                        <a:pt x="17" y="86"/>
                      </a:cubicBezTo>
                      <a:cubicBezTo>
                        <a:pt x="17" y="86"/>
                        <a:pt x="17" y="86"/>
                        <a:pt x="17" y="86"/>
                      </a:cubicBezTo>
                      <a:cubicBezTo>
                        <a:pt x="17" y="86"/>
                        <a:pt x="17" y="85"/>
                        <a:pt x="17" y="85"/>
                      </a:cubicBezTo>
                      <a:cubicBezTo>
                        <a:pt x="17" y="84"/>
                        <a:pt x="17" y="84"/>
                        <a:pt x="17" y="84"/>
                      </a:cubicBezTo>
                      <a:cubicBezTo>
                        <a:pt x="25" y="82"/>
                        <a:pt x="25" y="82"/>
                        <a:pt x="25" y="82"/>
                      </a:cubicBezTo>
                      <a:cubicBezTo>
                        <a:pt x="30" y="80"/>
                        <a:pt x="30" y="80"/>
                        <a:pt x="30" y="80"/>
                      </a:cubicBezTo>
                      <a:cubicBezTo>
                        <a:pt x="38" y="81"/>
                        <a:pt x="38" y="81"/>
                        <a:pt x="38" y="81"/>
                      </a:cubicBezTo>
                      <a:cubicBezTo>
                        <a:pt x="38" y="75"/>
                        <a:pt x="38" y="75"/>
                        <a:pt x="38" y="75"/>
                      </a:cubicBezTo>
                      <a:cubicBezTo>
                        <a:pt x="38" y="75"/>
                        <a:pt x="38" y="75"/>
                        <a:pt x="38" y="75"/>
                      </a:cubicBezTo>
                      <a:cubicBezTo>
                        <a:pt x="39" y="73"/>
                        <a:pt x="46" y="65"/>
                        <a:pt x="52" y="65"/>
                      </a:cubicBezTo>
                      <a:cubicBezTo>
                        <a:pt x="56" y="65"/>
                        <a:pt x="60" y="70"/>
                        <a:pt x="62" y="72"/>
                      </a:cubicBezTo>
                      <a:cubicBezTo>
                        <a:pt x="81" y="75"/>
                        <a:pt x="81" y="75"/>
                        <a:pt x="81" y="75"/>
                      </a:cubicBezTo>
                      <a:cubicBezTo>
                        <a:pt x="81" y="73"/>
                        <a:pt x="83" y="69"/>
                        <a:pt x="84" y="68"/>
                      </a:cubicBezTo>
                      <a:cubicBezTo>
                        <a:pt x="86" y="67"/>
                        <a:pt x="88" y="67"/>
                        <a:pt x="90" y="68"/>
                      </a:cubicBezTo>
                      <a:cubicBezTo>
                        <a:pt x="91" y="68"/>
                        <a:pt x="92" y="68"/>
                        <a:pt x="93" y="68"/>
                      </a:cubicBezTo>
                      <a:cubicBezTo>
                        <a:pt x="93" y="68"/>
                        <a:pt x="94" y="68"/>
                        <a:pt x="94" y="68"/>
                      </a:cubicBezTo>
                      <a:cubicBezTo>
                        <a:pt x="97" y="67"/>
                        <a:pt x="101" y="64"/>
                        <a:pt x="106" y="64"/>
                      </a:cubicBezTo>
                      <a:cubicBezTo>
                        <a:pt x="108" y="64"/>
                        <a:pt x="110" y="65"/>
                        <a:pt x="111" y="65"/>
                      </a:cubicBezTo>
                      <a:cubicBezTo>
                        <a:pt x="112" y="65"/>
                        <a:pt x="112" y="65"/>
                        <a:pt x="113" y="65"/>
                      </a:cubicBezTo>
                      <a:cubicBezTo>
                        <a:pt x="113" y="65"/>
                        <a:pt x="113" y="65"/>
                        <a:pt x="114" y="64"/>
                      </a:cubicBezTo>
                      <a:cubicBezTo>
                        <a:pt x="114" y="63"/>
                        <a:pt x="116" y="61"/>
                        <a:pt x="119" y="61"/>
                      </a:cubicBezTo>
                      <a:cubicBezTo>
                        <a:pt x="122" y="61"/>
                        <a:pt x="127" y="63"/>
                        <a:pt x="128" y="64"/>
                      </a:cubicBezTo>
                      <a:cubicBezTo>
                        <a:pt x="134" y="63"/>
                        <a:pt x="134" y="63"/>
                        <a:pt x="134" y="63"/>
                      </a:cubicBezTo>
                      <a:cubicBezTo>
                        <a:pt x="132" y="60"/>
                        <a:pt x="132" y="60"/>
                        <a:pt x="132" y="60"/>
                      </a:cubicBezTo>
                      <a:cubicBezTo>
                        <a:pt x="127" y="57"/>
                        <a:pt x="124" y="55"/>
                        <a:pt x="124" y="52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951" name="Freeform 1341">
                  <a:extLst>
                    <a:ext uri="{FF2B5EF4-FFF2-40B4-BE49-F238E27FC236}">
                      <a16:creationId xmlns:a16="http://schemas.microsoft.com/office/drawing/2014/main" id="{D7BAF45F-D07D-444F-B2F3-9EDF177257B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699" y="2825"/>
                  <a:ext cx="125" cy="99"/>
                </a:xfrm>
                <a:custGeom>
                  <a:avLst/>
                  <a:gdLst>
                    <a:gd name="T0" fmla="*/ 123 w 130"/>
                    <a:gd name="T1" fmla="*/ 6 h 104"/>
                    <a:gd name="T2" fmla="*/ 122 w 130"/>
                    <a:gd name="T3" fmla="*/ 4 h 104"/>
                    <a:gd name="T4" fmla="*/ 119 w 130"/>
                    <a:gd name="T5" fmla="*/ 1 h 104"/>
                    <a:gd name="T6" fmla="*/ 119 w 130"/>
                    <a:gd name="T7" fmla="*/ 1 h 104"/>
                    <a:gd name="T8" fmla="*/ 119 w 130"/>
                    <a:gd name="T9" fmla="*/ 1 h 104"/>
                    <a:gd name="T10" fmla="*/ 116 w 130"/>
                    <a:gd name="T11" fmla="*/ 3 h 104"/>
                    <a:gd name="T12" fmla="*/ 108 w 130"/>
                    <a:gd name="T13" fmla="*/ 8 h 104"/>
                    <a:gd name="T14" fmla="*/ 96 w 130"/>
                    <a:gd name="T15" fmla="*/ 5 h 104"/>
                    <a:gd name="T16" fmla="*/ 91 w 130"/>
                    <a:gd name="T17" fmla="*/ 6 h 104"/>
                    <a:gd name="T18" fmla="*/ 86 w 130"/>
                    <a:gd name="T19" fmla="*/ 6 h 104"/>
                    <a:gd name="T20" fmla="*/ 82 w 130"/>
                    <a:gd name="T21" fmla="*/ 8 h 104"/>
                    <a:gd name="T22" fmla="*/ 73 w 130"/>
                    <a:gd name="T23" fmla="*/ 12 h 104"/>
                    <a:gd name="T24" fmla="*/ 63 w 130"/>
                    <a:gd name="T25" fmla="*/ 9 h 104"/>
                    <a:gd name="T26" fmla="*/ 50 w 130"/>
                    <a:gd name="T27" fmla="*/ 9 h 104"/>
                    <a:gd name="T28" fmla="*/ 43 w 130"/>
                    <a:gd name="T29" fmla="*/ 5 h 104"/>
                    <a:gd name="T30" fmla="*/ 38 w 130"/>
                    <a:gd name="T31" fmla="*/ 2 h 104"/>
                    <a:gd name="T32" fmla="*/ 31 w 130"/>
                    <a:gd name="T33" fmla="*/ 1 h 104"/>
                    <a:gd name="T34" fmla="*/ 27 w 130"/>
                    <a:gd name="T35" fmla="*/ 3 h 104"/>
                    <a:gd name="T36" fmla="*/ 27 w 130"/>
                    <a:gd name="T37" fmla="*/ 3 h 104"/>
                    <a:gd name="T38" fmla="*/ 20 w 130"/>
                    <a:gd name="T39" fmla="*/ 2 h 104"/>
                    <a:gd name="T40" fmla="*/ 17 w 130"/>
                    <a:gd name="T41" fmla="*/ 7 h 104"/>
                    <a:gd name="T42" fmla="*/ 11 w 130"/>
                    <a:gd name="T43" fmla="*/ 18 h 104"/>
                    <a:gd name="T44" fmla="*/ 11 w 130"/>
                    <a:gd name="T45" fmla="*/ 19 h 104"/>
                    <a:gd name="T46" fmla="*/ 10 w 130"/>
                    <a:gd name="T47" fmla="*/ 21 h 104"/>
                    <a:gd name="T48" fmla="*/ 10 w 130"/>
                    <a:gd name="T49" fmla="*/ 22 h 104"/>
                    <a:gd name="T50" fmla="*/ 11 w 130"/>
                    <a:gd name="T51" fmla="*/ 24 h 104"/>
                    <a:gd name="T52" fmla="*/ 11 w 130"/>
                    <a:gd name="T53" fmla="*/ 26 h 104"/>
                    <a:gd name="T54" fmla="*/ 9 w 130"/>
                    <a:gd name="T55" fmla="*/ 45 h 104"/>
                    <a:gd name="T56" fmla="*/ 5 w 130"/>
                    <a:gd name="T57" fmla="*/ 51 h 104"/>
                    <a:gd name="T58" fmla="*/ 1 w 130"/>
                    <a:gd name="T59" fmla="*/ 58 h 104"/>
                    <a:gd name="T60" fmla="*/ 1 w 130"/>
                    <a:gd name="T61" fmla="*/ 71 h 104"/>
                    <a:gd name="T62" fmla="*/ 4 w 130"/>
                    <a:gd name="T63" fmla="*/ 77 h 104"/>
                    <a:gd name="T64" fmla="*/ 4 w 130"/>
                    <a:gd name="T65" fmla="*/ 79 h 104"/>
                    <a:gd name="T66" fmla="*/ 15 w 130"/>
                    <a:gd name="T67" fmla="*/ 82 h 104"/>
                    <a:gd name="T68" fmla="*/ 32 w 130"/>
                    <a:gd name="T69" fmla="*/ 96 h 104"/>
                    <a:gd name="T70" fmla="*/ 38 w 130"/>
                    <a:gd name="T71" fmla="*/ 104 h 104"/>
                    <a:gd name="T72" fmla="*/ 48 w 130"/>
                    <a:gd name="T73" fmla="*/ 101 h 104"/>
                    <a:gd name="T74" fmla="*/ 61 w 130"/>
                    <a:gd name="T75" fmla="*/ 100 h 104"/>
                    <a:gd name="T76" fmla="*/ 63 w 130"/>
                    <a:gd name="T77" fmla="*/ 99 h 104"/>
                    <a:gd name="T78" fmla="*/ 64 w 130"/>
                    <a:gd name="T79" fmla="*/ 97 h 104"/>
                    <a:gd name="T80" fmla="*/ 65 w 130"/>
                    <a:gd name="T81" fmla="*/ 95 h 104"/>
                    <a:gd name="T82" fmla="*/ 65 w 130"/>
                    <a:gd name="T83" fmla="*/ 93 h 104"/>
                    <a:gd name="T84" fmla="*/ 65 w 130"/>
                    <a:gd name="T85" fmla="*/ 92 h 104"/>
                    <a:gd name="T86" fmla="*/ 66 w 130"/>
                    <a:gd name="T87" fmla="*/ 90 h 104"/>
                    <a:gd name="T88" fmla="*/ 66 w 130"/>
                    <a:gd name="T89" fmla="*/ 90 h 104"/>
                    <a:gd name="T90" fmla="*/ 66 w 130"/>
                    <a:gd name="T91" fmla="*/ 89 h 104"/>
                    <a:gd name="T92" fmla="*/ 66 w 130"/>
                    <a:gd name="T93" fmla="*/ 88 h 104"/>
                    <a:gd name="T94" fmla="*/ 83 w 130"/>
                    <a:gd name="T95" fmla="*/ 75 h 104"/>
                    <a:gd name="T96" fmla="*/ 89 w 130"/>
                    <a:gd name="T97" fmla="*/ 74 h 104"/>
                    <a:gd name="T98" fmla="*/ 97 w 130"/>
                    <a:gd name="T99" fmla="*/ 78 h 104"/>
                    <a:gd name="T100" fmla="*/ 106 w 130"/>
                    <a:gd name="T101" fmla="*/ 60 h 104"/>
                    <a:gd name="T102" fmla="*/ 112 w 130"/>
                    <a:gd name="T103" fmla="*/ 53 h 104"/>
                    <a:gd name="T104" fmla="*/ 114 w 130"/>
                    <a:gd name="T105" fmla="*/ 45 h 104"/>
                    <a:gd name="T106" fmla="*/ 123 w 130"/>
                    <a:gd name="T107" fmla="*/ 26 h 104"/>
                    <a:gd name="T108" fmla="*/ 129 w 130"/>
                    <a:gd name="T109" fmla="*/ 23 h 104"/>
                    <a:gd name="T110" fmla="*/ 130 w 130"/>
                    <a:gd name="T111" fmla="*/ 18 h 104"/>
                    <a:gd name="T112" fmla="*/ 124 w 130"/>
                    <a:gd name="T113" fmla="*/ 11 h 104"/>
                    <a:gd name="T114" fmla="*/ 124 w 130"/>
                    <a:gd name="T115" fmla="*/ 9 h 104"/>
                    <a:gd name="T116" fmla="*/ 124 w 130"/>
                    <a:gd name="T117" fmla="*/ 8 h 104"/>
                    <a:gd name="T118" fmla="*/ 124 w 130"/>
                    <a:gd name="T119" fmla="*/ 7 h 10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</a:cxnLst>
                  <a:rect l="0" t="0" r="r" b="b"/>
                  <a:pathLst>
                    <a:path w="130" h="104">
                      <a:moveTo>
                        <a:pt x="124" y="7"/>
                      </a:moveTo>
                      <a:cubicBezTo>
                        <a:pt x="123" y="7"/>
                        <a:pt x="123" y="6"/>
                        <a:pt x="123" y="6"/>
                      </a:cubicBezTo>
                      <a:cubicBezTo>
                        <a:pt x="123" y="6"/>
                        <a:pt x="123" y="6"/>
                        <a:pt x="123" y="6"/>
                      </a:cubicBezTo>
                      <a:cubicBezTo>
                        <a:pt x="122" y="5"/>
                        <a:pt x="122" y="5"/>
                        <a:pt x="122" y="4"/>
                      </a:cubicBezTo>
                      <a:cubicBezTo>
                        <a:pt x="121" y="4"/>
                        <a:pt x="121" y="3"/>
                        <a:pt x="121" y="3"/>
                      </a:cubicBezTo>
                      <a:cubicBezTo>
                        <a:pt x="120" y="2"/>
                        <a:pt x="120" y="2"/>
                        <a:pt x="119" y="1"/>
                      </a:cubicBezTo>
                      <a:cubicBezTo>
                        <a:pt x="119" y="1"/>
                        <a:pt x="119" y="1"/>
                        <a:pt x="119" y="1"/>
                      </a:cubicBezTo>
                      <a:cubicBezTo>
                        <a:pt x="119" y="1"/>
                        <a:pt x="119" y="1"/>
                        <a:pt x="119" y="1"/>
                      </a:cubicBezTo>
                      <a:cubicBezTo>
                        <a:pt x="119" y="1"/>
                        <a:pt x="119" y="1"/>
                        <a:pt x="119" y="1"/>
                      </a:cubicBezTo>
                      <a:cubicBezTo>
                        <a:pt x="119" y="1"/>
                        <a:pt x="119" y="1"/>
                        <a:pt x="119" y="1"/>
                      </a:cubicBezTo>
                      <a:cubicBezTo>
                        <a:pt x="118" y="1"/>
                        <a:pt x="117" y="2"/>
                        <a:pt x="117" y="3"/>
                      </a:cubicBezTo>
                      <a:cubicBezTo>
                        <a:pt x="116" y="3"/>
                        <a:pt x="116" y="3"/>
                        <a:pt x="116" y="3"/>
                      </a:cubicBezTo>
                      <a:cubicBezTo>
                        <a:pt x="114" y="5"/>
                        <a:pt x="113" y="7"/>
                        <a:pt x="111" y="8"/>
                      </a:cubicBezTo>
                      <a:cubicBezTo>
                        <a:pt x="110" y="8"/>
                        <a:pt x="109" y="8"/>
                        <a:pt x="108" y="8"/>
                      </a:cubicBezTo>
                      <a:cubicBezTo>
                        <a:pt x="105" y="8"/>
                        <a:pt x="102" y="7"/>
                        <a:pt x="100" y="6"/>
                      </a:cubicBezTo>
                      <a:cubicBezTo>
                        <a:pt x="100" y="6"/>
                        <a:pt x="99" y="5"/>
                        <a:pt x="96" y="5"/>
                      </a:cubicBezTo>
                      <a:cubicBezTo>
                        <a:pt x="95" y="5"/>
                        <a:pt x="94" y="6"/>
                        <a:pt x="92" y="6"/>
                      </a:cubicBezTo>
                      <a:cubicBezTo>
                        <a:pt x="92" y="6"/>
                        <a:pt x="91" y="6"/>
                        <a:pt x="91" y="6"/>
                      </a:cubicBezTo>
                      <a:cubicBezTo>
                        <a:pt x="90" y="6"/>
                        <a:pt x="89" y="6"/>
                        <a:pt x="89" y="6"/>
                      </a:cubicBezTo>
                      <a:cubicBezTo>
                        <a:pt x="88" y="6"/>
                        <a:pt x="87" y="6"/>
                        <a:pt x="86" y="6"/>
                      </a:cubicBezTo>
                      <a:cubicBezTo>
                        <a:pt x="86" y="6"/>
                        <a:pt x="86" y="6"/>
                        <a:pt x="86" y="6"/>
                      </a:cubicBezTo>
                      <a:cubicBezTo>
                        <a:pt x="85" y="6"/>
                        <a:pt x="83" y="7"/>
                        <a:pt x="82" y="8"/>
                      </a:cubicBezTo>
                      <a:cubicBezTo>
                        <a:pt x="81" y="9"/>
                        <a:pt x="80" y="10"/>
                        <a:pt x="79" y="11"/>
                      </a:cubicBezTo>
                      <a:cubicBezTo>
                        <a:pt x="78" y="11"/>
                        <a:pt x="76" y="12"/>
                        <a:pt x="73" y="12"/>
                      </a:cubicBezTo>
                      <a:cubicBezTo>
                        <a:pt x="71" y="12"/>
                        <a:pt x="68" y="11"/>
                        <a:pt x="66" y="11"/>
                      </a:cubicBezTo>
                      <a:cubicBezTo>
                        <a:pt x="65" y="10"/>
                        <a:pt x="64" y="10"/>
                        <a:pt x="63" y="9"/>
                      </a:cubicBezTo>
                      <a:cubicBezTo>
                        <a:pt x="61" y="8"/>
                        <a:pt x="59" y="6"/>
                        <a:pt x="58" y="6"/>
                      </a:cubicBezTo>
                      <a:cubicBezTo>
                        <a:pt x="57" y="6"/>
                        <a:pt x="53" y="7"/>
                        <a:pt x="50" y="9"/>
                      </a:cubicBezTo>
                      <a:cubicBezTo>
                        <a:pt x="49" y="9"/>
                        <a:pt x="49" y="9"/>
                        <a:pt x="48" y="9"/>
                      </a:cubicBezTo>
                      <a:cubicBezTo>
                        <a:pt x="45" y="9"/>
                        <a:pt x="44" y="7"/>
                        <a:pt x="43" y="5"/>
                      </a:cubicBezTo>
                      <a:cubicBezTo>
                        <a:pt x="42" y="4"/>
                        <a:pt x="42" y="3"/>
                        <a:pt x="41" y="2"/>
                      </a:cubicBezTo>
                      <a:cubicBezTo>
                        <a:pt x="41" y="2"/>
                        <a:pt x="40" y="2"/>
                        <a:pt x="38" y="2"/>
                      </a:cubicBezTo>
                      <a:cubicBezTo>
                        <a:pt x="37" y="1"/>
                        <a:pt x="34" y="1"/>
                        <a:pt x="32" y="0"/>
                      </a:cubicBezTo>
                      <a:cubicBezTo>
                        <a:pt x="32" y="0"/>
                        <a:pt x="31" y="0"/>
                        <a:pt x="31" y="1"/>
                      </a:cubicBezTo>
                      <a:cubicBezTo>
                        <a:pt x="31" y="1"/>
                        <a:pt x="31" y="1"/>
                        <a:pt x="30" y="1"/>
                      </a:cubicBezTo>
                      <a:cubicBezTo>
                        <a:pt x="30" y="2"/>
                        <a:pt x="29" y="3"/>
                        <a:pt x="27" y="3"/>
                      </a:cubicBezTo>
                      <a:cubicBezTo>
                        <a:pt x="27" y="3"/>
                        <a:pt x="27" y="3"/>
                        <a:pt x="27" y="3"/>
                      </a:cubicBezTo>
                      <a:cubicBezTo>
                        <a:pt x="27" y="3"/>
                        <a:pt x="27" y="3"/>
                        <a:pt x="27" y="3"/>
                      </a:cubicBezTo>
                      <a:cubicBezTo>
                        <a:pt x="26" y="2"/>
                        <a:pt x="26" y="2"/>
                        <a:pt x="26" y="2"/>
                      </a:cubicBezTo>
                      <a:cubicBezTo>
                        <a:pt x="24" y="2"/>
                        <a:pt x="22" y="2"/>
                        <a:pt x="20" y="2"/>
                      </a:cubicBezTo>
                      <a:cubicBezTo>
                        <a:pt x="18" y="2"/>
                        <a:pt x="18" y="2"/>
                        <a:pt x="18" y="2"/>
                      </a:cubicBezTo>
                      <a:cubicBezTo>
                        <a:pt x="17" y="3"/>
                        <a:pt x="17" y="5"/>
                        <a:pt x="17" y="7"/>
                      </a:cubicBezTo>
                      <a:cubicBezTo>
                        <a:pt x="17" y="9"/>
                        <a:pt x="16" y="10"/>
                        <a:pt x="15" y="11"/>
                      </a:cubicBezTo>
                      <a:cubicBezTo>
                        <a:pt x="14" y="13"/>
                        <a:pt x="11" y="16"/>
                        <a:pt x="11" y="18"/>
                      </a:cubicBezTo>
                      <a:cubicBezTo>
                        <a:pt x="11" y="18"/>
                        <a:pt x="11" y="19"/>
                        <a:pt x="11" y="19"/>
                      </a:cubicBezTo>
                      <a:cubicBezTo>
                        <a:pt x="11" y="19"/>
                        <a:pt x="11" y="19"/>
                        <a:pt x="11" y="19"/>
                      </a:cubicBezTo>
                      <a:cubicBezTo>
                        <a:pt x="11" y="20"/>
                        <a:pt x="10" y="20"/>
                        <a:pt x="10" y="20"/>
                      </a:cubicBezTo>
                      <a:cubicBezTo>
                        <a:pt x="10" y="20"/>
                        <a:pt x="10" y="21"/>
                        <a:pt x="10" y="21"/>
                      </a:cubicBezTo>
                      <a:cubicBezTo>
                        <a:pt x="10" y="21"/>
                        <a:pt x="10" y="21"/>
                        <a:pt x="10" y="21"/>
                      </a:cubicBezTo>
                      <a:cubicBezTo>
                        <a:pt x="10" y="21"/>
                        <a:pt x="10" y="22"/>
                        <a:pt x="10" y="22"/>
                      </a:cubicBezTo>
                      <a:cubicBezTo>
                        <a:pt x="10" y="22"/>
                        <a:pt x="10" y="23"/>
                        <a:pt x="11" y="23"/>
                      </a:cubicBezTo>
                      <a:cubicBezTo>
                        <a:pt x="11" y="23"/>
                        <a:pt x="11" y="24"/>
                        <a:pt x="11" y="24"/>
                      </a:cubicBezTo>
                      <a:cubicBezTo>
                        <a:pt x="11" y="25"/>
                        <a:pt x="11" y="25"/>
                        <a:pt x="11" y="25"/>
                      </a:cubicBezTo>
                      <a:cubicBezTo>
                        <a:pt x="11" y="25"/>
                        <a:pt x="11" y="26"/>
                        <a:pt x="11" y="26"/>
                      </a:cubicBezTo>
                      <a:cubicBezTo>
                        <a:pt x="11" y="26"/>
                        <a:pt x="11" y="27"/>
                        <a:pt x="11" y="27"/>
                      </a:cubicBezTo>
                      <a:cubicBezTo>
                        <a:pt x="12" y="31"/>
                        <a:pt x="12" y="42"/>
                        <a:pt x="9" y="45"/>
                      </a:cubicBezTo>
                      <a:cubicBezTo>
                        <a:pt x="7" y="47"/>
                        <a:pt x="6" y="50"/>
                        <a:pt x="5" y="51"/>
                      </a:cubicBezTo>
                      <a:cubicBezTo>
                        <a:pt x="5" y="51"/>
                        <a:pt x="5" y="51"/>
                        <a:pt x="5" y="51"/>
                      </a:cubicBezTo>
                      <a:cubicBezTo>
                        <a:pt x="5" y="52"/>
                        <a:pt x="5" y="52"/>
                        <a:pt x="5" y="52"/>
                      </a:cubicBezTo>
                      <a:cubicBezTo>
                        <a:pt x="5" y="52"/>
                        <a:pt x="2" y="54"/>
                        <a:pt x="1" y="58"/>
                      </a:cubicBezTo>
                      <a:cubicBezTo>
                        <a:pt x="0" y="62"/>
                        <a:pt x="1" y="64"/>
                        <a:pt x="1" y="67"/>
                      </a:cubicBezTo>
                      <a:cubicBezTo>
                        <a:pt x="1" y="68"/>
                        <a:pt x="1" y="70"/>
                        <a:pt x="1" y="71"/>
                      </a:cubicBezTo>
                      <a:cubicBezTo>
                        <a:pt x="1" y="73"/>
                        <a:pt x="2" y="74"/>
                        <a:pt x="3" y="75"/>
                      </a:cubicBezTo>
                      <a:cubicBezTo>
                        <a:pt x="3" y="76"/>
                        <a:pt x="3" y="77"/>
                        <a:pt x="4" y="77"/>
                      </a:cubicBezTo>
                      <a:cubicBezTo>
                        <a:pt x="4" y="77"/>
                        <a:pt x="4" y="78"/>
                        <a:pt x="4" y="78"/>
                      </a:cubicBezTo>
                      <a:cubicBezTo>
                        <a:pt x="4" y="78"/>
                        <a:pt x="4" y="79"/>
                        <a:pt x="4" y="79"/>
                      </a:cubicBezTo>
                      <a:cubicBezTo>
                        <a:pt x="4" y="79"/>
                        <a:pt x="4" y="79"/>
                        <a:pt x="4" y="79"/>
                      </a:cubicBezTo>
                      <a:cubicBezTo>
                        <a:pt x="5" y="80"/>
                        <a:pt x="11" y="81"/>
                        <a:pt x="15" y="82"/>
                      </a:cubicBezTo>
                      <a:cubicBezTo>
                        <a:pt x="17" y="82"/>
                        <a:pt x="18" y="82"/>
                        <a:pt x="20" y="83"/>
                      </a:cubicBezTo>
                      <a:cubicBezTo>
                        <a:pt x="26" y="84"/>
                        <a:pt x="32" y="93"/>
                        <a:pt x="32" y="96"/>
                      </a:cubicBezTo>
                      <a:cubicBezTo>
                        <a:pt x="32" y="98"/>
                        <a:pt x="35" y="103"/>
                        <a:pt x="37" y="104"/>
                      </a:cubicBezTo>
                      <a:cubicBezTo>
                        <a:pt x="38" y="104"/>
                        <a:pt x="38" y="104"/>
                        <a:pt x="38" y="104"/>
                      </a:cubicBezTo>
                      <a:cubicBezTo>
                        <a:pt x="39" y="104"/>
                        <a:pt x="41" y="103"/>
                        <a:pt x="42" y="103"/>
                      </a:cubicBezTo>
                      <a:cubicBezTo>
                        <a:pt x="44" y="102"/>
                        <a:pt x="46" y="101"/>
                        <a:pt x="48" y="101"/>
                      </a:cubicBezTo>
                      <a:cubicBezTo>
                        <a:pt x="50" y="101"/>
                        <a:pt x="50" y="101"/>
                        <a:pt x="50" y="101"/>
                      </a:cubicBezTo>
                      <a:cubicBezTo>
                        <a:pt x="59" y="101"/>
                        <a:pt x="61" y="100"/>
                        <a:pt x="61" y="100"/>
                      </a:cubicBezTo>
                      <a:cubicBezTo>
                        <a:pt x="62" y="100"/>
                        <a:pt x="63" y="99"/>
                        <a:pt x="63" y="99"/>
                      </a:cubicBezTo>
                      <a:cubicBezTo>
                        <a:pt x="63" y="99"/>
                        <a:pt x="63" y="99"/>
                        <a:pt x="63" y="99"/>
                      </a:cubicBezTo>
                      <a:cubicBezTo>
                        <a:pt x="63" y="99"/>
                        <a:pt x="64" y="98"/>
                        <a:pt x="64" y="98"/>
                      </a:cubicBezTo>
                      <a:cubicBezTo>
                        <a:pt x="64" y="98"/>
                        <a:pt x="64" y="97"/>
                        <a:pt x="64" y="97"/>
                      </a:cubicBezTo>
                      <a:cubicBezTo>
                        <a:pt x="64" y="97"/>
                        <a:pt x="64" y="96"/>
                        <a:pt x="64" y="96"/>
                      </a:cubicBezTo>
                      <a:cubicBezTo>
                        <a:pt x="64" y="96"/>
                        <a:pt x="64" y="95"/>
                        <a:pt x="65" y="95"/>
                      </a:cubicBezTo>
                      <a:cubicBezTo>
                        <a:pt x="65" y="95"/>
                        <a:pt x="65" y="94"/>
                        <a:pt x="65" y="94"/>
                      </a:cubicBezTo>
                      <a:cubicBezTo>
                        <a:pt x="65" y="94"/>
                        <a:pt x="65" y="93"/>
                        <a:pt x="65" y="93"/>
                      </a:cubicBezTo>
                      <a:cubicBezTo>
                        <a:pt x="65" y="93"/>
                        <a:pt x="65" y="93"/>
                        <a:pt x="65" y="93"/>
                      </a:cubicBezTo>
                      <a:cubicBezTo>
                        <a:pt x="65" y="92"/>
                        <a:pt x="65" y="92"/>
                        <a:pt x="65" y="92"/>
                      </a:cubicBezTo>
                      <a:cubicBezTo>
                        <a:pt x="65" y="91"/>
                        <a:pt x="65" y="91"/>
                        <a:pt x="65" y="91"/>
                      </a:cubicBezTo>
                      <a:cubicBezTo>
                        <a:pt x="66" y="91"/>
                        <a:pt x="66" y="91"/>
                        <a:pt x="66" y="90"/>
                      </a:cubicBezTo>
                      <a:cubicBezTo>
                        <a:pt x="66" y="90"/>
                        <a:pt x="66" y="90"/>
                        <a:pt x="66" y="90"/>
                      </a:cubicBezTo>
                      <a:cubicBezTo>
                        <a:pt x="66" y="90"/>
                        <a:pt x="66" y="90"/>
                        <a:pt x="66" y="90"/>
                      </a:cubicBezTo>
                      <a:cubicBezTo>
                        <a:pt x="66" y="90"/>
                        <a:pt x="66" y="90"/>
                        <a:pt x="66" y="90"/>
                      </a:cubicBezTo>
                      <a:cubicBezTo>
                        <a:pt x="66" y="89"/>
                        <a:pt x="66" y="89"/>
                        <a:pt x="66" y="89"/>
                      </a:cubicBezTo>
                      <a:cubicBezTo>
                        <a:pt x="66" y="89"/>
                        <a:pt x="66" y="89"/>
                        <a:pt x="66" y="89"/>
                      </a:cubicBezTo>
                      <a:cubicBezTo>
                        <a:pt x="66" y="88"/>
                        <a:pt x="66" y="88"/>
                        <a:pt x="66" y="88"/>
                      </a:cubicBezTo>
                      <a:cubicBezTo>
                        <a:pt x="78" y="76"/>
                        <a:pt x="80" y="75"/>
                        <a:pt x="80" y="75"/>
                      </a:cubicBezTo>
                      <a:cubicBezTo>
                        <a:pt x="81" y="75"/>
                        <a:pt x="82" y="75"/>
                        <a:pt x="83" y="75"/>
                      </a:cubicBezTo>
                      <a:cubicBezTo>
                        <a:pt x="84" y="75"/>
                        <a:pt x="85" y="75"/>
                        <a:pt x="86" y="75"/>
                      </a:cubicBezTo>
                      <a:cubicBezTo>
                        <a:pt x="87" y="74"/>
                        <a:pt x="88" y="74"/>
                        <a:pt x="89" y="74"/>
                      </a:cubicBezTo>
                      <a:cubicBezTo>
                        <a:pt x="91" y="74"/>
                        <a:pt x="95" y="76"/>
                        <a:pt x="97" y="79"/>
                      </a:cubicBezTo>
                      <a:cubicBezTo>
                        <a:pt x="97" y="79"/>
                        <a:pt x="97" y="78"/>
                        <a:pt x="97" y="78"/>
                      </a:cubicBezTo>
                      <a:cubicBezTo>
                        <a:pt x="99" y="74"/>
                        <a:pt x="99" y="74"/>
                        <a:pt x="99" y="74"/>
                      </a:cubicBezTo>
                      <a:cubicBezTo>
                        <a:pt x="101" y="71"/>
                        <a:pt x="106" y="62"/>
                        <a:pt x="106" y="60"/>
                      </a:cubicBezTo>
                      <a:cubicBezTo>
                        <a:pt x="106" y="57"/>
                        <a:pt x="109" y="55"/>
                        <a:pt x="110" y="54"/>
                      </a:cubicBezTo>
                      <a:cubicBezTo>
                        <a:pt x="111" y="54"/>
                        <a:pt x="111" y="53"/>
                        <a:pt x="112" y="53"/>
                      </a:cubicBezTo>
                      <a:cubicBezTo>
                        <a:pt x="112" y="52"/>
                        <a:pt x="112" y="52"/>
                        <a:pt x="112" y="52"/>
                      </a:cubicBezTo>
                      <a:cubicBezTo>
                        <a:pt x="112" y="50"/>
                        <a:pt x="112" y="46"/>
                        <a:pt x="114" y="45"/>
                      </a:cubicBezTo>
                      <a:cubicBezTo>
                        <a:pt x="115" y="44"/>
                        <a:pt x="116" y="41"/>
                        <a:pt x="116" y="40"/>
                      </a:cubicBezTo>
                      <a:cubicBezTo>
                        <a:pt x="115" y="37"/>
                        <a:pt x="123" y="26"/>
                        <a:pt x="123" y="26"/>
                      </a:cubicBezTo>
                      <a:cubicBezTo>
                        <a:pt x="124" y="25"/>
                        <a:pt x="125" y="25"/>
                        <a:pt x="127" y="24"/>
                      </a:cubicBezTo>
                      <a:cubicBezTo>
                        <a:pt x="127" y="24"/>
                        <a:pt x="129" y="24"/>
                        <a:pt x="129" y="23"/>
                      </a:cubicBezTo>
                      <a:cubicBezTo>
                        <a:pt x="129" y="23"/>
                        <a:pt x="129" y="22"/>
                        <a:pt x="129" y="22"/>
                      </a:cubicBezTo>
                      <a:cubicBezTo>
                        <a:pt x="129" y="20"/>
                        <a:pt x="130" y="19"/>
                        <a:pt x="130" y="18"/>
                      </a:cubicBezTo>
                      <a:cubicBezTo>
                        <a:pt x="127" y="18"/>
                        <a:pt x="124" y="15"/>
                        <a:pt x="124" y="12"/>
                      </a:cubicBezTo>
                      <a:cubicBezTo>
                        <a:pt x="124" y="12"/>
                        <a:pt x="124" y="11"/>
                        <a:pt x="124" y="11"/>
                      </a:cubicBezTo>
                      <a:cubicBezTo>
                        <a:pt x="124" y="11"/>
                        <a:pt x="124" y="11"/>
                        <a:pt x="124" y="10"/>
                      </a:cubicBezTo>
                      <a:cubicBezTo>
                        <a:pt x="124" y="10"/>
                        <a:pt x="124" y="10"/>
                        <a:pt x="124" y="9"/>
                      </a:cubicBezTo>
                      <a:cubicBezTo>
                        <a:pt x="124" y="9"/>
                        <a:pt x="124" y="9"/>
                        <a:pt x="124" y="9"/>
                      </a:cubicBezTo>
                      <a:cubicBezTo>
                        <a:pt x="124" y="8"/>
                        <a:pt x="124" y="8"/>
                        <a:pt x="124" y="8"/>
                      </a:cubicBezTo>
                      <a:cubicBezTo>
                        <a:pt x="124" y="7"/>
                        <a:pt x="124" y="7"/>
                        <a:pt x="124" y="7"/>
                      </a:cubicBezTo>
                      <a:cubicBezTo>
                        <a:pt x="124" y="7"/>
                        <a:pt x="124" y="7"/>
                        <a:pt x="124" y="7"/>
                      </a:cubicBezTo>
                      <a:cubicBezTo>
                        <a:pt x="124" y="7"/>
                        <a:pt x="124" y="7"/>
                        <a:pt x="124" y="7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952" name="Freeform 1342">
                  <a:extLst>
                    <a:ext uri="{FF2B5EF4-FFF2-40B4-BE49-F238E27FC236}">
                      <a16:creationId xmlns:a16="http://schemas.microsoft.com/office/drawing/2014/main" id="{0560085C-AC95-426C-9D82-952AB6E28B0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678" y="2840"/>
                  <a:ext cx="29" cy="62"/>
                </a:xfrm>
                <a:custGeom>
                  <a:avLst/>
                  <a:gdLst>
                    <a:gd name="T0" fmla="*/ 26 w 30"/>
                    <a:gd name="T1" fmla="*/ 5 h 65"/>
                    <a:gd name="T2" fmla="*/ 23 w 30"/>
                    <a:gd name="T3" fmla="*/ 1 h 65"/>
                    <a:gd name="T4" fmla="*/ 22 w 30"/>
                    <a:gd name="T5" fmla="*/ 0 h 65"/>
                    <a:gd name="T6" fmla="*/ 21 w 30"/>
                    <a:gd name="T7" fmla="*/ 0 h 65"/>
                    <a:gd name="T8" fmla="*/ 21 w 30"/>
                    <a:gd name="T9" fmla="*/ 2 h 65"/>
                    <a:gd name="T10" fmla="*/ 21 w 30"/>
                    <a:gd name="T11" fmla="*/ 3 h 65"/>
                    <a:gd name="T12" fmla="*/ 20 w 30"/>
                    <a:gd name="T13" fmla="*/ 7 h 65"/>
                    <a:gd name="T14" fmla="*/ 17 w 30"/>
                    <a:gd name="T15" fmla="*/ 9 h 65"/>
                    <a:gd name="T16" fmla="*/ 6 w 30"/>
                    <a:gd name="T17" fmla="*/ 12 h 65"/>
                    <a:gd name="T18" fmla="*/ 1 w 30"/>
                    <a:gd name="T19" fmla="*/ 16 h 65"/>
                    <a:gd name="T20" fmla="*/ 0 w 30"/>
                    <a:gd name="T21" fmla="*/ 16 h 65"/>
                    <a:gd name="T22" fmla="*/ 1 w 30"/>
                    <a:gd name="T23" fmla="*/ 18 h 65"/>
                    <a:gd name="T24" fmla="*/ 1 w 30"/>
                    <a:gd name="T25" fmla="*/ 19 h 65"/>
                    <a:gd name="T26" fmla="*/ 1 w 30"/>
                    <a:gd name="T27" fmla="*/ 20 h 65"/>
                    <a:gd name="T28" fmla="*/ 2 w 30"/>
                    <a:gd name="T29" fmla="*/ 21 h 65"/>
                    <a:gd name="T30" fmla="*/ 2 w 30"/>
                    <a:gd name="T31" fmla="*/ 21 h 65"/>
                    <a:gd name="T32" fmla="*/ 3 w 30"/>
                    <a:gd name="T33" fmla="*/ 22 h 65"/>
                    <a:gd name="T34" fmla="*/ 4 w 30"/>
                    <a:gd name="T35" fmla="*/ 22 h 65"/>
                    <a:gd name="T36" fmla="*/ 8 w 30"/>
                    <a:gd name="T37" fmla="*/ 31 h 65"/>
                    <a:gd name="T38" fmla="*/ 10 w 30"/>
                    <a:gd name="T39" fmla="*/ 41 h 65"/>
                    <a:gd name="T40" fmla="*/ 10 w 30"/>
                    <a:gd name="T41" fmla="*/ 48 h 65"/>
                    <a:gd name="T42" fmla="*/ 11 w 30"/>
                    <a:gd name="T43" fmla="*/ 49 h 65"/>
                    <a:gd name="T44" fmla="*/ 11 w 30"/>
                    <a:gd name="T45" fmla="*/ 51 h 65"/>
                    <a:gd name="T46" fmla="*/ 11 w 30"/>
                    <a:gd name="T47" fmla="*/ 54 h 65"/>
                    <a:gd name="T48" fmla="*/ 11 w 30"/>
                    <a:gd name="T49" fmla="*/ 56 h 65"/>
                    <a:gd name="T50" fmla="*/ 11 w 30"/>
                    <a:gd name="T51" fmla="*/ 59 h 65"/>
                    <a:gd name="T52" fmla="*/ 11 w 30"/>
                    <a:gd name="T53" fmla="*/ 63 h 65"/>
                    <a:gd name="T54" fmla="*/ 11 w 30"/>
                    <a:gd name="T55" fmla="*/ 65 h 65"/>
                    <a:gd name="T56" fmla="*/ 20 w 30"/>
                    <a:gd name="T57" fmla="*/ 63 h 65"/>
                    <a:gd name="T58" fmla="*/ 21 w 30"/>
                    <a:gd name="T59" fmla="*/ 61 h 65"/>
                    <a:gd name="T60" fmla="*/ 19 w 30"/>
                    <a:gd name="T61" fmla="*/ 51 h 65"/>
                    <a:gd name="T62" fmla="*/ 24 w 30"/>
                    <a:gd name="T63" fmla="*/ 33 h 65"/>
                    <a:gd name="T64" fmla="*/ 29 w 30"/>
                    <a:gd name="T65" fmla="*/ 12 h 65"/>
                    <a:gd name="T66" fmla="*/ 29 w 30"/>
                    <a:gd name="T67" fmla="*/ 10 h 65"/>
                    <a:gd name="T68" fmla="*/ 29 w 30"/>
                    <a:gd name="T69" fmla="*/ 8 h 65"/>
                    <a:gd name="T70" fmla="*/ 27 w 30"/>
                    <a:gd name="T71" fmla="*/ 6 h 6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</a:cxnLst>
                  <a:rect l="0" t="0" r="r" b="b"/>
                  <a:pathLst>
                    <a:path w="30" h="65">
                      <a:moveTo>
                        <a:pt x="27" y="6"/>
                      </a:moveTo>
                      <a:cubicBezTo>
                        <a:pt x="27" y="6"/>
                        <a:pt x="26" y="6"/>
                        <a:pt x="26" y="5"/>
                      </a:cubicBezTo>
                      <a:cubicBezTo>
                        <a:pt x="24" y="5"/>
                        <a:pt x="23" y="3"/>
                        <a:pt x="23" y="2"/>
                      </a:cubicBezTo>
                      <a:cubicBezTo>
                        <a:pt x="23" y="2"/>
                        <a:pt x="23" y="1"/>
                        <a:pt x="23" y="1"/>
                      </a:cubicBezTo>
                      <a:cubicBezTo>
                        <a:pt x="23" y="1"/>
                        <a:pt x="23" y="0"/>
                        <a:pt x="23" y="0"/>
                      </a:cubicBezTo>
                      <a:cubicBezTo>
                        <a:pt x="23" y="0"/>
                        <a:pt x="22" y="0"/>
                        <a:pt x="22" y="0"/>
                      </a:cubicBezTo>
                      <a:cubicBezTo>
                        <a:pt x="22" y="0"/>
                        <a:pt x="22" y="0"/>
                        <a:pt x="21" y="0"/>
                      </a:cubicBezTo>
                      <a:cubicBezTo>
                        <a:pt x="21" y="0"/>
                        <a:pt x="21" y="0"/>
                        <a:pt x="21" y="0"/>
                      </a:cubicBezTo>
                      <a:cubicBezTo>
                        <a:pt x="21" y="1"/>
                        <a:pt x="21" y="1"/>
                        <a:pt x="21" y="1"/>
                      </a:cubicBezTo>
                      <a:cubicBezTo>
                        <a:pt x="21" y="1"/>
                        <a:pt x="21" y="2"/>
                        <a:pt x="21" y="2"/>
                      </a:cubicBezTo>
                      <a:cubicBezTo>
                        <a:pt x="21" y="2"/>
                        <a:pt x="21" y="2"/>
                        <a:pt x="21" y="3"/>
                      </a:cubicBezTo>
                      <a:cubicBezTo>
                        <a:pt x="21" y="3"/>
                        <a:pt x="21" y="3"/>
                        <a:pt x="21" y="3"/>
                      </a:cubicBezTo>
                      <a:cubicBezTo>
                        <a:pt x="22" y="9"/>
                        <a:pt x="22" y="9"/>
                        <a:pt x="22" y="9"/>
                      </a:cubicBezTo>
                      <a:cubicBezTo>
                        <a:pt x="20" y="7"/>
                        <a:pt x="20" y="7"/>
                        <a:pt x="20" y="7"/>
                      </a:cubicBezTo>
                      <a:cubicBezTo>
                        <a:pt x="19" y="8"/>
                        <a:pt x="19" y="8"/>
                        <a:pt x="18" y="8"/>
                      </a:cubicBezTo>
                      <a:cubicBezTo>
                        <a:pt x="18" y="9"/>
                        <a:pt x="18" y="9"/>
                        <a:pt x="17" y="9"/>
                      </a:cubicBezTo>
                      <a:cubicBezTo>
                        <a:pt x="16" y="11"/>
                        <a:pt x="13" y="11"/>
                        <a:pt x="10" y="12"/>
                      </a:cubicBezTo>
                      <a:cubicBezTo>
                        <a:pt x="9" y="12"/>
                        <a:pt x="7" y="12"/>
                        <a:pt x="6" y="12"/>
                      </a:cubicBezTo>
                      <a:cubicBezTo>
                        <a:pt x="6" y="12"/>
                        <a:pt x="5" y="13"/>
                        <a:pt x="4" y="14"/>
                      </a:cubicBezTo>
                      <a:cubicBezTo>
                        <a:pt x="3" y="15"/>
                        <a:pt x="2" y="16"/>
                        <a:pt x="1" y="16"/>
                      </a:cubicBezTo>
                      <a:cubicBezTo>
                        <a:pt x="1" y="16"/>
                        <a:pt x="1" y="16"/>
                        <a:pt x="0" y="16"/>
                      </a:cubicBezTo>
                      <a:cubicBezTo>
                        <a:pt x="0" y="16"/>
                        <a:pt x="0" y="16"/>
                        <a:pt x="0" y="16"/>
                      </a:cubicBezTo>
                      <a:cubicBezTo>
                        <a:pt x="0" y="16"/>
                        <a:pt x="0" y="17"/>
                        <a:pt x="0" y="17"/>
                      </a:cubicBezTo>
                      <a:cubicBezTo>
                        <a:pt x="1" y="17"/>
                        <a:pt x="1" y="18"/>
                        <a:pt x="1" y="18"/>
                      </a:cubicBezTo>
                      <a:cubicBezTo>
                        <a:pt x="1" y="18"/>
                        <a:pt x="1" y="18"/>
                        <a:pt x="1" y="18"/>
                      </a:cubicBezTo>
                      <a:cubicBezTo>
                        <a:pt x="1" y="19"/>
                        <a:pt x="1" y="19"/>
                        <a:pt x="1" y="19"/>
                      </a:cubicBezTo>
                      <a:cubicBezTo>
                        <a:pt x="1" y="19"/>
                        <a:pt x="1" y="19"/>
                        <a:pt x="1" y="19"/>
                      </a:cubicBezTo>
                      <a:cubicBezTo>
                        <a:pt x="1" y="20"/>
                        <a:pt x="1" y="20"/>
                        <a:pt x="1" y="20"/>
                      </a:cubicBezTo>
                      <a:cubicBezTo>
                        <a:pt x="1" y="20"/>
                        <a:pt x="1" y="20"/>
                        <a:pt x="1" y="20"/>
                      </a:cubicBezTo>
                      <a:cubicBezTo>
                        <a:pt x="1" y="20"/>
                        <a:pt x="1" y="21"/>
                        <a:pt x="2" y="21"/>
                      </a:cubicBezTo>
                      <a:cubicBezTo>
                        <a:pt x="2" y="21"/>
                        <a:pt x="2" y="21"/>
                        <a:pt x="2" y="21"/>
                      </a:cubicBezTo>
                      <a:cubicBezTo>
                        <a:pt x="2" y="21"/>
                        <a:pt x="2" y="21"/>
                        <a:pt x="2" y="21"/>
                      </a:cubicBezTo>
                      <a:cubicBezTo>
                        <a:pt x="2" y="21"/>
                        <a:pt x="2" y="21"/>
                        <a:pt x="2" y="21"/>
                      </a:cubicBezTo>
                      <a:cubicBezTo>
                        <a:pt x="2" y="22"/>
                        <a:pt x="3" y="22"/>
                        <a:pt x="3" y="22"/>
                      </a:cubicBezTo>
                      <a:cubicBezTo>
                        <a:pt x="3" y="22"/>
                        <a:pt x="3" y="22"/>
                        <a:pt x="3" y="22"/>
                      </a:cubicBezTo>
                      <a:cubicBezTo>
                        <a:pt x="3" y="22"/>
                        <a:pt x="3" y="22"/>
                        <a:pt x="4" y="22"/>
                      </a:cubicBezTo>
                      <a:cubicBezTo>
                        <a:pt x="4" y="23"/>
                        <a:pt x="5" y="23"/>
                        <a:pt x="5" y="23"/>
                      </a:cubicBezTo>
                      <a:cubicBezTo>
                        <a:pt x="10" y="26"/>
                        <a:pt x="9" y="29"/>
                        <a:pt x="8" y="31"/>
                      </a:cubicBezTo>
                      <a:cubicBezTo>
                        <a:pt x="8" y="31"/>
                        <a:pt x="8" y="32"/>
                        <a:pt x="8" y="32"/>
                      </a:cubicBezTo>
                      <a:cubicBezTo>
                        <a:pt x="10" y="34"/>
                        <a:pt x="10" y="37"/>
                        <a:pt x="10" y="41"/>
                      </a:cubicBezTo>
                      <a:cubicBezTo>
                        <a:pt x="10" y="43"/>
                        <a:pt x="10" y="45"/>
                        <a:pt x="10" y="46"/>
                      </a:cubicBezTo>
                      <a:cubicBezTo>
                        <a:pt x="10" y="47"/>
                        <a:pt x="10" y="47"/>
                        <a:pt x="10" y="48"/>
                      </a:cubicBezTo>
                      <a:cubicBezTo>
                        <a:pt x="11" y="48"/>
                        <a:pt x="11" y="48"/>
                        <a:pt x="11" y="48"/>
                      </a:cubicBezTo>
                      <a:cubicBezTo>
                        <a:pt x="11" y="49"/>
                        <a:pt x="11" y="49"/>
                        <a:pt x="11" y="49"/>
                      </a:cubicBezTo>
                      <a:cubicBezTo>
                        <a:pt x="11" y="50"/>
                        <a:pt x="11" y="50"/>
                        <a:pt x="11" y="50"/>
                      </a:cubicBezTo>
                      <a:cubicBezTo>
                        <a:pt x="11" y="51"/>
                        <a:pt x="11" y="51"/>
                        <a:pt x="11" y="51"/>
                      </a:cubicBezTo>
                      <a:cubicBezTo>
                        <a:pt x="11" y="52"/>
                        <a:pt x="11" y="52"/>
                        <a:pt x="11" y="52"/>
                      </a:cubicBezTo>
                      <a:cubicBezTo>
                        <a:pt x="11" y="53"/>
                        <a:pt x="11" y="53"/>
                        <a:pt x="11" y="54"/>
                      </a:cubicBezTo>
                      <a:cubicBezTo>
                        <a:pt x="11" y="54"/>
                        <a:pt x="11" y="54"/>
                        <a:pt x="11" y="55"/>
                      </a:cubicBezTo>
                      <a:cubicBezTo>
                        <a:pt x="11" y="55"/>
                        <a:pt x="11" y="56"/>
                        <a:pt x="11" y="56"/>
                      </a:cubicBezTo>
                      <a:cubicBezTo>
                        <a:pt x="11" y="57"/>
                        <a:pt x="11" y="57"/>
                        <a:pt x="11" y="57"/>
                      </a:cubicBezTo>
                      <a:cubicBezTo>
                        <a:pt x="11" y="58"/>
                        <a:pt x="11" y="59"/>
                        <a:pt x="11" y="59"/>
                      </a:cubicBezTo>
                      <a:cubicBezTo>
                        <a:pt x="11" y="60"/>
                        <a:pt x="11" y="60"/>
                        <a:pt x="11" y="60"/>
                      </a:cubicBezTo>
                      <a:cubicBezTo>
                        <a:pt x="11" y="61"/>
                        <a:pt x="11" y="62"/>
                        <a:pt x="11" y="63"/>
                      </a:cubicBezTo>
                      <a:cubicBezTo>
                        <a:pt x="11" y="63"/>
                        <a:pt x="11" y="64"/>
                        <a:pt x="11" y="64"/>
                      </a:cubicBezTo>
                      <a:cubicBezTo>
                        <a:pt x="11" y="64"/>
                        <a:pt x="11" y="65"/>
                        <a:pt x="11" y="65"/>
                      </a:cubicBezTo>
                      <a:cubicBezTo>
                        <a:pt x="14" y="65"/>
                        <a:pt x="16" y="65"/>
                        <a:pt x="17" y="65"/>
                      </a:cubicBezTo>
                      <a:cubicBezTo>
                        <a:pt x="18" y="65"/>
                        <a:pt x="19" y="64"/>
                        <a:pt x="20" y="63"/>
                      </a:cubicBezTo>
                      <a:cubicBezTo>
                        <a:pt x="20" y="63"/>
                        <a:pt x="21" y="62"/>
                        <a:pt x="22" y="62"/>
                      </a:cubicBezTo>
                      <a:cubicBezTo>
                        <a:pt x="21" y="62"/>
                        <a:pt x="21" y="62"/>
                        <a:pt x="21" y="61"/>
                      </a:cubicBezTo>
                      <a:cubicBezTo>
                        <a:pt x="20" y="60"/>
                        <a:pt x="19" y="58"/>
                        <a:pt x="19" y="55"/>
                      </a:cubicBezTo>
                      <a:cubicBezTo>
                        <a:pt x="19" y="54"/>
                        <a:pt x="19" y="53"/>
                        <a:pt x="19" y="51"/>
                      </a:cubicBezTo>
                      <a:cubicBezTo>
                        <a:pt x="19" y="48"/>
                        <a:pt x="18" y="46"/>
                        <a:pt x="19" y="42"/>
                      </a:cubicBezTo>
                      <a:cubicBezTo>
                        <a:pt x="20" y="37"/>
                        <a:pt x="23" y="34"/>
                        <a:pt x="24" y="33"/>
                      </a:cubicBezTo>
                      <a:cubicBezTo>
                        <a:pt x="25" y="31"/>
                        <a:pt x="26" y="28"/>
                        <a:pt x="28" y="26"/>
                      </a:cubicBezTo>
                      <a:cubicBezTo>
                        <a:pt x="30" y="25"/>
                        <a:pt x="30" y="18"/>
                        <a:pt x="29" y="12"/>
                      </a:cubicBezTo>
                      <a:cubicBezTo>
                        <a:pt x="29" y="11"/>
                        <a:pt x="29" y="11"/>
                        <a:pt x="29" y="10"/>
                      </a:cubicBezTo>
                      <a:cubicBezTo>
                        <a:pt x="29" y="10"/>
                        <a:pt x="29" y="10"/>
                        <a:pt x="29" y="10"/>
                      </a:cubicBezTo>
                      <a:cubicBezTo>
                        <a:pt x="29" y="10"/>
                        <a:pt x="29" y="9"/>
                        <a:pt x="29" y="9"/>
                      </a:cubicBezTo>
                      <a:cubicBezTo>
                        <a:pt x="29" y="8"/>
                        <a:pt x="29" y="8"/>
                        <a:pt x="29" y="8"/>
                      </a:cubicBezTo>
                      <a:cubicBezTo>
                        <a:pt x="29" y="8"/>
                        <a:pt x="28" y="7"/>
                        <a:pt x="28" y="6"/>
                      </a:cubicBezTo>
                      <a:cubicBezTo>
                        <a:pt x="28" y="6"/>
                        <a:pt x="28" y="6"/>
                        <a:pt x="27" y="6"/>
                      </a:cubicBezTo>
                      <a:cubicBezTo>
                        <a:pt x="27" y="6"/>
                        <a:pt x="27" y="6"/>
                        <a:pt x="27" y="6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953" name="Freeform 1343">
                  <a:extLst>
                    <a:ext uri="{FF2B5EF4-FFF2-40B4-BE49-F238E27FC236}">
                      <a16:creationId xmlns:a16="http://schemas.microsoft.com/office/drawing/2014/main" id="{F992D0B2-EF0E-4301-89E4-FCE9821449F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706" y="2849"/>
                  <a:ext cx="0" cy="2"/>
                </a:xfrm>
                <a:custGeom>
                  <a:avLst/>
                  <a:gdLst>
                    <a:gd name="T0" fmla="*/ 0 h 2"/>
                    <a:gd name="T1" fmla="*/ 2 h 2"/>
                    <a:gd name="T2" fmla="*/ 0 h 2"/>
                  </a:gdLst>
                  <a:ahLst/>
                  <a:cxnLst>
                    <a:cxn ang="0">
                      <a:pos x="0" y="T0"/>
                    </a:cxn>
                    <a:cxn ang="0">
                      <a:pos x="0" y="T1"/>
                    </a:cxn>
                    <a:cxn ang="0">
                      <a:pos x="0" y="T2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cubicBezTo>
                        <a:pt x="0" y="1"/>
                        <a:pt x="0" y="1"/>
                        <a:pt x="0" y="2"/>
                      </a:cubicBezTo>
                      <a:cubicBezTo>
                        <a:pt x="0" y="1"/>
                        <a:pt x="0" y="1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954" name="Freeform 1344">
                  <a:extLst>
                    <a:ext uri="{FF2B5EF4-FFF2-40B4-BE49-F238E27FC236}">
                      <a16:creationId xmlns:a16="http://schemas.microsoft.com/office/drawing/2014/main" id="{DF36BF02-557A-4B71-ADEA-84FC6748007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698" y="2898"/>
                  <a:ext cx="1" cy="1"/>
                </a:xfrm>
                <a:custGeom>
                  <a:avLst/>
                  <a:gdLst>
                    <a:gd name="T0" fmla="*/ 1 w 1"/>
                    <a:gd name="T1" fmla="*/ 1 h 1"/>
                    <a:gd name="T2" fmla="*/ 0 w 1"/>
                    <a:gd name="T3" fmla="*/ 0 h 1"/>
                    <a:gd name="T4" fmla="*/ 1 w 1"/>
                    <a:gd name="T5" fmla="*/ 1 h 1"/>
                    <a:gd name="T6" fmla="*/ 1 w 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" h="1">
                      <a:moveTo>
                        <a:pt x="1" y="1"/>
                      </a:moveTo>
                      <a:cubicBezTo>
                        <a:pt x="0" y="1"/>
                        <a:pt x="0" y="1"/>
                        <a:pt x="0" y="0"/>
                      </a:cubicBezTo>
                      <a:cubicBezTo>
                        <a:pt x="0" y="1"/>
                        <a:pt x="0" y="1"/>
                        <a:pt x="1" y="1"/>
                      </a:cubicBezTo>
                      <a:cubicBezTo>
                        <a:pt x="1" y="1"/>
                        <a:pt x="1" y="1"/>
                        <a:pt x="1" y="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955" name="Freeform 1345">
                  <a:extLst>
                    <a:ext uri="{FF2B5EF4-FFF2-40B4-BE49-F238E27FC236}">
                      <a16:creationId xmlns:a16="http://schemas.microsoft.com/office/drawing/2014/main" id="{5B14BEC0-700B-4862-86AC-6463BFC9CAA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706" y="2849"/>
                  <a:ext cx="0" cy="0"/>
                </a:xfrm>
                <a:custGeom>
                  <a:avLst/>
                  <a:gdLst>
                    <a:gd name="T0" fmla="*/ 0 h 1"/>
                    <a:gd name="T1" fmla="*/ 1 h 1"/>
                    <a:gd name="T2" fmla="*/ 0 h 1"/>
                  </a:gdLst>
                  <a:ahLst/>
                  <a:cxnLst>
                    <a:cxn ang="0">
                      <a:pos x="0" y="T0"/>
                    </a:cxn>
                    <a:cxn ang="0">
                      <a:pos x="0" y="T1"/>
                    </a:cxn>
                    <a:cxn ang="0">
                      <a:pos x="0" y="T2"/>
                    </a:cxn>
                  </a:cxnLst>
                  <a:rect l="0" t="0" r="r" b="b"/>
                  <a:pathLst>
                    <a:path h="1">
                      <a:moveTo>
                        <a:pt x="0" y="0"/>
                      </a:moveTo>
                      <a:cubicBezTo>
                        <a:pt x="0" y="0"/>
                        <a:pt x="0" y="1"/>
                        <a:pt x="0" y="1"/>
                      </a:cubicBezTo>
                      <a:cubicBezTo>
                        <a:pt x="0" y="1"/>
                        <a:pt x="0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956" name="Freeform 1346">
                  <a:extLst>
                    <a:ext uri="{FF2B5EF4-FFF2-40B4-BE49-F238E27FC236}">
                      <a16:creationId xmlns:a16="http://schemas.microsoft.com/office/drawing/2014/main" id="{8EEEA870-A01B-4172-9177-A1182608946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705" y="2846"/>
                  <a:ext cx="1" cy="2"/>
                </a:xfrm>
                <a:custGeom>
                  <a:avLst/>
                  <a:gdLst>
                    <a:gd name="T0" fmla="*/ 0 w 1"/>
                    <a:gd name="T1" fmla="*/ 0 h 2"/>
                    <a:gd name="T2" fmla="*/ 0 w 1"/>
                    <a:gd name="T3" fmla="*/ 0 h 2"/>
                    <a:gd name="T4" fmla="*/ 1 w 1"/>
                    <a:gd name="T5" fmla="*/ 2 h 2"/>
                    <a:gd name="T6" fmla="*/ 0 w 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" h="2"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1"/>
                        <a:pt x="1" y="2"/>
                        <a:pt x="1" y="2"/>
                      </a:cubicBezTo>
                      <a:cubicBezTo>
                        <a:pt x="1" y="2"/>
                        <a:pt x="0" y="1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957" name="Freeform 1347">
                  <a:extLst>
                    <a:ext uri="{FF2B5EF4-FFF2-40B4-BE49-F238E27FC236}">
                      <a16:creationId xmlns:a16="http://schemas.microsoft.com/office/drawing/2014/main" id="{9638CFF7-D4F9-49D6-85EA-DDC1C481652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670" y="2854"/>
                  <a:ext cx="15" cy="51"/>
                </a:xfrm>
                <a:custGeom>
                  <a:avLst/>
                  <a:gdLst>
                    <a:gd name="T0" fmla="*/ 2 w 16"/>
                    <a:gd name="T1" fmla="*/ 1 h 53"/>
                    <a:gd name="T2" fmla="*/ 2 w 16"/>
                    <a:gd name="T3" fmla="*/ 0 h 53"/>
                    <a:gd name="T4" fmla="*/ 0 w 16"/>
                    <a:gd name="T5" fmla="*/ 0 h 53"/>
                    <a:gd name="T6" fmla="*/ 0 w 16"/>
                    <a:gd name="T7" fmla="*/ 0 h 53"/>
                    <a:gd name="T8" fmla="*/ 0 w 16"/>
                    <a:gd name="T9" fmla="*/ 0 h 53"/>
                    <a:gd name="T10" fmla="*/ 0 w 16"/>
                    <a:gd name="T11" fmla="*/ 2 h 53"/>
                    <a:gd name="T12" fmla="*/ 0 w 16"/>
                    <a:gd name="T13" fmla="*/ 2 h 53"/>
                    <a:gd name="T14" fmla="*/ 1 w 16"/>
                    <a:gd name="T15" fmla="*/ 3 h 53"/>
                    <a:gd name="T16" fmla="*/ 1 w 16"/>
                    <a:gd name="T17" fmla="*/ 3 h 53"/>
                    <a:gd name="T18" fmla="*/ 1 w 16"/>
                    <a:gd name="T19" fmla="*/ 4 h 53"/>
                    <a:gd name="T20" fmla="*/ 1 w 16"/>
                    <a:gd name="T21" fmla="*/ 4 h 53"/>
                    <a:gd name="T22" fmla="*/ 1 w 16"/>
                    <a:gd name="T23" fmla="*/ 4 h 53"/>
                    <a:gd name="T24" fmla="*/ 4 w 16"/>
                    <a:gd name="T25" fmla="*/ 12 h 53"/>
                    <a:gd name="T26" fmla="*/ 4 w 16"/>
                    <a:gd name="T27" fmla="*/ 14 h 53"/>
                    <a:gd name="T28" fmla="*/ 5 w 16"/>
                    <a:gd name="T29" fmla="*/ 27 h 53"/>
                    <a:gd name="T30" fmla="*/ 8 w 16"/>
                    <a:gd name="T31" fmla="*/ 43 h 53"/>
                    <a:gd name="T32" fmla="*/ 8 w 16"/>
                    <a:gd name="T33" fmla="*/ 46 h 53"/>
                    <a:gd name="T34" fmla="*/ 8 w 16"/>
                    <a:gd name="T35" fmla="*/ 46 h 53"/>
                    <a:gd name="T36" fmla="*/ 9 w 16"/>
                    <a:gd name="T37" fmla="*/ 48 h 53"/>
                    <a:gd name="T38" fmla="*/ 9 w 16"/>
                    <a:gd name="T39" fmla="*/ 49 h 53"/>
                    <a:gd name="T40" fmla="*/ 10 w 16"/>
                    <a:gd name="T41" fmla="*/ 51 h 53"/>
                    <a:gd name="T42" fmla="*/ 10 w 16"/>
                    <a:gd name="T43" fmla="*/ 53 h 53"/>
                    <a:gd name="T44" fmla="*/ 11 w 16"/>
                    <a:gd name="T45" fmla="*/ 53 h 53"/>
                    <a:gd name="T46" fmla="*/ 11 w 16"/>
                    <a:gd name="T47" fmla="*/ 53 h 53"/>
                    <a:gd name="T48" fmla="*/ 16 w 16"/>
                    <a:gd name="T49" fmla="*/ 51 h 53"/>
                    <a:gd name="T50" fmla="*/ 16 w 16"/>
                    <a:gd name="T51" fmla="*/ 50 h 53"/>
                    <a:gd name="T52" fmla="*/ 16 w 16"/>
                    <a:gd name="T53" fmla="*/ 48 h 53"/>
                    <a:gd name="T54" fmla="*/ 16 w 16"/>
                    <a:gd name="T55" fmla="*/ 46 h 53"/>
                    <a:gd name="T56" fmla="*/ 16 w 16"/>
                    <a:gd name="T57" fmla="*/ 45 h 53"/>
                    <a:gd name="T58" fmla="*/ 16 w 16"/>
                    <a:gd name="T59" fmla="*/ 43 h 53"/>
                    <a:gd name="T60" fmla="*/ 16 w 16"/>
                    <a:gd name="T61" fmla="*/ 42 h 53"/>
                    <a:gd name="T62" fmla="*/ 16 w 16"/>
                    <a:gd name="T63" fmla="*/ 40 h 53"/>
                    <a:gd name="T64" fmla="*/ 16 w 16"/>
                    <a:gd name="T65" fmla="*/ 39 h 53"/>
                    <a:gd name="T66" fmla="*/ 16 w 16"/>
                    <a:gd name="T67" fmla="*/ 38 h 53"/>
                    <a:gd name="T68" fmla="*/ 16 w 16"/>
                    <a:gd name="T69" fmla="*/ 37 h 53"/>
                    <a:gd name="T70" fmla="*/ 16 w 16"/>
                    <a:gd name="T71" fmla="*/ 35 h 53"/>
                    <a:gd name="T72" fmla="*/ 16 w 16"/>
                    <a:gd name="T73" fmla="*/ 35 h 53"/>
                    <a:gd name="T74" fmla="*/ 16 w 16"/>
                    <a:gd name="T75" fmla="*/ 33 h 53"/>
                    <a:gd name="T76" fmla="*/ 16 w 16"/>
                    <a:gd name="T77" fmla="*/ 33 h 53"/>
                    <a:gd name="T78" fmla="*/ 15 w 16"/>
                    <a:gd name="T79" fmla="*/ 32 h 53"/>
                    <a:gd name="T80" fmla="*/ 15 w 16"/>
                    <a:gd name="T81" fmla="*/ 26 h 53"/>
                    <a:gd name="T82" fmla="*/ 14 w 16"/>
                    <a:gd name="T83" fmla="*/ 20 h 53"/>
                    <a:gd name="T84" fmla="*/ 13 w 16"/>
                    <a:gd name="T85" fmla="*/ 15 h 53"/>
                    <a:gd name="T86" fmla="*/ 12 w 16"/>
                    <a:gd name="T87" fmla="*/ 12 h 53"/>
                    <a:gd name="T88" fmla="*/ 11 w 16"/>
                    <a:gd name="T89" fmla="*/ 11 h 53"/>
                    <a:gd name="T90" fmla="*/ 10 w 16"/>
                    <a:gd name="T91" fmla="*/ 10 h 53"/>
                    <a:gd name="T92" fmla="*/ 9 w 16"/>
                    <a:gd name="T93" fmla="*/ 10 h 53"/>
                    <a:gd name="T94" fmla="*/ 9 w 16"/>
                    <a:gd name="T95" fmla="*/ 9 h 53"/>
                    <a:gd name="T96" fmla="*/ 8 w 16"/>
                    <a:gd name="T97" fmla="*/ 9 h 53"/>
                    <a:gd name="T98" fmla="*/ 8 w 16"/>
                    <a:gd name="T99" fmla="*/ 9 h 53"/>
                    <a:gd name="T100" fmla="*/ 7 w 16"/>
                    <a:gd name="T101" fmla="*/ 8 h 53"/>
                    <a:gd name="T102" fmla="*/ 7 w 16"/>
                    <a:gd name="T103" fmla="*/ 8 h 53"/>
                    <a:gd name="T104" fmla="*/ 7 w 16"/>
                    <a:gd name="T105" fmla="*/ 7 h 53"/>
                    <a:gd name="T106" fmla="*/ 6 w 16"/>
                    <a:gd name="T107" fmla="*/ 6 h 53"/>
                    <a:gd name="T108" fmla="*/ 6 w 16"/>
                    <a:gd name="T109" fmla="*/ 6 h 53"/>
                    <a:gd name="T110" fmla="*/ 6 w 16"/>
                    <a:gd name="T111" fmla="*/ 5 h 53"/>
                    <a:gd name="T112" fmla="*/ 6 w 16"/>
                    <a:gd name="T113" fmla="*/ 4 h 53"/>
                    <a:gd name="T114" fmla="*/ 6 w 16"/>
                    <a:gd name="T115" fmla="*/ 3 h 53"/>
                    <a:gd name="T116" fmla="*/ 5 w 16"/>
                    <a:gd name="T117" fmla="*/ 2 h 53"/>
                    <a:gd name="T118" fmla="*/ 5 w 16"/>
                    <a:gd name="T119" fmla="*/ 1 h 53"/>
                    <a:gd name="T120" fmla="*/ 2 w 16"/>
                    <a:gd name="T121" fmla="*/ 1 h 5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</a:cxnLst>
                  <a:rect l="0" t="0" r="r" b="b"/>
                  <a:pathLst>
                    <a:path w="16" h="53">
                      <a:moveTo>
                        <a:pt x="2" y="1"/>
                      </a:moveTo>
                      <a:cubicBezTo>
                        <a:pt x="2" y="1"/>
                        <a:pt x="2" y="1"/>
                        <a:pt x="2" y="0"/>
                      </a:cubicBezTo>
                      <a:cubicBezTo>
                        <a:pt x="1" y="0"/>
                        <a:pt x="1" y="0"/>
                        <a:pt x="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1"/>
                        <a:pt x="0" y="2"/>
                        <a:pt x="0" y="2"/>
                      </a:cubicBezTo>
                      <a:cubicBezTo>
                        <a:pt x="0" y="2"/>
                        <a:pt x="0" y="2"/>
                        <a:pt x="0" y="2"/>
                      </a:cubicBezTo>
                      <a:cubicBezTo>
                        <a:pt x="0" y="2"/>
                        <a:pt x="0" y="3"/>
                        <a:pt x="1" y="3"/>
                      </a:cubicBezTo>
                      <a:cubicBezTo>
                        <a:pt x="1" y="3"/>
                        <a:pt x="1" y="3"/>
                        <a:pt x="1" y="3"/>
                      </a:cubicBezTo>
                      <a:cubicBezTo>
                        <a:pt x="1" y="3"/>
                        <a:pt x="1" y="4"/>
                        <a:pt x="1" y="4"/>
                      </a:cubicBezTo>
                      <a:cubicBezTo>
                        <a:pt x="1" y="4"/>
                        <a:pt x="1" y="4"/>
                        <a:pt x="1" y="4"/>
                      </a:cubicBezTo>
                      <a:cubicBezTo>
                        <a:pt x="1" y="4"/>
                        <a:pt x="1" y="4"/>
                        <a:pt x="1" y="4"/>
                      </a:cubicBezTo>
                      <a:cubicBezTo>
                        <a:pt x="3" y="5"/>
                        <a:pt x="5" y="7"/>
                        <a:pt x="4" y="12"/>
                      </a:cubicBezTo>
                      <a:cubicBezTo>
                        <a:pt x="4" y="14"/>
                        <a:pt x="4" y="14"/>
                        <a:pt x="4" y="14"/>
                      </a:cubicBezTo>
                      <a:cubicBezTo>
                        <a:pt x="4" y="18"/>
                        <a:pt x="3" y="24"/>
                        <a:pt x="5" y="27"/>
                      </a:cubicBezTo>
                      <a:cubicBezTo>
                        <a:pt x="6" y="31"/>
                        <a:pt x="8" y="37"/>
                        <a:pt x="8" y="43"/>
                      </a:cubicBezTo>
                      <a:cubicBezTo>
                        <a:pt x="8" y="44"/>
                        <a:pt x="8" y="45"/>
                        <a:pt x="8" y="46"/>
                      </a:cubicBezTo>
                      <a:cubicBezTo>
                        <a:pt x="8" y="46"/>
                        <a:pt x="8" y="46"/>
                        <a:pt x="8" y="46"/>
                      </a:cubicBezTo>
                      <a:cubicBezTo>
                        <a:pt x="8" y="47"/>
                        <a:pt x="8" y="48"/>
                        <a:pt x="9" y="48"/>
                      </a:cubicBezTo>
                      <a:cubicBezTo>
                        <a:pt x="9" y="49"/>
                        <a:pt x="9" y="49"/>
                        <a:pt x="9" y="49"/>
                      </a:cubicBezTo>
                      <a:cubicBezTo>
                        <a:pt x="9" y="50"/>
                        <a:pt x="9" y="51"/>
                        <a:pt x="10" y="51"/>
                      </a:cubicBezTo>
                      <a:cubicBezTo>
                        <a:pt x="10" y="52"/>
                        <a:pt x="10" y="52"/>
                        <a:pt x="10" y="53"/>
                      </a:cubicBezTo>
                      <a:cubicBezTo>
                        <a:pt x="10" y="53"/>
                        <a:pt x="11" y="53"/>
                        <a:pt x="11" y="53"/>
                      </a:cubicBezTo>
                      <a:cubicBezTo>
                        <a:pt x="11" y="53"/>
                        <a:pt x="11" y="53"/>
                        <a:pt x="11" y="53"/>
                      </a:cubicBezTo>
                      <a:cubicBezTo>
                        <a:pt x="12" y="52"/>
                        <a:pt x="14" y="51"/>
                        <a:pt x="16" y="51"/>
                      </a:cubicBezTo>
                      <a:cubicBezTo>
                        <a:pt x="16" y="51"/>
                        <a:pt x="16" y="50"/>
                        <a:pt x="16" y="50"/>
                      </a:cubicBezTo>
                      <a:cubicBezTo>
                        <a:pt x="16" y="49"/>
                        <a:pt x="16" y="49"/>
                        <a:pt x="16" y="48"/>
                      </a:cubicBezTo>
                      <a:cubicBezTo>
                        <a:pt x="16" y="47"/>
                        <a:pt x="16" y="47"/>
                        <a:pt x="16" y="46"/>
                      </a:cubicBezTo>
                      <a:cubicBezTo>
                        <a:pt x="16" y="46"/>
                        <a:pt x="16" y="45"/>
                        <a:pt x="16" y="45"/>
                      </a:cubicBezTo>
                      <a:cubicBezTo>
                        <a:pt x="16" y="44"/>
                        <a:pt x="16" y="44"/>
                        <a:pt x="16" y="43"/>
                      </a:cubicBezTo>
                      <a:cubicBezTo>
                        <a:pt x="16" y="43"/>
                        <a:pt x="16" y="42"/>
                        <a:pt x="16" y="42"/>
                      </a:cubicBezTo>
                      <a:cubicBezTo>
                        <a:pt x="16" y="41"/>
                        <a:pt x="16" y="40"/>
                        <a:pt x="16" y="40"/>
                      </a:cubicBezTo>
                      <a:cubicBezTo>
                        <a:pt x="16" y="40"/>
                        <a:pt x="16" y="39"/>
                        <a:pt x="16" y="39"/>
                      </a:cubicBezTo>
                      <a:cubicBezTo>
                        <a:pt x="16" y="38"/>
                        <a:pt x="16" y="38"/>
                        <a:pt x="16" y="38"/>
                      </a:cubicBezTo>
                      <a:cubicBezTo>
                        <a:pt x="16" y="37"/>
                        <a:pt x="16" y="37"/>
                        <a:pt x="16" y="37"/>
                      </a:cubicBezTo>
                      <a:cubicBezTo>
                        <a:pt x="16" y="36"/>
                        <a:pt x="16" y="36"/>
                        <a:pt x="16" y="35"/>
                      </a:cubicBezTo>
                      <a:cubicBezTo>
                        <a:pt x="16" y="35"/>
                        <a:pt x="16" y="35"/>
                        <a:pt x="16" y="35"/>
                      </a:cubicBezTo>
                      <a:cubicBezTo>
                        <a:pt x="16" y="34"/>
                        <a:pt x="16" y="34"/>
                        <a:pt x="16" y="33"/>
                      </a:cubicBezTo>
                      <a:cubicBezTo>
                        <a:pt x="16" y="33"/>
                        <a:pt x="16" y="33"/>
                        <a:pt x="16" y="33"/>
                      </a:cubicBezTo>
                      <a:cubicBezTo>
                        <a:pt x="15" y="33"/>
                        <a:pt x="15" y="32"/>
                        <a:pt x="15" y="32"/>
                      </a:cubicBezTo>
                      <a:cubicBezTo>
                        <a:pt x="15" y="30"/>
                        <a:pt x="15" y="28"/>
                        <a:pt x="15" y="26"/>
                      </a:cubicBezTo>
                      <a:cubicBezTo>
                        <a:pt x="15" y="23"/>
                        <a:pt x="15" y="21"/>
                        <a:pt x="14" y="20"/>
                      </a:cubicBezTo>
                      <a:cubicBezTo>
                        <a:pt x="13" y="18"/>
                        <a:pt x="13" y="16"/>
                        <a:pt x="13" y="15"/>
                      </a:cubicBezTo>
                      <a:cubicBezTo>
                        <a:pt x="14" y="13"/>
                        <a:pt x="14" y="13"/>
                        <a:pt x="12" y="12"/>
                      </a:cubicBezTo>
                      <a:cubicBezTo>
                        <a:pt x="12" y="11"/>
                        <a:pt x="11" y="11"/>
                        <a:pt x="11" y="11"/>
                      </a:cubicBezTo>
                      <a:cubicBezTo>
                        <a:pt x="10" y="11"/>
                        <a:pt x="10" y="10"/>
                        <a:pt x="10" y="10"/>
                      </a:cubicBezTo>
                      <a:cubicBezTo>
                        <a:pt x="9" y="10"/>
                        <a:pt x="9" y="10"/>
                        <a:pt x="9" y="10"/>
                      </a:cubicBezTo>
                      <a:cubicBezTo>
                        <a:pt x="9" y="10"/>
                        <a:pt x="9" y="10"/>
                        <a:pt x="9" y="9"/>
                      </a:cubicBezTo>
                      <a:cubicBezTo>
                        <a:pt x="8" y="9"/>
                        <a:pt x="8" y="9"/>
                        <a:pt x="8" y="9"/>
                      </a:cubicBezTo>
                      <a:cubicBezTo>
                        <a:pt x="8" y="9"/>
                        <a:pt x="8" y="9"/>
                        <a:pt x="8" y="9"/>
                      </a:cubicBezTo>
                      <a:cubicBezTo>
                        <a:pt x="8" y="8"/>
                        <a:pt x="7" y="8"/>
                        <a:pt x="7" y="8"/>
                      </a:cubicBezTo>
                      <a:cubicBezTo>
                        <a:pt x="7" y="8"/>
                        <a:pt x="7" y="8"/>
                        <a:pt x="7" y="8"/>
                      </a:cubicBezTo>
                      <a:cubicBezTo>
                        <a:pt x="7" y="7"/>
                        <a:pt x="7" y="7"/>
                        <a:pt x="7" y="7"/>
                      </a:cubicBezTo>
                      <a:cubicBezTo>
                        <a:pt x="7" y="7"/>
                        <a:pt x="6" y="7"/>
                        <a:pt x="6" y="6"/>
                      </a:cubicBezTo>
                      <a:cubicBezTo>
                        <a:pt x="6" y="6"/>
                        <a:pt x="6" y="6"/>
                        <a:pt x="6" y="6"/>
                      </a:cubicBezTo>
                      <a:cubicBezTo>
                        <a:pt x="6" y="5"/>
                        <a:pt x="6" y="5"/>
                        <a:pt x="6" y="5"/>
                      </a:cubicBezTo>
                      <a:cubicBezTo>
                        <a:pt x="6" y="4"/>
                        <a:pt x="6" y="4"/>
                        <a:pt x="6" y="4"/>
                      </a:cubicBezTo>
                      <a:cubicBezTo>
                        <a:pt x="6" y="3"/>
                        <a:pt x="6" y="3"/>
                        <a:pt x="6" y="3"/>
                      </a:cubicBezTo>
                      <a:cubicBezTo>
                        <a:pt x="6" y="2"/>
                        <a:pt x="5" y="2"/>
                        <a:pt x="5" y="2"/>
                      </a:cubicBezTo>
                      <a:cubicBezTo>
                        <a:pt x="5" y="1"/>
                        <a:pt x="5" y="1"/>
                        <a:pt x="5" y="1"/>
                      </a:cubicBezTo>
                      <a:cubicBezTo>
                        <a:pt x="4" y="1"/>
                        <a:pt x="3" y="1"/>
                        <a:pt x="2" y="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958" name="Freeform 1348">
                  <a:extLst>
                    <a:ext uri="{FF2B5EF4-FFF2-40B4-BE49-F238E27FC236}">
                      <a16:creationId xmlns:a16="http://schemas.microsoft.com/office/drawing/2014/main" id="{8B07B115-9D14-4F7A-932D-DE91099A46A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674" y="2856"/>
                  <a:ext cx="1" cy="1"/>
                </a:xfrm>
                <a:custGeom>
                  <a:avLst/>
                  <a:gdLst>
                    <a:gd name="T0" fmla="*/ 0 w 1"/>
                    <a:gd name="T1" fmla="*/ 0 h 1"/>
                    <a:gd name="T2" fmla="*/ 1 w 1"/>
                    <a:gd name="T3" fmla="*/ 1 h 1"/>
                    <a:gd name="T4" fmla="*/ 0 w 1"/>
                    <a:gd name="T5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1" h="1">
                      <a:moveTo>
                        <a:pt x="0" y="0"/>
                      </a:moveTo>
                      <a:cubicBezTo>
                        <a:pt x="0" y="0"/>
                        <a:pt x="1" y="0"/>
                        <a:pt x="1" y="1"/>
                      </a:cubicBezTo>
                      <a:cubicBezTo>
                        <a:pt x="1" y="0"/>
                        <a:pt x="0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959" name="Freeform 1349">
                  <a:extLst>
                    <a:ext uri="{FF2B5EF4-FFF2-40B4-BE49-F238E27FC236}">
                      <a16:creationId xmlns:a16="http://schemas.microsoft.com/office/drawing/2014/main" id="{5B7CF7AC-54CD-4F47-B3A0-1AD8583C8B8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684" y="2885"/>
                  <a:ext cx="1" cy="1"/>
                </a:xfrm>
                <a:custGeom>
                  <a:avLst/>
                  <a:gdLst>
                    <a:gd name="T0" fmla="*/ 0 w 1"/>
                    <a:gd name="T1" fmla="*/ 0 h 1"/>
                    <a:gd name="T2" fmla="*/ 1 w 1"/>
                    <a:gd name="T3" fmla="*/ 1 h 1"/>
                    <a:gd name="T4" fmla="*/ 0 w 1"/>
                    <a:gd name="T5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1" h="1">
                      <a:moveTo>
                        <a:pt x="0" y="0"/>
                      </a:moveTo>
                      <a:cubicBezTo>
                        <a:pt x="0" y="0"/>
                        <a:pt x="0" y="1"/>
                        <a:pt x="1" y="1"/>
                      </a:cubicBezTo>
                      <a:cubicBezTo>
                        <a:pt x="0" y="1"/>
                        <a:pt x="0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960" name="Freeform 1350">
                  <a:extLst>
                    <a:ext uri="{FF2B5EF4-FFF2-40B4-BE49-F238E27FC236}">
                      <a16:creationId xmlns:a16="http://schemas.microsoft.com/office/drawing/2014/main" id="{3A37DB12-F5ED-414A-A3D3-13FFD1EA19B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677" y="2863"/>
                  <a:ext cx="1" cy="0"/>
                </a:xfrm>
                <a:custGeom>
                  <a:avLst/>
                  <a:gdLst>
                    <a:gd name="T0" fmla="*/ 0 w 1"/>
                    <a:gd name="T1" fmla="*/ 1 w 1"/>
                    <a:gd name="T2" fmla="*/ 0 w 1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</a:cxnLst>
                  <a:rect l="0" t="0" r="r" b="b"/>
                  <a:pathLst>
                    <a:path w="1">
                      <a:moveTo>
                        <a:pt x="0" y="0"/>
                      </a:moveTo>
                      <a:cubicBezTo>
                        <a:pt x="0" y="0"/>
                        <a:pt x="0" y="0"/>
                        <a:pt x="1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961" name="Freeform 1351">
                  <a:extLst>
                    <a:ext uri="{FF2B5EF4-FFF2-40B4-BE49-F238E27FC236}">
                      <a16:creationId xmlns:a16="http://schemas.microsoft.com/office/drawing/2014/main" id="{56D7CF85-BB07-4785-9483-615C2DC1482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685" y="2898"/>
                  <a:ext cx="0" cy="2"/>
                </a:xfrm>
                <a:custGeom>
                  <a:avLst/>
                  <a:gdLst>
                    <a:gd name="T0" fmla="*/ 0 h 2"/>
                    <a:gd name="T1" fmla="*/ 2 h 2"/>
                    <a:gd name="T2" fmla="*/ 0 h 2"/>
                  </a:gdLst>
                  <a:ahLst/>
                  <a:cxnLst>
                    <a:cxn ang="0">
                      <a:pos x="0" y="T0"/>
                    </a:cxn>
                    <a:cxn ang="0">
                      <a:pos x="0" y="T1"/>
                    </a:cxn>
                    <a:cxn ang="0">
                      <a:pos x="0" y="T2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cubicBezTo>
                        <a:pt x="0" y="1"/>
                        <a:pt x="0" y="1"/>
                        <a:pt x="0" y="2"/>
                      </a:cubicBezTo>
                      <a:cubicBezTo>
                        <a:pt x="0" y="1"/>
                        <a:pt x="0" y="1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962" name="Freeform 1352">
                  <a:extLst>
                    <a:ext uri="{FF2B5EF4-FFF2-40B4-BE49-F238E27FC236}">
                      <a16:creationId xmlns:a16="http://schemas.microsoft.com/office/drawing/2014/main" id="{0D9CA3E8-647C-46DE-A32C-3AC9B15D86A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685" y="2895"/>
                  <a:ext cx="0" cy="2"/>
                </a:xfrm>
                <a:custGeom>
                  <a:avLst/>
                  <a:gdLst>
                    <a:gd name="T0" fmla="*/ 0 h 2"/>
                    <a:gd name="T1" fmla="*/ 2 h 2"/>
                    <a:gd name="T2" fmla="*/ 0 h 2"/>
                  </a:gdLst>
                  <a:ahLst/>
                  <a:cxnLst>
                    <a:cxn ang="0">
                      <a:pos x="0" y="T0"/>
                    </a:cxn>
                    <a:cxn ang="0">
                      <a:pos x="0" y="T1"/>
                    </a:cxn>
                    <a:cxn ang="0">
                      <a:pos x="0" y="T2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cubicBezTo>
                        <a:pt x="0" y="1"/>
                        <a:pt x="0" y="1"/>
                        <a:pt x="0" y="2"/>
                      </a:cubicBezTo>
                      <a:cubicBezTo>
                        <a:pt x="0" y="1"/>
                        <a:pt x="0" y="1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963" name="Freeform 1353">
                  <a:extLst>
                    <a:ext uri="{FF2B5EF4-FFF2-40B4-BE49-F238E27FC236}">
                      <a16:creationId xmlns:a16="http://schemas.microsoft.com/office/drawing/2014/main" id="{C4008B39-4A30-4E26-AB11-466C8BB9CC3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678" y="2864"/>
                  <a:ext cx="1" cy="0"/>
                </a:xfrm>
                <a:custGeom>
                  <a:avLst/>
                  <a:gdLst>
                    <a:gd name="T0" fmla="*/ 0 w 1"/>
                    <a:gd name="T1" fmla="*/ 1 w 1"/>
                    <a:gd name="T2" fmla="*/ 0 w 1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</a:cxnLst>
                  <a:rect l="0" t="0" r="r" b="b"/>
                  <a:pathLst>
                    <a:path w="1">
                      <a:moveTo>
                        <a:pt x="0" y="0"/>
                      </a:moveTo>
                      <a:cubicBezTo>
                        <a:pt x="0" y="0"/>
                        <a:pt x="0" y="0"/>
                        <a:pt x="1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964" name="Freeform 1354">
                  <a:extLst>
                    <a:ext uri="{FF2B5EF4-FFF2-40B4-BE49-F238E27FC236}">
                      <a16:creationId xmlns:a16="http://schemas.microsoft.com/office/drawing/2014/main" id="{62F040E5-1F15-4D94-B630-96FAB04ADF3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685" y="2893"/>
                  <a:ext cx="0" cy="1"/>
                </a:xfrm>
                <a:custGeom>
                  <a:avLst/>
                  <a:gdLst>
                    <a:gd name="T0" fmla="*/ 0 h 2"/>
                    <a:gd name="T1" fmla="*/ 2 h 2"/>
                    <a:gd name="T2" fmla="*/ 0 h 2"/>
                  </a:gdLst>
                  <a:ahLst/>
                  <a:cxnLst>
                    <a:cxn ang="0">
                      <a:pos x="0" y="T0"/>
                    </a:cxn>
                    <a:cxn ang="0">
                      <a:pos x="0" y="T1"/>
                    </a:cxn>
                    <a:cxn ang="0">
                      <a:pos x="0" y="T2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cubicBezTo>
                        <a:pt x="0" y="0"/>
                        <a:pt x="0" y="1"/>
                        <a:pt x="0" y="2"/>
                      </a:cubicBezTo>
                      <a:cubicBezTo>
                        <a:pt x="0" y="1"/>
                        <a:pt x="0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965" name="Freeform 1355">
                  <a:extLst>
                    <a:ext uri="{FF2B5EF4-FFF2-40B4-BE49-F238E27FC236}">
                      <a16:creationId xmlns:a16="http://schemas.microsoft.com/office/drawing/2014/main" id="{3D13B233-7C1E-4333-B279-CCC2082DC62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676" y="2861"/>
                  <a:ext cx="0" cy="1"/>
                </a:xfrm>
                <a:custGeom>
                  <a:avLst/>
                  <a:gdLst>
                    <a:gd name="T0" fmla="*/ 0 h 1"/>
                    <a:gd name="T1" fmla="*/ 1 h 1"/>
                    <a:gd name="T2" fmla="*/ 0 h 1"/>
                  </a:gdLst>
                  <a:ahLst/>
                  <a:cxnLst>
                    <a:cxn ang="0">
                      <a:pos x="0" y="T0"/>
                    </a:cxn>
                    <a:cxn ang="0">
                      <a:pos x="0" y="T1"/>
                    </a:cxn>
                    <a:cxn ang="0">
                      <a:pos x="0" y="T2"/>
                    </a:cxn>
                  </a:cxnLst>
                  <a:rect l="0" t="0" r="r" b="b"/>
                  <a:pathLst>
                    <a:path h="1">
                      <a:moveTo>
                        <a:pt x="0" y="0"/>
                      </a:moveTo>
                      <a:cubicBezTo>
                        <a:pt x="0" y="0"/>
                        <a:pt x="0" y="0"/>
                        <a:pt x="0" y="1"/>
                      </a:cubicBezTo>
                      <a:cubicBezTo>
                        <a:pt x="0" y="0"/>
                        <a:pt x="0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966" name="Freeform 1356">
                  <a:extLst>
                    <a:ext uri="{FF2B5EF4-FFF2-40B4-BE49-F238E27FC236}">
                      <a16:creationId xmlns:a16="http://schemas.microsoft.com/office/drawing/2014/main" id="{CE96988D-1F60-4A80-9E28-48EDC99E08D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685" y="2888"/>
                  <a:ext cx="0" cy="2"/>
                </a:xfrm>
                <a:custGeom>
                  <a:avLst/>
                  <a:gdLst>
                    <a:gd name="T0" fmla="*/ 0 h 2"/>
                    <a:gd name="T1" fmla="*/ 2 h 2"/>
                    <a:gd name="T2" fmla="*/ 0 h 2"/>
                  </a:gdLst>
                  <a:ahLst/>
                  <a:cxnLst>
                    <a:cxn ang="0">
                      <a:pos x="0" y="T0"/>
                    </a:cxn>
                    <a:cxn ang="0">
                      <a:pos x="0" y="T1"/>
                    </a:cxn>
                    <a:cxn ang="0">
                      <a:pos x="0" y="T2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cubicBezTo>
                        <a:pt x="0" y="1"/>
                        <a:pt x="0" y="1"/>
                        <a:pt x="0" y="2"/>
                      </a:cubicBezTo>
                      <a:cubicBezTo>
                        <a:pt x="0" y="1"/>
                        <a:pt x="0" y="1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967" name="Freeform 1357">
                  <a:extLst>
                    <a:ext uri="{FF2B5EF4-FFF2-40B4-BE49-F238E27FC236}">
                      <a16:creationId xmlns:a16="http://schemas.microsoft.com/office/drawing/2014/main" id="{CE34442A-7727-47E0-963E-B7D9CB5CBC4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685" y="2886"/>
                  <a:ext cx="0" cy="2"/>
                </a:xfrm>
                <a:custGeom>
                  <a:avLst/>
                  <a:gdLst>
                    <a:gd name="T0" fmla="*/ 0 h 2"/>
                    <a:gd name="T1" fmla="*/ 2 h 2"/>
                    <a:gd name="T2" fmla="*/ 0 h 2"/>
                  </a:gdLst>
                  <a:ahLst/>
                  <a:cxnLst>
                    <a:cxn ang="0">
                      <a:pos x="0" y="T0"/>
                    </a:cxn>
                    <a:cxn ang="0">
                      <a:pos x="0" y="T1"/>
                    </a:cxn>
                    <a:cxn ang="0">
                      <a:pos x="0" y="T2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cubicBezTo>
                        <a:pt x="0" y="1"/>
                        <a:pt x="0" y="1"/>
                        <a:pt x="0" y="2"/>
                      </a:cubicBezTo>
                      <a:cubicBezTo>
                        <a:pt x="0" y="1"/>
                        <a:pt x="0" y="1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968" name="Freeform 1358">
                  <a:extLst>
                    <a:ext uri="{FF2B5EF4-FFF2-40B4-BE49-F238E27FC236}">
                      <a16:creationId xmlns:a16="http://schemas.microsoft.com/office/drawing/2014/main" id="{8A46ED48-49BB-4C27-86C0-01965A76131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685" y="2891"/>
                  <a:ext cx="0" cy="1"/>
                </a:xfrm>
                <a:custGeom>
                  <a:avLst/>
                  <a:gdLst>
                    <a:gd name="T0" fmla="*/ 0 h 1"/>
                    <a:gd name="T1" fmla="*/ 1 h 1"/>
                    <a:gd name="T2" fmla="*/ 0 h 1"/>
                  </a:gdLst>
                  <a:ahLst/>
                  <a:cxnLst>
                    <a:cxn ang="0">
                      <a:pos x="0" y="T0"/>
                    </a:cxn>
                    <a:cxn ang="0">
                      <a:pos x="0" y="T1"/>
                    </a:cxn>
                    <a:cxn ang="0">
                      <a:pos x="0" y="T2"/>
                    </a:cxn>
                  </a:cxnLst>
                  <a:rect l="0" t="0" r="r" b="b"/>
                  <a:pathLst>
                    <a:path h="1">
                      <a:moveTo>
                        <a:pt x="0" y="0"/>
                      </a:moveTo>
                      <a:cubicBezTo>
                        <a:pt x="0" y="0"/>
                        <a:pt x="0" y="0"/>
                        <a:pt x="0" y="1"/>
                      </a:cubicBezTo>
                      <a:cubicBezTo>
                        <a:pt x="0" y="0"/>
                        <a:pt x="0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969" name="Freeform 1359">
                  <a:extLst>
                    <a:ext uri="{FF2B5EF4-FFF2-40B4-BE49-F238E27FC236}">
                      <a16:creationId xmlns:a16="http://schemas.microsoft.com/office/drawing/2014/main" id="{0AA5B253-DD17-4209-88F8-10EFE5FA9BB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676" y="2862"/>
                  <a:ext cx="1" cy="1"/>
                </a:xfrm>
                <a:custGeom>
                  <a:avLst/>
                  <a:gdLst>
                    <a:gd name="T0" fmla="*/ 1 w 1"/>
                    <a:gd name="T1" fmla="*/ 1 h 1"/>
                    <a:gd name="T2" fmla="*/ 0 w 1"/>
                    <a:gd name="T3" fmla="*/ 0 h 1"/>
                    <a:gd name="T4" fmla="*/ 1 w 1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1" h="1">
                      <a:moveTo>
                        <a:pt x="1" y="1"/>
                      </a:moveTo>
                      <a:cubicBezTo>
                        <a:pt x="1" y="0"/>
                        <a:pt x="0" y="0"/>
                        <a:pt x="0" y="0"/>
                      </a:cubicBezTo>
                      <a:cubicBezTo>
                        <a:pt x="0" y="0"/>
                        <a:pt x="1" y="0"/>
                        <a:pt x="1" y="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970" name="Freeform 1360">
                  <a:extLst>
                    <a:ext uri="{FF2B5EF4-FFF2-40B4-BE49-F238E27FC236}">
                      <a16:creationId xmlns:a16="http://schemas.microsoft.com/office/drawing/2014/main" id="{A34E4D48-4EF0-44EA-8038-9D286E45E71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675" y="286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971" name="Freeform 1361">
                  <a:extLst>
                    <a:ext uri="{FF2B5EF4-FFF2-40B4-BE49-F238E27FC236}">
                      <a16:creationId xmlns:a16="http://schemas.microsoft.com/office/drawing/2014/main" id="{2E22314E-5643-4B03-88A2-E70A5745268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675" y="2858"/>
                  <a:ext cx="0" cy="1"/>
                </a:xfrm>
                <a:custGeom>
                  <a:avLst/>
                  <a:gdLst>
                    <a:gd name="T0" fmla="*/ 0 h 1"/>
                    <a:gd name="T1" fmla="*/ 1 h 1"/>
                    <a:gd name="T2" fmla="*/ 0 h 1"/>
                  </a:gdLst>
                  <a:ahLst/>
                  <a:cxnLst>
                    <a:cxn ang="0">
                      <a:pos x="0" y="T0"/>
                    </a:cxn>
                    <a:cxn ang="0">
                      <a:pos x="0" y="T1"/>
                    </a:cxn>
                    <a:cxn ang="0">
                      <a:pos x="0" y="T2"/>
                    </a:cxn>
                  </a:cxnLst>
                  <a:rect l="0" t="0" r="r" b="b"/>
                  <a:pathLst>
                    <a:path h="1">
                      <a:moveTo>
                        <a:pt x="0" y="0"/>
                      </a:moveTo>
                      <a:cubicBezTo>
                        <a:pt x="0" y="0"/>
                        <a:pt x="0" y="0"/>
                        <a:pt x="0" y="1"/>
                      </a:cubicBezTo>
                      <a:cubicBezTo>
                        <a:pt x="0" y="0"/>
                        <a:pt x="0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972" name="Freeform 1362">
                  <a:extLst>
                    <a:ext uri="{FF2B5EF4-FFF2-40B4-BE49-F238E27FC236}">
                      <a16:creationId xmlns:a16="http://schemas.microsoft.com/office/drawing/2014/main" id="{E2E5A95D-3CEB-4B6F-8AB7-8A65EFA485B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685" y="2902"/>
                  <a:ext cx="0" cy="1"/>
                </a:xfrm>
                <a:custGeom>
                  <a:avLst/>
                  <a:gdLst>
                    <a:gd name="T0" fmla="*/ 1 h 1"/>
                    <a:gd name="T1" fmla="*/ 0 h 1"/>
                    <a:gd name="T2" fmla="*/ 1 h 1"/>
                  </a:gdLst>
                  <a:ahLst/>
                  <a:cxnLst>
                    <a:cxn ang="0">
                      <a:pos x="0" y="T0"/>
                    </a:cxn>
                    <a:cxn ang="0">
                      <a:pos x="0" y="T1"/>
                    </a:cxn>
                    <a:cxn ang="0">
                      <a:pos x="0" y="T2"/>
                    </a:cxn>
                  </a:cxnLst>
                  <a:rect l="0" t="0" r="r" b="b"/>
                  <a:pathLst>
                    <a:path h="1">
                      <a:moveTo>
                        <a:pt x="0" y="1"/>
                      </a:moveTo>
                      <a:cubicBezTo>
                        <a:pt x="0" y="1"/>
                        <a:pt x="0" y="0"/>
                        <a:pt x="0" y="0"/>
                      </a:cubicBezTo>
                      <a:cubicBezTo>
                        <a:pt x="0" y="0"/>
                        <a:pt x="0" y="1"/>
                        <a:pt x="0" y="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973" name="Freeform 1363">
                  <a:extLst>
                    <a:ext uri="{FF2B5EF4-FFF2-40B4-BE49-F238E27FC236}">
                      <a16:creationId xmlns:a16="http://schemas.microsoft.com/office/drawing/2014/main" id="{7409E350-422E-472D-ACA7-A2DB4E524EB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22" y="2832"/>
                  <a:ext cx="4" cy="7"/>
                </a:xfrm>
                <a:custGeom>
                  <a:avLst/>
                  <a:gdLst>
                    <a:gd name="T0" fmla="*/ 4 w 4"/>
                    <a:gd name="T1" fmla="*/ 7 h 7"/>
                    <a:gd name="T2" fmla="*/ 4 w 4"/>
                    <a:gd name="T3" fmla="*/ 7 h 7"/>
                    <a:gd name="T4" fmla="*/ 3 w 4"/>
                    <a:gd name="T5" fmla="*/ 5 h 7"/>
                    <a:gd name="T6" fmla="*/ 3 w 4"/>
                    <a:gd name="T7" fmla="*/ 5 h 7"/>
                    <a:gd name="T8" fmla="*/ 2 w 4"/>
                    <a:gd name="T9" fmla="*/ 4 h 7"/>
                    <a:gd name="T10" fmla="*/ 2 w 4"/>
                    <a:gd name="T11" fmla="*/ 3 h 7"/>
                    <a:gd name="T12" fmla="*/ 1 w 4"/>
                    <a:gd name="T13" fmla="*/ 1 h 7"/>
                    <a:gd name="T14" fmla="*/ 0 w 4"/>
                    <a:gd name="T15" fmla="*/ 0 h 7"/>
                    <a:gd name="T16" fmla="*/ 0 w 4"/>
                    <a:gd name="T17" fmla="*/ 0 h 7"/>
                    <a:gd name="T18" fmla="*/ 0 w 4"/>
                    <a:gd name="T19" fmla="*/ 2 h 7"/>
                    <a:gd name="T20" fmla="*/ 0 w 4"/>
                    <a:gd name="T21" fmla="*/ 2 h 7"/>
                    <a:gd name="T22" fmla="*/ 0 w 4"/>
                    <a:gd name="T23" fmla="*/ 3 h 7"/>
                    <a:gd name="T24" fmla="*/ 0 w 4"/>
                    <a:gd name="T25" fmla="*/ 3 h 7"/>
                    <a:gd name="T26" fmla="*/ 0 w 4"/>
                    <a:gd name="T27" fmla="*/ 4 h 7"/>
                    <a:gd name="T28" fmla="*/ 3 w 4"/>
                    <a:gd name="T29" fmla="*/ 7 h 7"/>
                    <a:gd name="T30" fmla="*/ 4 w 4"/>
                    <a:gd name="T31" fmla="*/ 7 h 7"/>
                    <a:gd name="T32" fmla="*/ 4 w 4"/>
                    <a:gd name="T33" fmla="*/ 7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</a:cxnLst>
                  <a:rect l="0" t="0" r="r" b="b"/>
                  <a:pathLst>
                    <a:path w="4" h="7">
                      <a:moveTo>
                        <a:pt x="4" y="7"/>
                      </a:moveTo>
                      <a:cubicBezTo>
                        <a:pt x="4" y="7"/>
                        <a:pt x="4" y="7"/>
                        <a:pt x="4" y="7"/>
                      </a:cubicBezTo>
                      <a:cubicBezTo>
                        <a:pt x="4" y="6"/>
                        <a:pt x="4" y="6"/>
                        <a:pt x="3" y="5"/>
                      </a:cubicBezTo>
                      <a:cubicBezTo>
                        <a:pt x="3" y="5"/>
                        <a:pt x="3" y="5"/>
                        <a:pt x="3" y="5"/>
                      </a:cubicBezTo>
                      <a:cubicBezTo>
                        <a:pt x="3" y="4"/>
                        <a:pt x="3" y="4"/>
                        <a:pt x="2" y="4"/>
                      </a:cubicBezTo>
                      <a:cubicBezTo>
                        <a:pt x="2" y="3"/>
                        <a:pt x="2" y="3"/>
                        <a:pt x="2" y="3"/>
                      </a:cubicBezTo>
                      <a:cubicBezTo>
                        <a:pt x="2" y="2"/>
                        <a:pt x="1" y="2"/>
                        <a:pt x="1" y="1"/>
                      </a:cubicBezTo>
                      <a:cubicBezTo>
                        <a:pt x="1" y="1"/>
                        <a:pt x="0" y="1"/>
                        <a:pt x="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1"/>
                        <a:pt x="0" y="1"/>
                        <a:pt x="0" y="2"/>
                      </a:cubicBezTo>
                      <a:cubicBezTo>
                        <a:pt x="0" y="2"/>
                        <a:pt x="0" y="2"/>
                        <a:pt x="0" y="2"/>
                      </a:cubicBezTo>
                      <a:cubicBezTo>
                        <a:pt x="0" y="2"/>
                        <a:pt x="0" y="3"/>
                        <a:pt x="0" y="3"/>
                      </a:cubicBezTo>
                      <a:cubicBezTo>
                        <a:pt x="0" y="3"/>
                        <a:pt x="0" y="3"/>
                        <a:pt x="0" y="3"/>
                      </a:cubicBezTo>
                      <a:cubicBezTo>
                        <a:pt x="0" y="3"/>
                        <a:pt x="0" y="4"/>
                        <a:pt x="0" y="4"/>
                      </a:cubicBezTo>
                      <a:cubicBezTo>
                        <a:pt x="0" y="5"/>
                        <a:pt x="2" y="6"/>
                        <a:pt x="3" y="7"/>
                      </a:cubicBezTo>
                      <a:cubicBezTo>
                        <a:pt x="3" y="7"/>
                        <a:pt x="4" y="7"/>
                        <a:pt x="4" y="7"/>
                      </a:cubicBezTo>
                      <a:cubicBezTo>
                        <a:pt x="4" y="7"/>
                        <a:pt x="4" y="7"/>
                        <a:pt x="4" y="7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974" name="Freeform 1364">
                  <a:extLst>
                    <a:ext uri="{FF2B5EF4-FFF2-40B4-BE49-F238E27FC236}">
                      <a16:creationId xmlns:a16="http://schemas.microsoft.com/office/drawing/2014/main" id="{743F34DD-474B-4C95-A20E-03B131BA726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763" y="2847"/>
                  <a:ext cx="76" cy="105"/>
                </a:xfrm>
                <a:custGeom>
                  <a:avLst/>
                  <a:gdLst>
                    <a:gd name="T0" fmla="*/ 32 w 79"/>
                    <a:gd name="T1" fmla="*/ 104 h 110"/>
                    <a:gd name="T2" fmla="*/ 33 w 79"/>
                    <a:gd name="T3" fmla="*/ 104 h 110"/>
                    <a:gd name="T4" fmla="*/ 49 w 79"/>
                    <a:gd name="T5" fmla="*/ 105 h 110"/>
                    <a:gd name="T6" fmla="*/ 50 w 79"/>
                    <a:gd name="T7" fmla="*/ 105 h 110"/>
                    <a:gd name="T8" fmla="*/ 53 w 79"/>
                    <a:gd name="T9" fmla="*/ 105 h 110"/>
                    <a:gd name="T10" fmla="*/ 55 w 79"/>
                    <a:gd name="T11" fmla="*/ 105 h 110"/>
                    <a:gd name="T12" fmla="*/ 58 w 79"/>
                    <a:gd name="T13" fmla="*/ 105 h 110"/>
                    <a:gd name="T14" fmla="*/ 63 w 79"/>
                    <a:gd name="T15" fmla="*/ 105 h 110"/>
                    <a:gd name="T16" fmla="*/ 77 w 79"/>
                    <a:gd name="T17" fmla="*/ 110 h 110"/>
                    <a:gd name="T18" fmla="*/ 79 w 79"/>
                    <a:gd name="T19" fmla="*/ 103 h 110"/>
                    <a:gd name="T20" fmla="*/ 78 w 79"/>
                    <a:gd name="T21" fmla="*/ 102 h 110"/>
                    <a:gd name="T22" fmla="*/ 77 w 79"/>
                    <a:gd name="T23" fmla="*/ 101 h 110"/>
                    <a:gd name="T24" fmla="*/ 70 w 79"/>
                    <a:gd name="T25" fmla="*/ 95 h 110"/>
                    <a:gd name="T26" fmla="*/ 67 w 79"/>
                    <a:gd name="T27" fmla="*/ 90 h 110"/>
                    <a:gd name="T28" fmla="*/ 66 w 79"/>
                    <a:gd name="T29" fmla="*/ 84 h 110"/>
                    <a:gd name="T30" fmla="*/ 62 w 79"/>
                    <a:gd name="T31" fmla="*/ 68 h 110"/>
                    <a:gd name="T32" fmla="*/ 63 w 79"/>
                    <a:gd name="T33" fmla="*/ 59 h 110"/>
                    <a:gd name="T34" fmla="*/ 67 w 79"/>
                    <a:gd name="T35" fmla="*/ 51 h 110"/>
                    <a:gd name="T36" fmla="*/ 69 w 79"/>
                    <a:gd name="T37" fmla="*/ 49 h 110"/>
                    <a:gd name="T38" fmla="*/ 70 w 79"/>
                    <a:gd name="T39" fmla="*/ 47 h 110"/>
                    <a:gd name="T40" fmla="*/ 72 w 79"/>
                    <a:gd name="T41" fmla="*/ 46 h 110"/>
                    <a:gd name="T42" fmla="*/ 71 w 79"/>
                    <a:gd name="T43" fmla="*/ 45 h 110"/>
                    <a:gd name="T44" fmla="*/ 70 w 79"/>
                    <a:gd name="T45" fmla="*/ 42 h 110"/>
                    <a:gd name="T46" fmla="*/ 64 w 79"/>
                    <a:gd name="T47" fmla="*/ 33 h 110"/>
                    <a:gd name="T48" fmla="*/ 58 w 79"/>
                    <a:gd name="T49" fmla="*/ 27 h 110"/>
                    <a:gd name="T50" fmla="*/ 57 w 79"/>
                    <a:gd name="T51" fmla="*/ 21 h 110"/>
                    <a:gd name="T52" fmla="*/ 64 w 79"/>
                    <a:gd name="T53" fmla="*/ 17 h 110"/>
                    <a:gd name="T54" fmla="*/ 70 w 79"/>
                    <a:gd name="T55" fmla="*/ 17 h 110"/>
                    <a:gd name="T56" fmla="*/ 66 w 79"/>
                    <a:gd name="T57" fmla="*/ 2 h 110"/>
                    <a:gd name="T58" fmla="*/ 66 w 79"/>
                    <a:gd name="T59" fmla="*/ 0 h 110"/>
                    <a:gd name="T60" fmla="*/ 66 w 79"/>
                    <a:gd name="T61" fmla="*/ 1 h 110"/>
                    <a:gd name="T62" fmla="*/ 59 w 79"/>
                    <a:gd name="T63" fmla="*/ 6 h 110"/>
                    <a:gd name="T64" fmla="*/ 49 w 79"/>
                    <a:gd name="T65" fmla="*/ 26 h 110"/>
                    <a:gd name="T66" fmla="*/ 49 w 79"/>
                    <a:gd name="T67" fmla="*/ 30 h 110"/>
                    <a:gd name="T68" fmla="*/ 43 w 79"/>
                    <a:gd name="T69" fmla="*/ 37 h 110"/>
                    <a:gd name="T70" fmla="*/ 34 w 79"/>
                    <a:gd name="T71" fmla="*/ 57 h 110"/>
                    <a:gd name="T72" fmla="*/ 26 w 79"/>
                    <a:gd name="T73" fmla="*/ 59 h 110"/>
                    <a:gd name="T74" fmla="*/ 15 w 79"/>
                    <a:gd name="T75" fmla="*/ 56 h 110"/>
                    <a:gd name="T76" fmla="*/ 3 w 79"/>
                    <a:gd name="T77" fmla="*/ 68 h 110"/>
                    <a:gd name="T78" fmla="*/ 2 w 79"/>
                    <a:gd name="T79" fmla="*/ 69 h 110"/>
                    <a:gd name="T80" fmla="*/ 2 w 79"/>
                    <a:gd name="T81" fmla="*/ 70 h 110"/>
                    <a:gd name="T82" fmla="*/ 2 w 79"/>
                    <a:gd name="T83" fmla="*/ 71 h 110"/>
                    <a:gd name="T84" fmla="*/ 2 w 79"/>
                    <a:gd name="T85" fmla="*/ 72 h 110"/>
                    <a:gd name="T86" fmla="*/ 1 w 79"/>
                    <a:gd name="T87" fmla="*/ 74 h 110"/>
                    <a:gd name="T88" fmla="*/ 1 w 79"/>
                    <a:gd name="T89" fmla="*/ 76 h 110"/>
                    <a:gd name="T90" fmla="*/ 0 w 79"/>
                    <a:gd name="T91" fmla="*/ 78 h 110"/>
                    <a:gd name="T92" fmla="*/ 3 w 79"/>
                    <a:gd name="T93" fmla="*/ 82 h 110"/>
                    <a:gd name="T94" fmla="*/ 6 w 79"/>
                    <a:gd name="T95" fmla="*/ 85 h 110"/>
                    <a:gd name="T96" fmla="*/ 12 w 79"/>
                    <a:gd name="T97" fmla="*/ 85 h 110"/>
                    <a:gd name="T98" fmla="*/ 15 w 79"/>
                    <a:gd name="T99" fmla="*/ 100 h 110"/>
                    <a:gd name="T100" fmla="*/ 27 w 79"/>
                    <a:gd name="T101" fmla="*/ 106 h 1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</a:cxnLst>
                  <a:rect l="0" t="0" r="r" b="b"/>
                  <a:pathLst>
                    <a:path w="79" h="110">
                      <a:moveTo>
                        <a:pt x="32" y="104"/>
                      </a:moveTo>
                      <a:cubicBezTo>
                        <a:pt x="32" y="104"/>
                        <a:pt x="32" y="104"/>
                        <a:pt x="32" y="104"/>
                      </a:cubicBezTo>
                      <a:cubicBezTo>
                        <a:pt x="32" y="104"/>
                        <a:pt x="32" y="104"/>
                        <a:pt x="32" y="104"/>
                      </a:cubicBezTo>
                      <a:cubicBezTo>
                        <a:pt x="33" y="104"/>
                        <a:pt x="33" y="104"/>
                        <a:pt x="33" y="104"/>
                      </a:cubicBezTo>
                      <a:cubicBezTo>
                        <a:pt x="33" y="104"/>
                        <a:pt x="33" y="104"/>
                        <a:pt x="33" y="104"/>
                      </a:cubicBezTo>
                      <a:cubicBezTo>
                        <a:pt x="35" y="104"/>
                        <a:pt x="42" y="105"/>
                        <a:pt x="49" y="105"/>
                      </a:cubicBezTo>
                      <a:cubicBezTo>
                        <a:pt x="49" y="105"/>
                        <a:pt x="50" y="105"/>
                        <a:pt x="50" y="105"/>
                      </a:cubicBezTo>
                      <a:cubicBezTo>
                        <a:pt x="50" y="105"/>
                        <a:pt x="50" y="105"/>
                        <a:pt x="50" y="105"/>
                      </a:cubicBezTo>
                      <a:cubicBezTo>
                        <a:pt x="51" y="105"/>
                        <a:pt x="52" y="105"/>
                        <a:pt x="52" y="105"/>
                      </a:cubicBezTo>
                      <a:cubicBezTo>
                        <a:pt x="52" y="105"/>
                        <a:pt x="53" y="105"/>
                        <a:pt x="53" y="105"/>
                      </a:cubicBezTo>
                      <a:cubicBezTo>
                        <a:pt x="53" y="105"/>
                        <a:pt x="54" y="105"/>
                        <a:pt x="54" y="105"/>
                      </a:cubicBezTo>
                      <a:cubicBezTo>
                        <a:pt x="55" y="105"/>
                        <a:pt x="55" y="105"/>
                        <a:pt x="55" y="105"/>
                      </a:cubicBezTo>
                      <a:cubicBezTo>
                        <a:pt x="56" y="105"/>
                        <a:pt x="56" y="105"/>
                        <a:pt x="56" y="105"/>
                      </a:cubicBezTo>
                      <a:cubicBezTo>
                        <a:pt x="57" y="105"/>
                        <a:pt x="57" y="105"/>
                        <a:pt x="58" y="105"/>
                      </a:cubicBezTo>
                      <a:cubicBezTo>
                        <a:pt x="61" y="105"/>
                        <a:pt x="62" y="105"/>
                        <a:pt x="62" y="105"/>
                      </a:cubicBezTo>
                      <a:cubicBezTo>
                        <a:pt x="62" y="105"/>
                        <a:pt x="63" y="105"/>
                        <a:pt x="63" y="105"/>
                      </a:cubicBezTo>
                      <a:cubicBezTo>
                        <a:pt x="66" y="105"/>
                        <a:pt x="73" y="108"/>
                        <a:pt x="77" y="110"/>
                      </a:cubicBezTo>
                      <a:cubicBezTo>
                        <a:pt x="77" y="110"/>
                        <a:pt x="77" y="110"/>
                        <a:pt x="77" y="110"/>
                      </a:cubicBezTo>
                      <a:cubicBezTo>
                        <a:pt x="77" y="108"/>
                        <a:pt x="78" y="106"/>
                        <a:pt x="78" y="104"/>
                      </a:cubicBezTo>
                      <a:cubicBezTo>
                        <a:pt x="78" y="104"/>
                        <a:pt x="78" y="103"/>
                        <a:pt x="79" y="103"/>
                      </a:cubicBezTo>
                      <a:cubicBezTo>
                        <a:pt x="78" y="103"/>
                        <a:pt x="78" y="103"/>
                        <a:pt x="78" y="103"/>
                      </a:cubicBezTo>
                      <a:cubicBezTo>
                        <a:pt x="78" y="103"/>
                        <a:pt x="78" y="103"/>
                        <a:pt x="78" y="102"/>
                      </a:cubicBezTo>
                      <a:cubicBezTo>
                        <a:pt x="78" y="102"/>
                        <a:pt x="78" y="102"/>
                        <a:pt x="78" y="102"/>
                      </a:cubicBezTo>
                      <a:cubicBezTo>
                        <a:pt x="77" y="102"/>
                        <a:pt x="77" y="102"/>
                        <a:pt x="77" y="101"/>
                      </a:cubicBezTo>
                      <a:cubicBezTo>
                        <a:pt x="77" y="101"/>
                        <a:pt x="75" y="99"/>
                        <a:pt x="74" y="98"/>
                      </a:cubicBezTo>
                      <a:cubicBezTo>
                        <a:pt x="73" y="97"/>
                        <a:pt x="71" y="96"/>
                        <a:pt x="70" y="95"/>
                      </a:cubicBezTo>
                      <a:cubicBezTo>
                        <a:pt x="68" y="92"/>
                        <a:pt x="68" y="91"/>
                        <a:pt x="68" y="91"/>
                      </a:cubicBezTo>
                      <a:cubicBezTo>
                        <a:pt x="67" y="90"/>
                        <a:pt x="67" y="90"/>
                        <a:pt x="67" y="90"/>
                      </a:cubicBezTo>
                      <a:cubicBezTo>
                        <a:pt x="67" y="89"/>
                        <a:pt x="67" y="89"/>
                        <a:pt x="67" y="89"/>
                      </a:cubicBezTo>
                      <a:cubicBezTo>
                        <a:pt x="67" y="89"/>
                        <a:pt x="68" y="86"/>
                        <a:pt x="66" y="84"/>
                      </a:cubicBezTo>
                      <a:cubicBezTo>
                        <a:pt x="64" y="81"/>
                        <a:pt x="62" y="78"/>
                        <a:pt x="62" y="74"/>
                      </a:cubicBezTo>
                      <a:cubicBezTo>
                        <a:pt x="62" y="72"/>
                        <a:pt x="62" y="70"/>
                        <a:pt x="62" y="68"/>
                      </a:cubicBezTo>
                      <a:cubicBezTo>
                        <a:pt x="61" y="67"/>
                        <a:pt x="61" y="66"/>
                        <a:pt x="61" y="65"/>
                      </a:cubicBezTo>
                      <a:cubicBezTo>
                        <a:pt x="61" y="63"/>
                        <a:pt x="62" y="61"/>
                        <a:pt x="63" y="59"/>
                      </a:cubicBezTo>
                      <a:cubicBezTo>
                        <a:pt x="65" y="57"/>
                        <a:pt x="66" y="55"/>
                        <a:pt x="66" y="53"/>
                      </a:cubicBezTo>
                      <a:cubicBezTo>
                        <a:pt x="67" y="52"/>
                        <a:pt x="67" y="51"/>
                        <a:pt x="67" y="51"/>
                      </a:cubicBezTo>
                      <a:cubicBezTo>
                        <a:pt x="68" y="50"/>
                        <a:pt x="68" y="50"/>
                        <a:pt x="68" y="50"/>
                      </a:cubicBezTo>
                      <a:cubicBezTo>
                        <a:pt x="68" y="50"/>
                        <a:pt x="68" y="49"/>
                        <a:pt x="69" y="49"/>
                      </a:cubicBezTo>
                      <a:cubicBezTo>
                        <a:pt x="69" y="49"/>
                        <a:pt x="69" y="48"/>
                        <a:pt x="69" y="48"/>
                      </a:cubicBezTo>
                      <a:cubicBezTo>
                        <a:pt x="70" y="48"/>
                        <a:pt x="70" y="47"/>
                        <a:pt x="70" y="47"/>
                      </a:cubicBezTo>
                      <a:cubicBezTo>
                        <a:pt x="71" y="47"/>
                        <a:pt x="71" y="47"/>
                        <a:pt x="71" y="46"/>
                      </a:cubicBezTo>
                      <a:cubicBezTo>
                        <a:pt x="71" y="46"/>
                        <a:pt x="71" y="46"/>
                        <a:pt x="72" y="46"/>
                      </a:cubicBezTo>
                      <a:cubicBezTo>
                        <a:pt x="72" y="46"/>
                        <a:pt x="72" y="46"/>
                        <a:pt x="71" y="46"/>
                      </a:cubicBezTo>
                      <a:cubicBezTo>
                        <a:pt x="71" y="46"/>
                        <a:pt x="71" y="45"/>
                        <a:pt x="71" y="45"/>
                      </a:cubicBezTo>
                      <a:cubicBezTo>
                        <a:pt x="71" y="44"/>
                        <a:pt x="71" y="44"/>
                        <a:pt x="70" y="43"/>
                      </a:cubicBezTo>
                      <a:cubicBezTo>
                        <a:pt x="70" y="43"/>
                        <a:pt x="70" y="43"/>
                        <a:pt x="70" y="42"/>
                      </a:cubicBezTo>
                      <a:cubicBezTo>
                        <a:pt x="70" y="41"/>
                        <a:pt x="69" y="40"/>
                        <a:pt x="69" y="39"/>
                      </a:cubicBezTo>
                      <a:cubicBezTo>
                        <a:pt x="68" y="36"/>
                        <a:pt x="66" y="35"/>
                        <a:pt x="64" y="33"/>
                      </a:cubicBezTo>
                      <a:cubicBezTo>
                        <a:pt x="63" y="32"/>
                        <a:pt x="61" y="31"/>
                        <a:pt x="60" y="30"/>
                      </a:cubicBezTo>
                      <a:cubicBezTo>
                        <a:pt x="59" y="29"/>
                        <a:pt x="58" y="28"/>
                        <a:pt x="58" y="27"/>
                      </a:cubicBezTo>
                      <a:cubicBezTo>
                        <a:pt x="57" y="26"/>
                        <a:pt x="56" y="24"/>
                        <a:pt x="56" y="23"/>
                      </a:cubicBezTo>
                      <a:cubicBezTo>
                        <a:pt x="56" y="22"/>
                        <a:pt x="57" y="22"/>
                        <a:pt x="57" y="21"/>
                      </a:cubicBezTo>
                      <a:cubicBezTo>
                        <a:pt x="57" y="21"/>
                        <a:pt x="57" y="21"/>
                        <a:pt x="57" y="21"/>
                      </a:cubicBezTo>
                      <a:cubicBezTo>
                        <a:pt x="57" y="17"/>
                        <a:pt x="62" y="17"/>
                        <a:pt x="64" y="17"/>
                      </a:cubicBezTo>
                      <a:cubicBezTo>
                        <a:pt x="66" y="17"/>
                        <a:pt x="67" y="17"/>
                        <a:pt x="69" y="17"/>
                      </a:cubicBezTo>
                      <a:cubicBezTo>
                        <a:pt x="69" y="17"/>
                        <a:pt x="70" y="17"/>
                        <a:pt x="70" y="17"/>
                      </a:cubicBezTo>
                      <a:cubicBezTo>
                        <a:pt x="68" y="14"/>
                        <a:pt x="66" y="8"/>
                        <a:pt x="66" y="3"/>
                      </a:cubicBezTo>
                      <a:cubicBezTo>
                        <a:pt x="66" y="3"/>
                        <a:pt x="66" y="2"/>
                        <a:pt x="66" y="2"/>
                      </a:cubicBezTo>
                      <a:cubicBezTo>
                        <a:pt x="66" y="1"/>
                        <a:pt x="66" y="1"/>
                        <a:pt x="66" y="1"/>
                      </a:cubicBezTo>
                      <a:cubicBezTo>
                        <a:pt x="66" y="1"/>
                        <a:pt x="66" y="0"/>
                        <a:pt x="66" y="0"/>
                      </a:cubicBezTo>
                      <a:cubicBezTo>
                        <a:pt x="66" y="0"/>
                        <a:pt x="66" y="0"/>
                        <a:pt x="66" y="0"/>
                      </a:cubicBezTo>
                      <a:cubicBezTo>
                        <a:pt x="66" y="0"/>
                        <a:pt x="66" y="0"/>
                        <a:pt x="66" y="1"/>
                      </a:cubicBezTo>
                      <a:cubicBezTo>
                        <a:pt x="66" y="4"/>
                        <a:pt x="62" y="5"/>
                        <a:pt x="60" y="5"/>
                      </a:cubicBezTo>
                      <a:cubicBezTo>
                        <a:pt x="60" y="5"/>
                        <a:pt x="59" y="6"/>
                        <a:pt x="59" y="6"/>
                      </a:cubicBezTo>
                      <a:cubicBezTo>
                        <a:pt x="58" y="7"/>
                        <a:pt x="53" y="15"/>
                        <a:pt x="53" y="16"/>
                      </a:cubicBezTo>
                      <a:cubicBezTo>
                        <a:pt x="53" y="18"/>
                        <a:pt x="52" y="25"/>
                        <a:pt x="49" y="26"/>
                      </a:cubicBezTo>
                      <a:cubicBezTo>
                        <a:pt x="49" y="26"/>
                        <a:pt x="49" y="28"/>
                        <a:pt x="49" y="29"/>
                      </a:cubicBezTo>
                      <a:cubicBezTo>
                        <a:pt x="49" y="30"/>
                        <a:pt x="49" y="30"/>
                        <a:pt x="49" y="30"/>
                      </a:cubicBezTo>
                      <a:cubicBezTo>
                        <a:pt x="49" y="32"/>
                        <a:pt x="47" y="33"/>
                        <a:pt x="46" y="34"/>
                      </a:cubicBezTo>
                      <a:cubicBezTo>
                        <a:pt x="45" y="35"/>
                        <a:pt x="43" y="36"/>
                        <a:pt x="43" y="37"/>
                      </a:cubicBezTo>
                      <a:cubicBezTo>
                        <a:pt x="43" y="39"/>
                        <a:pt x="41" y="44"/>
                        <a:pt x="36" y="53"/>
                      </a:cubicBezTo>
                      <a:cubicBezTo>
                        <a:pt x="34" y="57"/>
                        <a:pt x="34" y="57"/>
                        <a:pt x="34" y="57"/>
                      </a:cubicBezTo>
                      <a:cubicBezTo>
                        <a:pt x="32" y="60"/>
                        <a:pt x="31" y="62"/>
                        <a:pt x="29" y="62"/>
                      </a:cubicBezTo>
                      <a:cubicBezTo>
                        <a:pt x="28" y="62"/>
                        <a:pt x="27" y="62"/>
                        <a:pt x="26" y="59"/>
                      </a:cubicBezTo>
                      <a:cubicBezTo>
                        <a:pt x="26" y="57"/>
                        <a:pt x="23" y="55"/>
                        <a:pt x="22" y="55"/>
                      </a:cubicBezTo>
                      <a:cubicBezTo>
                        <a:pt x="19" y="57"/>
                        <a:pt x="17" y="56"/>
                        <a:pt x="15" y="56"/>
                      </a:cubicBezTo>
                      <a:cubicBezTo>
                        <a:pt x="15" y="56"/>
                        <a:pt x="15" y="56"/>
                        <a:pt x="15" y="56"/>
                      </a:cubicBezTo>
                      <a:cubicBezTo>
                        <a:pt x="13" y="57"/>
                        <a:pt x="8" y="62"/>
                        <a:pt x="3" y="68"/>
                      </a:cubicBezTo>
                      <a:cubicBezTo>
                        <a:pt x="3" y="68"/>
                        <a:pt x="3" y="68"/>
                        <a:pt x="3" y="68"/>
                      </a:cubicBezTo>
                      <a:cubicBezTo>
                        <a:pt x="3" y="68"/>
                        <a:pt x="3" y="69"/>
                        <a:pt x="2" y="69"/>
                      </a:cubicBezTo>
                      <a:cubicBezTo>
                        <a:pt x="2" y="69"/>
                        <a:pt x="2" y="69"/>
                        <a:pt x="2" y="69"/>
                      </a:cubicBezTo>
                      <a:cubicBezTo>
                        <a:pt x="2" y="69"/>
                        <a:pt x="2" y="70"/>
                        <a:pt x="2" y="70"/>
                      </a:cubicBezTo>
                      <a:cubicBezTo>
                        <a:pt x="2" y="70"/>
                        <a:pt x="2" y="70"/>
                        <a:pt x="2" y="70"/>
                      </a:cubicBezTo>
                      <a:cubicBezTo>
                        <a:pt x="2" y="71"/>
                        <a:pt x="2" y="71"/>
                        <a:pt x="2" y="71"/>
                      </a:cubicBezTo>
                      <a:cubicBezTo>
                        <a:pt x="2" y="71"/>
                        <a:pt x="2" y="72"/>
                        <a:pt x="2" y="72"/>
                      </a:cubicBezTo>
                      <a:cubicBezTo>
                        <a:pt x="2" y="72"/>
                        <a:pt x="2" y="72"/>
                        <a:pt x="2" y="72"/>
                      </a:cubicBezTo>
                      <a:cubicBezTo>
                        <a:pt x="2" y="73"/>
                        <a:pt x="1" y="73"/>
                        <a:pt x="1" y="73"/>
                      </a:cubicBezTo>
                      <a:cubicBezTo>
                        <a:pt x="1" y="74"/>
                        <a:pt x="1" y="74"/>
                        <a:pt x="1" y="74"/>
                      </a:cubicBezTo>
                      <a:cubicBezTo>
                        <a:pt x="1" y="74"/>
                        <a:pt x="1" y="75"/>
                        <a:pt x="1" y="75"/>
                      </a:cubicBezTo>
                      <a:cubicBezTo>
                        <a:pt x="1" y="75"/>
                        <a:pt x="1" y="76"/>
                        <a:pt x="1" y="76"/>
                      </a:cubicBezTo>
                      <a:cubicBezTo>
                        <a:pt x="1" y="76"/>
                        <a:pt x="0" y="77"/>
                        <a:pt x="0" y="77"/>
                      </a:cubicBezTo>
                      <a:cubicBezTo>
                        <a:pt x="0" y="77"/>
                        <a:pt x="0" y="77"/>
                        <a:pt x="0" y="78"/>
                      </a:cubicBezTo>
                      <a:cubicBezTo>
                        <a:pt x="0" y="78"/>
                        <a:pt x="0" y="78"/>
                        <a:pt x="0" y="78"/>
                      </a:cubicBezTo>
                      <a:cubicBezTo>
                        <a:pt x="1" y="79"/>
                        <a:pt x="2" y="80"/>
                        <a:pt x="3" y="82"/>
                      </a:cubicBezTo>
                      <a:cubicBezTo>
                        <a:pt x="3" y="82"/>
                        <a:pt x="3" y="83"/>
                        <a:pt x="4" y="84"/>
                      </a:cubicBezTo>
                      <a:cubicBezTo>
                        <a:pt x="4" y="84"/>
                        <a:pt x="5" y="85"/>
                        <a:pt x="6" y="85"/>
                      </a:cubicBezTo>
                      <a:cubicBezTo>
                        <a:pt x="7" y="85"/>
                        <a:pt x="7" y="85"/>
                        <a:pt x="8" y="85"/>
                      </a:cubicBezTo>
                      <a:cubicBezTo>
                        <a:pt x="10" y="84"/>
                        <a:pt x="11" y="84"/>
                        <a:pt x="12" y="85"/>
                      </a:cubicBezTo>
                      <a:cubicBezTo>
                        <a:pt x="15" y="87"/>
                        <a:pt x="17" y="96"/>
                        <a:pt x="16" y="98"/>
                      </a:cubicBezTo>
                      <a:cubicBezTo>
                        <a:pt x="16" y="99"/>
                        <a:pt x="16" y="100"/>
                        <a:pt x="15" y="100"/>
                      </a:cubicBezTo>
                      <a:cubicBezTo>
                        <a:pt x="15" y="102"/>
                        <a:pt x="14" y="104"/>
                        <a:pt x="14" y="106"/>
                      </a:cubicBezTo>
                      <a:cubicBezTo>
                        <a:pt x="27" y="106"/>
                        <a:pt x="27" y="106"/>
                        <a:pt x="27" y="106"/>
                      </a:cubicBezTo>
                      <a:cubicBezTo>
                        <a:pt x="32" y="104"/>
                        <a:pt x="32" y="104"/>
                        <a:pt x="32" y="104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975" name="Freeform 1365">
                  <a:extLst>
                    <a:ext uri="{FF2B5EF4-FFF2-40B4-BE49-F238E27FC236}">
                      <a16:creationId xmlns:a16="http://schemas.microsoft.com/office/drawing/2014/main" id="{0FAE5D91-557B-49DF-97BD-98032996AE6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29" y="2893"/>
                  <a:ext cx="0" cy="0"/>
                </a:xfrm>
                <a:custGeom>
                  <a:avLst/>
                  <a:gdLst>
                    <a:gd name="T0" fmla="*/ 1 h 1"/>
                    <a:gd name="T1" fmla="*/ 0 h 1"/>
                    <a:gd name="T2" fmla="*/ 1 h 1"/>
                  </a:gdLst>
                  <a:ahLst/>
                  <a:cxnLst>
                    <a:cxn ang="0">
                      <a:pos x="0" y="T0"/>
                    </a:cxn>
                    <a:cxn ang="0">
                      <a:pos x="0" y="T1"/>
                    </a:cxn>
                    <a:cxn ang="0">
                      <a:pos x="0" y="T2"/>
                    </a:cxn>
                  </a:cxnLst>
                  <a:rect l="0" t="0" r="r" b="b"/>
                  <a:pathLst>
                    <a:path h="1">
                      <a:moveTo>
                        <a:pt x="0" y="1"/>
                      </a:moveTo>
                      <a:cubicBezTo>
                        <a:pt x="0" y="1"/>
                        <a:pt x="0" y="0"/>
                        <a:pt x="0" y="0"/>
                      </a:cubicBezTo>
                      <a:cubicBezTo>
                        <a:pt x="0" y="0"/>
                        <a:pt x="0" y="1"/>
                        <a:pt x="0" y="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976" name="Freeform 1366">
                  <a:extLst>
                    <a:ext uri="{FF2B5EF4-FFF2-40B4-BE49-F238E27FC236}">
                      <a16:creationId xmlns:a16="http://schemas.microsoft.com/office/drawing/2014/main" id="{A3B9BE3A-604D-4B8D-BA05-ED21DD566CD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38" y="2944"/>
                  <a:ext cx="0" cy="1"/>
                </a:xfrm>
                <a:custGeom>
                  <a:avLst/>
                  <a:gdLst>
                    <a:gd name="T0" fmla="*/ 1 h 1"/>
                    <a:gd name="T1" fmla="*/ 0 h 1"/>
                    <a:gd name="T2" fmla="*/ 1 h 1"/>
                  </a:gdLst>
                  <a:ahLst/>
                  <a:cxnLst>
                    <a:cxn ang="0">
                      <a:pos x="0" y="T0"/>
                    </a:cxn>
                    <a:cxn ang="0">
                      <a:pos x="0" y="T1"/>
                    </a:cxn>
                    <a:cxn ang="0">
                      <a:pos x="0" y="T2"/>
                    </a:cxn>
                  </a:cxnLst>
                  <a:rect l="0" t="0" r="r" b="b"/>
                  <a:pathLst>
                    <a:path h="1">
                      <a:moveTo>
                        <a:pt x="0" y="1"/>
                      </a:moveTo>
                      <a:cubicBezTo>
                        <a:pt x="0" y="1"/>
                        <a:pt x="0" y="1"/>
                        <a:pt x="0" y="0"/>
                      </a:cubicBezTo>
                      <a:cubicBezTo>
                        <a:pt x="0" y="1"/>
                        <a:pt x="0" y="1"/>
                        <a:pt x="0" y="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977" name="Freeform 1367">
                  <a:extLst>
                    <a:ext uri="{FF2B5EF4-FFF2-40B4-BE49-F238E27FC236}">
                      <a16:creationId xmlns:a16="http://schemas.microsoft.com/office/drawing/2014/main" id="{9A119DF4-89EB-4A17-8219-B54B6FE9212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30" y="2891"/>
                  <a:ext cx="1" cy="1"/>
                </a:xfrm>
                <a:custGeom>
                  <a:avLst/>
                  <a:gdLst>
                    <a:gd name="T0" fmla="*/ 0 w 1"/>
                    <a:gd name="T1" fmla="*/ 1 h 1"/>
                    <a:gd name="T2" fmla="*/ 1 w 1"/>
                    <a:gd name="T3" fmla="*/ 0 h 1"/>
                    <a:gd name="T4" fmla="*/ 0 w 1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1" h="1">
                      <a:moveTo>
                        <a:pt x="0" y="1"/>
                      </a:moveTo>
                      <a:cubicBezTo>
                        <a:pt x="1" y="1"/>
                        <a:pt x="1" y="1"/>
                        <a:pt x="1" y="0"/>
                      </a:cubicBezTo>
                      <a:cubicBezTo>
                        <a:pt x="1" y="1"/>
                        <a:pt x="1" y="1"/>
                        <a:pt x="0" y="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978" name="Freeform 1368">
                  <a:extLst>
                    <a:ext uri="{FF2B5EF4-FFF2-40B4-BE49-F238E27FC236}">
                      <a16:creationId xmlns:a16="http://schemas.microsoft.com/office/drawing/2014/main" id="{8A102D8A-9EAA-4774-A9B5-8B4DD5FBC6E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37" y="2943"/>
                  <a:ext cx="1" cy="1"/>
                </a:xfrm>
                <a:custGeom>
                  <a:avLst/>
                  <a:gdLst>
                    <a:gd name="T0" fmla="*/ 1 w 1"/>
                    <a:gd name="T1" fmla="*/ 1 h 1"/>
                    <a:gd name="T2" fmla="*/ 0 w 1"/>
                    <a:gd name="T3" fmla="*/ 0 h 1"/>
                    <a:gd name="T4" fmla="*/ 1 w 1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1" h="1">
                      <a:moveTo>
                        <a:pt x="1" y="1"/>
                      </a:moveTo>
                      <a:cubicBezTo>
                        <a:pt x="0" y="1"/>
                        <a:pt x="0" y="1"/>
                        <a:pt x="0" y="0"/>
                      </a:cubicBezTo>
                      <a:cubicBezTo>
                        <a:pt x="0" y="1"/>
                        <a:pt x="0" y="1"/>
                        <a:pt x="1" y="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979" name="Freeform 1369">
                  <a:extLst>
                    <a:ext uri="{FF2B5EF4-FFF2-40B4-BE49-F238E27FC236}">
                      <a16:creationId xmlns:a16="http://schemas.microsoft.com/office/drawing/2014/main" id="{869FFC1D-8A68-490A-BE58-A8D8468623C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27" y="2894"/>
                  <a:ext cx="1" cy="1"/>
                </a:xfrm>
                <a:custGeom>
                  <a:avLst/>
                  <a:gdLst>
                    <a:gd name="T0" fmla="*/ 0 w 1"/>
                    <a:gd name="T1" fmla="*/ 1 h 1"/>
                    <a:gd name="T2" fmla="*/ 1 w 1"/>
                    <a:gd name="T3" fmla="*/ 0 h 1"/>
                    <a:gd name="T4" fmla="*/ 0 w 1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1" h="1">
                      <a:moveTo>
                        <a:pt x="0" y="1"/>
                      </a:moveTo>
                      <a:cubicBezTo>
                        <a:pt x="1" y="0"/>
                        <a:pt x="1" y="0"/>
                        <a:pt x="1" y="0"/>
                      </a:cubicBezTo>
                      <a:cubicBezTo>
                        <a:pt x="1" y="0"/>
                        <a:pt x="1" y="0"/>
                        <a:pt x="0" y="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980" name="Freeform 1370">
                  <a:extLst>
                    <a:ext uri="{FF2B5EF4-FFF2-40B4-BE49-F238E27FC236}">
                      <a16:creationId xmlns:a16="http://schemas.microsoft.com/office/drawing/2014/main" id="{75CD50E3-9F79-402C-BAF9-483BC27B82F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22" y="2835"/>
                  <a:ext cx="0" cy="1"/>
                </a:xfrm>
                <a:custGeom>
                  <a:avLst/>
                  <a:gdLst>
                    <a:gd name="T0" fmla="*/ 1 h 1"/>
                    <a:gd name="T1" fmla="*/ 0 h 1"/>
                    <a:gd name="T2" fmla="*/ 1 h 1"/>
                  </a:gdLst>
                  <a:ahLst/>
                  <a:cxnLst>
                    <a:cxn ang="0">
                      <a:pos x="0" y="T0"/>
                    </a:cxn>
                    <a:cxn ang="0">
                      <a:pos x="0" y="T1"/>
                    </a:cxn>
                    <a:cxn ang="0">
                      <a:pos x="0" y="T2"/>
                    </a:cxn>
                  </a:cxnLst>
                  <a:rect l="0" t="0" r="r" b="b"/>
                  <a:pathLst>
                    <a:path h="1">
                      <a:moveTo>
                        <a:pt x="0" y="1"/>
                      </a:moveTo>
                      <a:cubicBezTo>
                        <a:pt x="0" y="1"/>
                        <a:pt x="0" y="0"/>
                        <a:pt x="0" y="0"/>
                      </a:cubicBezTo>
                      <a:cubicBezTo>
                        <a:pt x="0" y="0"/>
                        <a:pt x="0" y="1"/>
                        <a:pt x="0" y="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981" name="Freeform 1371">
                  <a:extLst>
                    <a:ext uri="{FF2B5EF4-FFF2-40B4-BE49-F238E27FC236}">
                      <a16:creationId xmlns:a16="http://schemas.microsoft.com/office/drawing/2014/main" id="{B2E3E581-9AE3-41E3-9A38-E7C954411D6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26" y="2847"/>
                  <a:ext cx="0" cy="1"/>
                </a:xfrm>
                <a:custGeom>
                  <a:avLst/>
                  <a:gdLst>
                    <a:gd name="T0" fmla="*/ 0 h 1"/>
                    <a:gd name="T1" fmla="*/ 1 h 1"/>
                    <a:gd name="T2" fmla="*/ 0 h 1"/>
                  </a:gdLst>
                  <a:ahLst/>
                  <a:cxnLst>
                    <a:cxn ang="0">
                      <a:pos x="0" y="T0"/>
                    </a:cxn>
                    <a:cxn ang="0">
                      <a:pos x="0" y="T1"/>
                    </a:cxn>
                    <a:cxn ang="0">
                      <a:pos x="0" y="T2"/>
                    </a:cxn>
                  </a:cxnLst>
                  <a:rect l="0" t="0" r="r" b="b"/>
                  <a:pathLst>
                    <a:path h="1">
                      <a:moveTo>
                        <a:pt x="0" y="0"/>
                      </a:moveTo>
                      <a:cubicBezTo>
                        <a:pt x="0" y="0"/>
                        <a:pt x="0" y="0"/>
                        <a:pt x="0" y="1"/>
                      </a:cubicBezTo>
                      <a:cubicBezTo>
                        <a:pt x="0" y="0"/>
                        <a:pt x="0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982" name="Freeform 1372">
                  <a:extLst>
                    <a:ext uri="{FF2B5EF4-FFF2-40B4-BE49-F238E27FC236}">
                      <a16:creationId xmlns:a16="http://schemas.microsoft.com/office/drawing/2014/main" id="{DE31436E-20D0-42CC-B588-734F3815A13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22" y="2834"/>
                  <a:ext cx="0" cy="1"/>
                </a:xfrm>
                <a:custGeom>
                  <a:avLst/>
                  <a:gdLst>
                    <a:gd name="T0" fmla="*/ 1 h 1"/>
                    <a:gd name="T1" fmla="*/ 0 h 1"/>
                    <a:gd name="T2" fmla="*/ 1 h 1"/>
                  </a:gdLst>
                  <a:ahLst/>
                  <a:cxnLst>
                    <a:cxn ang="0">
                      <a:pos x="0" y="T0"/>
                    </a:cxn>
                    <a:cxn ang="0">
                      <a:pos x="0" y="T1"/>
                    </a:cxn>
                    <a:cxn ang="0">
                      <a:pos x="0" y="T2"/>
                    </a:cxn>
                  </a:cxnLst>
                  <a:rect l="0" t="0" r="r" b="b"/>
                  <a:pathLst>
                    <a:path h="1">
                      <a:moveTo>
                        <a:pt x="0" y="1"/>
                      </a:moveTo>
                      <a:cubicBezTo>
                        <a:pt x="0" y="1"/>
                        <a:pt x="0" y="0"/>
                        <a:pt x="0" y="0"/>
                      </a:cubicBezTo>
                      <a:cubicBezTo>
                        <a:pt x="0" y="0"/>
                        <a:pt x="0" y="1"/>
                        <a:pt x="0" y="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983" name="Freeform 1373">
                  <a:extLst>
                    <a:ext uri="{FF2B5EF4-FFF2-40B4-BE49-F238E27FC236}">
                      <a16:creationId xmlns:a16="http://schemas.microsoft.com/office/drawing/2014/main" id="{64223388-9C50-4F2D-892A-5D1860D4F34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22" y="2832"/>
                  <a:ext cx="0" cy="2"/>
                </a:xfrm>
                <a:custGeom>
                  <a:avLst/>
                  <a:gdLst>
                    <a:gd name="T0" fmla="*/ 0 h 2"/>
                    <a:gd name="T1" fmla="*/ 2 h 2"/>
                    <a:gd name="T2" fmla="*/ 0 h 2"/>
                    <a:gd name="T3" fmla="*/ 0 h 2"/>
                  </a:gdLst>
                  <a:ahLst/>
                  <a:cxnLst>
                    <a:cxn ang="0">
                      <a:pos x="0" y="T0"/>
                    </a:cxn>
                    <a:cxn ang="0">
                      <a:pos x="0" y="T1"/>
                    </a:cxn>
                    <a:cxn ang="0">
                      <a:pos x="0" y="T2"/>
                    </a:cxn>
                    <a:cxn ang="0">
                      <a:pos x="0" y="T3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cubicBezTo>
                        <a:pt x="0" y="1"/>
                        <a:pt x="0" y="1"/>
                        <a:pt x="0" y="2"/>
                      </a:cubicBezTo>
                      <a:cubicBezTo>
                        <a:pt x="0" y="1"/>
                        <a:pt x="0" y="1"/>
                        <a:pt x="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984" name="Freeform 1374">
                  <a:extLst>
                    <a:ext uri="{FF2B5EF4-FFF2-40B4-BE49-F238E27FC236}">
                      <a16:creationId xmlns:a16="http://schemas.microsoft.com/office/drawing/2014/main" id="{DBA30362-653A-44BC-A01D-17605D99CE1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765" y="291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985" name="Freeform 1375">
                  <a:extLst>
                    <a:ext uri="{FF2B5EF4-FFF2-40B4-BE49-F238E27FC236}">
                      <a16:creationId xmlns:a16="http://schemas.microsoft.com/office/drawing/2014/main" id="{5EE4C659-23FC-437B-83B8-DDA4A5C85AF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764" y="2916"/>
                  <a:ext cx="0" cy="1"/>
                </a:xfrm>
                <a:custGeom>
                  <a:avLst/>
                  <a:gdLst>
                    <a:gd name="T0" fmla="*/ 1 h 1"/>
                    <a:gd name="T1" fmla="*/ 0 h 1"/>
                    <a:gd name="T2" fmla="*/ 1 h 1"/>
                  </a:gdLst>
                  <a:ahLst/>
                  <a:cxnLst>
                    <a:cxn ang="0">
                      <a:pos x="0" y="T0"/>
                    </a:cxn>
                    <a:cxn ang="0">
                      <a:pos x="0" y="T1"/>
                    </a:cxn>
                    <a:cxn ang="0">
                      <a:pos x="0" y="T2"/>
                    </a:cxn>
                  </a:cxnLst>
                  <a:rect l="0" t="0" r="r" b="b"/>
                  <a:pathLst>
                    <a:path h="1">
                      <a:moveTo>
                        <a:pt x="0" y="1"/>
                      </a:moveTo>
                      <a:cubicBezTo>
                        <a:pt x="0" y="1"/>
                        <a:pt x="0" y="1"/>
                        <a:pt x="0" y="0"/>
                      </a:cubicBezTo>
                      <a:cubicBezTo>
                        <a:pt x="0" y="1"/>
                        <a:pt x="0" y="1"/>
                        <a:pt x="0" y="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986" name="Freeform 1376">
                  <a:extLst>
                    <a:ext uri="{FF2B5EF4-FFF2-40B4-BE49-F238E27FC236}">
                      <a16:creationId xmlns:a16="http://schemas.microsoft.com/office/drawing/2014/main" id="{D8D7CA65-0AD1-4648-98F8-58DB19CF6CE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763" y="2920"/>
                  <a:ext cx="0" cy="1"/>
                </a:xfrm>
                <a:custGeom>
                  <a:avLst/>
                  <a:gdLst>
                    <a:gd name="T0" fmla="*/ 1 h 1"/>
                    <a:gd name="T1" fmla="*/ 0 h 1"/>
                    <a:gd name="T2" fmla="*/ 1 h 1"/>
                  </a:gdLst>
                  <a:ahLst/>
                  <a:cxnLst>
                    <a:cxn ang="0">
                      <a:pos x="0" y="T0"/>
                    </a:cxn>
                    <a:cxn ang="0">
                      <a:pos x="0" y="T1"/>
                    </a:cxn>
                    <a:cxn ang="0">
                      <a:pos x="0" y="T2"/>
                    </a:cxn>
                  </a:cxnLst>
                  <a:rect l="0" t="0" r="r" b="b"/>
                  <a:pathLst>
                    <a:path h="1">
                      <a:moveTo>
                        <a:pt x="0" y="1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0" y="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987" name="Freeform 1377">
                  <a:extLst>
                    <a:ext uri="{FF2B5EF4-FFF2-40B4-BE49-F238E27FC236}">
                      <a16:creationId xmlns:a16="http://schemas.microsoft.com/office/drawing/2014/main" id="{56F64BD6-89C0-4A4E-A483-D9211EC765E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791" y="2897"/>
                  <a:ext cx="7" cy="9"/>
                </a:xfrm>
                <a:custGeom>
                  <a:avLst/>
                  <a:gdLst>
                    <a:gd name="T0" fmla="*/ 5 w 7"/>
                    <a:gd name="T1" fmla="*/ 4 h 9"/>
                    <a:gd name="T2" fmla="*/ 7 w 7"/>
                    <a:gd name="T3" fmla="*/ 0 h 9"/>
                    <a:gd name="T4" fmla="*/ 5 w 7"/>
                    <a:gd name="T5" fmla="*/ 4 h 9"/>
                    <a:gd name="T6" fmla="*/ 0 w 7"/>
                    <a:gd name="T7" fmla="*/ 9 h 9"/>
                    <a:gd name="T8" fmla="*/ 5 w 7"/>
                    <a:gd name="T9" fmla="*/ 4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" h="9">
                      <a:moveTo>
                        <a:pt x="5" y="4"/>
                      </a:moveTo>
                      <a:cubicBezTo>
                        <a:pt x="7" y="0"/>
                        <a:pt x="7" y="0"/>
                        <a:pt x="7" y="0"/>
                      </a:cubicBezTo>
                      <a:cubicBezTo>
                        <a:pt x="5" y="4"/>
                        <a:pt x="5" y="4"/>
                        <a:pt x="5" y="4"/>
                      </a:cubicBezTo>
                      <a:cubicBezTo>
                        <a:pt x="3" y="7"/>
                        <a:pt x="2" y="9"/>
                        <a:pt x="0" y="9"/>
                      </a:cubicBezTo>
                      <a:cubicBezTo>
                        <a:pt x="2" y="9"/>
                        <a:pt x="3" y="7"/>
                        <a:pt x="5" y="4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988" name="Freeform 1378">
                  <a:extLst>
                    <a:ext uri="{FF2B5EF4-FFF2-40B4-BE49-F238E27FC236}">
                      <a16:creationId xmlns:a16="http://schemas.microsoft.com/office/drawing/2014/main" id="{462246E4-C727-4FCA-BDE9-832F03E2253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764" y="2918"/>
                  <a:ext cx="0" cy="1"/>
                </a:xfrm>
                <a:custGeom>
                  <a:avLst/>
                  <a:gdLst>
                    <a:gd name="T0" fmla="*/ 1 h 1"/>
                    <a:gd name="T1" fmla="*/ 0 h 1"/>
                    <a:gd name="T2" fmla="*/ 1 h 1"/>
                  </a:gdLst>
                  <a:ahLst/>
                  <a:cxnLst>
                    <a:cxn ang="0">
                      <a:pos x="0" y="T0"/>
                    </a:cxn>
                    <a:cxn ang="0">
                      <a:pos x="0" y="T1"/>
                    </a:cxn>
                    <a:cxn ang="0">
                      <a:pos x="0" y="T2"/>
                    </a:cxn>
                  </a:cxnLst>
                  <a:rect l="0" t="0" r="r" b="b"/>
                  <a:pathLst>
                    <a:path h="1">
                      <a:moveTo>
                        <a:pt x="0" y="1"/>
                      </a:moveTo>
                      <a:cubicBezTo>
                        <a:pt x="0" y="1"/>
                        <a:pt x="0" y="0"/>
                        <a:pt x="0" y="0"/>
                      </a:cubicBezTo>
                      <a:cubicBezTo>
                        <a:pt x="0" y="0"/>
                        <a:pt x="0" y="1"/>
                        <a:pt x="0" y="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989" name="Freeform 1379">
                  <a:extLst>
                    <a:ext uri="{FF2B5EF4-FFF2-40B4-BE49-F238E27FC236}">
                      <a16:creationId xmlns:a16="http://schemas.microsoft.com/office/drawing/2014/main" id="{7E8A6E83-9A80-41E7-A436-C5F4ED088FB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765" y="2912"/>
                  <a:ext cx="1" cy="1"/>
                </a:xfrm>
                <a:custGeom>
                  <a:avLst/>
                  <a:gdLst>
                    <a:gd name="T0" fmla="*/ 0 w 1"/>
                    <a:gd name="T1" fmla="*/ 1 h 1"/>
                    <a:gd name="T2" fmla="*/ 1 w 1"/>
                    <a:gd name="T3" fmla="*/ 0 h 1"/>
                    <a:gd name="T4" fmla="*/ 0 w 1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1" h="1">
                      <a:moveTo>
                        <a:pt x="0" y="1"/>
                      </a:moveTo>
                      <a:cubicBezTo>
                        <a:pt x="1" y="1"/>
                        <a:pt x="1" y="0"/>
                        <a:pt x="1" y="0"/>
                      </a:cubicBezTo>
                      <a:cubicBezTo>
                        <a:pt x="1" y="0"/>
                        <a:pt x="1" y="1"/>
                        <a:pt x="0" y="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990" name="Freeform 1380">
                  <a:extLst>
                    <a:ext uri="{FF2B5EF4-FFF2-40B4-BE49-F238E27FC236}">
                      <a16:creationId xmlns:a16="http://schemas.microsoft.com/office/drawing/2014/main" id="{43A8A204-5DD4-475C-A17B-CC2AE025F39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765" y="2914"/>
                  <a:ext cx="0" cy="1"/>
                </a:xfrm>
                <a:custGeom>
                  <a:avLst/>
                  <a:gdLst>
                    <a:gd name="T0" fmla="*/ 1 h 1"/>
                    <a:gd name="T1" fmla="*/ 0 h 1"/>
                    <a:gd name="T2" fmla="*/ 1 h 1"/>
                  </a:gdLst>
                  <a:ahLst/>
                  <a:cxnLst>
                    <a:cxn ang="0">
                      <a:pos x="0" y="T0"/>
                    </a:cxn>
                    <a:cxn ang="0">
                      <a:pos x="0" y="T1"/>
                    </a:cxn>
                    <a:cxn ang="0">
                      <a:pos x="0" y="T2"/>
                    </a:cxn>
                  </a:cxnLst>
                  <a:rect l="0" t="0" r="r" b="b"/>
                  <a:pathLst>
                    <a:path h="1">
                      <a:moveTo>
                        <a:pt x="0" y="1"/>
                      </a:moveTo>
                      <a:cubicBezTo>
                        <a:pt x="0" y="1"/>
                        <a:pt x="0" y="1"/>
                        <a:pt x="0" y="0"/>
                      </a:cubicBezTo>
                      <a:cubicBezTo>
                        <a:pt x="0" y="1"/>
                        <a:pt x="0" y="1"/>
                        <a:pt x="0" y="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991" name="Freeform 1381">
                  <a:extLst>
                    <a:ext uri="{FF2B5EF4-FFF2-40B4-BE49-F238E27FC236}">
                      <a16:creationId xmlns:a16="http://schemas.microsoft.com/office/drawing/2014/main" id="{6F860F44-F7E4-4DBD-817F-378DDCB5A57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765" y="2913"/>
                  <a:ext cx="0" cy="1"/>
                </a:xfrm>
                <a:custGeom>
                  <a:avLst/>
                  <a:gdLst>
                    <a:gd name="T0" fmla="*/ 1 h 1"/>
                    <a:gd name="T1" fmla="*/ 0 h 1"/>
                    <a:gd name="T2" fmla="*/ 1 h 1"/>
                  </a:gdLst>
                  <a:ahLst/>
                  <a:cxnLst>
                    <a:cxn ang="0">
                      <a:pos x="0" y="T0"/>
                    </a:cxn>
                    <a:cxn ang="0">
                      <a:pos x="0" y="T1"/>
                    </a:cxn>
                    <a:cxn ang="0">
                      <a:pos x="0" y="T2"/>
                    </a:cxn>
                  </a:cxnLst>
                  <a:rect l="0" t="0" r="r" b="b"/>
                  <a:pathLst>
                    <a:path h="1">
                      <a:moveTo>
                        <a:pt x="0" y="1"/>
                      </a:moveTo>
                      <a:cubicBezTo>
                        <a:pt x="0" y="1"/>
                        <a:pt x="0" y="0"/>
                        <a:pt x="0" y="0"/>
                      </a:cubicBezTo>
                      <a:cubicBezTo>
                        <a:pt x="0" y="0"/>
                        <a:pt x="0" y="1"/>
                        <a:pt x="0" y="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992" name="Freeform 1382">
                  <a:extLst>
                    <a:ext uri="{FF2B5EF4-FFF2-40B4-BE49-F238E27FC236}">
                      <a16:creationId xmlns:a16="http://schemas.microsoft.com/office/drawing/2014/main" id="{ED10B7D0-AE17-4690-B2A7-0B65AEAF957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78" y="2859"/>
                  <a:ext cx="61" cy="64"/>
                </a:xfrm>
                <a:custGeom>
                  <a:avLst/>
                  <a:gdLst>
                    <a:gd name="T0" fmla="*/ 59 w 64"/>
                    <a:gd name="T1" fmla="*/ 9 h 67"/>
                    <a:gd name="T2" fmla="*/ 56 w 64"/>
                    <a:gd name="T3" fmla="*/ 8 h 67"/>
                    <a:gd name="T4" fmla="*/ 45 w 64"/>
                    <a:gd name="T5" fmla="*/ 12 h 67"/>
                    <a:gd name="T6" fmla="*/ 35 w 64"/>
                    <a:gd name="T7" fmla="*/ 5 h 67"/>
                    <a:gd name="T8" fmla="*/ 34 w 64"/>
                    <a:gd name="T9" fmla="*/ 4 h 67"/>
                    <a:gd name="T10" fmla="*/ 33 w 64"/>
                    <a:gd name="T11" fmla="*/ 3 h 67"/>
                    <a:gd name="T12" fmla="*/ 32 w 64"/>
                    <a:gd name="T13" fmla="*/ 3 h 67"/>
                    <a:gd name="T14" fmla="*/ 31 w 64"/>
                    <a:gd name="T15" fmla="*/ 3 h 67"/>
                    <a:gd name="T16" fmla="*/ 30 w 64"/>
                    <a:gd name="T17" fmla="*/ 3 h 67"/>
                    <a:gd name="T18" fmla="*/ 23 w 64"/>
                    <a:gd name="T19" fmla="*/ 4 h 67"/>
                    <a:gd name="T20" fmla="*/ 21 w 64"/>
                    <a:gd name="T21" fmla="*/ 1 h 67"/>
                    <a:gd name="T22" fmla="*/ 11 w 64"/>
                    <a:gd name="T23" fmla="*/ 5 h 67"/>
                    <a:gd name="T24" fmla="*/ 5 w 64"/>
                    <a:gd name="T25" fmla="*/ 6 h 67"/>
                    <a:gd name="T26" fmla="*/ 5 w 64"/>
                    <a:gd name="T27" fmla="*/ 6 h 67"/>
                    <a:gd name="T28" fmla="*/ 4 w 64"/>
                    <a:gd name="T29" fmla="*/ 6 h 67"/>
                    <a:gd name="T30" fmla="*/ 4 w 64"/>
                    <a:gd name="T31" fmla="*/ 7 h 67"/>
                    <a:gd name="T32" fmla="*/ 4 w 64"/>
                    <a:gd name="T33" fmla="*/ 9 h 67"/>
                    <a:gd name="T34" fmla="*/ 4 w 64"/>
                    <a:gd name="T35" fmla="*/ 10 h 67"/>
                    <a:gd name="T36" fmla="*/ 7 w 64"/>
                    <a:gd name="T37" fmla="*/ 18 h 67"/>
                    <a:gd name="T38" fmla="*/ 8 w 64"/>
                    <a:gd name="T39" fmla="*/ 26 h 67"/>
                    <a:gd name="T40" fmla="*/ 3 w 64"/>
                    <a:gd name="T41" fmla="*/ 26 h 67"/>
                    <a:gd name="T42" fmla="*/ 4 w 64"/>
                    <a:gd name="T43" fmla="*/ 33 h 67"/>
                    <a:gd name="T44" fmla="*/ 2 w 64"/>
                    <a:gd name="T45" fmla="*/ 36 h 67"/>
                    <a:gd name="T46" fmla="*/ 1 w 64"/>
                    <a:gd name="T47" fmla="*/ 38 h 67"/>
                    <a:gd name="T48" fmla="*/ 2 w 64"/>
                    <a:gd name="T49" fmla="*/ 42 h 67"/>
                    <a:gd name="T50" fmla="*/ 3 w 64"/>
                    <a:gd name="T51" fmla="*/ 48 h 67"/>
                    <a:gd name="T52" fmla="*/ 13 w 64"/>
                    <a:gd name="T53" fmla="*/ 58 h 67"/>
                    <a:gd name="T54" fmla="*/ 11 w 64"/>
                    <a:gd name="T55" fmla="*/ 64 h 67"/>
                    <a:gd name="T56" fmla="*/ 10 w 64"/>
                    <a:gd name="T57" fmla="*/ 66 h 67"/>
                    <a:gd name="T58" fmla="*/ 22 w 64"/>
                    <a:gd name="T59" fmla="*/ 64 h 67"/>
                    <a:gd name="T60" fmla="*/ 61 w 64"/>
                    <a:gd name="T61" fmla="*/ 60 h 67"/>
                    <a:gd name="T62" fmla="*/ 61 w 64"/>
                    <a:gd name="T63" fmla="*/ 59 h 67"/>
                    <a:gd name="T64" fmla="*/ 61 w 64"/>
                    <a:gd name="T65" fmla="*/ 58 h 67"/>
                    <a:gd name="T66" fmla="*/ 56 w 64"/>
                    <a:gd name="T67" fmla="*/ 44 h 67"/>
                    <a:gd name="T68" fmla="*/ 60 w 64"/>
                    <a:gd name="T69" fmla="*/ 34 h 67"/>
                    <a:gd name="T70" fmla="*/ 64 w 64"/>
                    <a:gd name="T71" fmla="*/ 26 h 67"/>
                    <a:gd name="T72" fmla="*/ 64 w 64"/>
                    <a:gd name="T73" fmla="*/ 25 h 67"/>
                    <a:gd name="T74" fmla="*/ 64 w 64"/>
                    <a:gd name="T75" fmla="*/ 23 h 67"/>
                    <a:gd name="T76" fmla="*/ 64 w 64"/>
                    <a:gd name="T77" fmla="*/ 21 h 67"/>
                    <a:gd name="T78" fmla="*/ 63 w 64"/>
                    <a:gd name="T79" fmla="*/ 19 h 67"/>
                    <a:gd name="T80" fmla="*/ 63 w 64"/>
                    <a:gd name="T81" fmla="*/ 16 h 67"/>
                    <a:gd name="T82" fmla="*/ 62 w 64"/>
                    <a:gd name="T83" fmla="*/ 14 h 67"/>
                    <a:gd name="T84" fmla="*/ 61 w 64"/>
                    <a:gd name="T85" fmla="*/ 11 h 67"/>
                    <a:gd name="T86" fmla="*/ 61 w 64"/>
                    <a:gd name="T87" fmla="*/ 10 h 6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</a:cxnLst>
                  <a:rect l="0" t="0" r="r" b="b"/>
                  <a:pathLst>
                    <a:path w="64" h="67">
                      <a:moveTo>
                        <a:pt x="60" y="10"/>
                      </a:moveTo>
                      <a:cubicBezTo>
                        <a:pt x="60" y="10"/>
                        <a:pt x="59" y="9"/>
                        <a:pt x="59" y="9"/>
                      </a:cubicBezTo>
                      <a:cubicBezTo>
                        <a:pt x="59" y="9"/>
                        <a:pt x="58" y="9"/>
                        <a:pt x="57" y="8"/>
                      </a:cubicBezTo>
                      <a:cubicBezTo>
                        <a:pt x="57" y="8"/>
                        <a:pt x="56" y="8"/>
                        <a:pt x="56" y="8"/>
                      </a:cubicBezTo>
                      <a:cubicBezTo>
                        <a:pt x="53" y="8"/>
                        <a:pt x="50" y="9"/>
                        <a:pt x="49" y="11"/>
                      </a:cubicBezTo>
                      <a:cubicBezTo>
                        <a:pt x="48" y="12"/>
                        <a:pt x="46" y="12"/>
                        <a:pt x="45" y="12"/>
                      </a:cubicBezTo>
                      <a:cubicBezTo>
                        <a:pt x="41" y="12"/>
                        <a:pt x="36" y="7"/>
                        <a:pt x="35" y="6"/>
                      </a:cubicBezTo>
                      <a:cubicBezTo>
                        <a:pt x="35" y="5"/>
                        <a:pt x="35" y="5"/>
                        <a:pt x="35" y="5"/>
                      </a:cubicBezTo>
                      <a:cubicBezTo>
                        <a:pt x="35" y="5"/>
                        <a:pt x="35" y="5"/>
                        <a:pt x="35" y="5"/>
                      </a:cubicBezTo>
                      <a:cubicBezTo>
                        <a:pt x="34" y="5"/>
                        <a:pt x="34" y="5"/>
                        <a:pt x="34" y="4"/>
                      </a:cubicBezTo>
                      <a:cubicBezTo>
                        <a:pt x="34" y="4"/>
                        <a:pt x="34" y="4"/>
                        <a:pt x="33" y="4"/>
                      </a:cubicBezTo>
                      <a:cubicBezTo>
                        <a:pt x="33" y="4"/>
                        <a:pt x="33" y="4"/>
                        <a:pt x="33" y="3"/>
                      </a:cubicBezTo>
                      <a:cubicBezTo>
                        <a:pt x="33" y="3"/>
                        <a:pt x="33" y="3"/>
                        <a:pt x="32" y="3"/>
                      </a:cubicBezTo>
                      <a:cubicBezTo>
                        <a:pt x="32" y="3"/>
                        <a:pt x="32" y="3"/>
                        <a:pt x="32" y="3"/>
                      </a:cubicBezTo>
                      <a:cubicBezTo>
                        <a:pt x="31" y="3"/>
                        <a:pt x="31" y="3"/>
                        <a:pt x="31" y="3"/>
                      </a:cubicBezTo>
                      <a:cubicBezTo>
                        <a:pt x="31" y="3"/>
                        <a:pt x="31" y="3"/>
                        <a:pt x="31" y="3"/>
                      </a:cubicBezTo>
                      <a:cubicBezTo>
                        <a:pt x="31" y="3"/>
                        <a:pt x="30" y="3"/>
                        <a:pt x="30" y="3"/>
                      </a:cubicBezTo>
                      <a:cubicBezTo>
                        <a:pt x="30" y="3"/>
                        <a:pt x="30" y="3"/>
                        <a:pt x="30" y="3"/>
                      </a:cubicBezTo>
                      <a:cubicBezTo>
                        <a:pt x="27" y="5"/>
                        <a:pt x="26" y="5"/>
                        <a:pt x="24" y="5"/>
                      </a:cubicBezTo>
                      <a:cubicBezTo>
                        <a:pt x="24" y="5"/>
                        <a:pt x="24" y="4"/>
                        <a:pt x="23" y="4"/>
                      </a:cubicBezTo>
                      <a:cubicBezTo>
                        <a:pt x="22" y="3"/>
                        <a:pt x="22" y="2"/>
                        <a:pt x="22" y="0"/>
                      </a:cubicBezTo>
                      <a:cubicBezTo>
                        <a:pt x="22" y="1"/>
                        <a:pt x="21" y="1"/>
                        <a:pt x="21" y="1"/>
                      </a:cubicBezTo>
                      <a:cubicBezTo>
                        <a:pt x="20" y="4"/>
                        <a:pt x="17" y="7"/>
                        <a:pt x="14" y="7"/>
                      </a:cubicBezTo>
                      <a:cubicBezTo>
                        <a:pt x="13" y="7"/>
                        <a:pt x="11" y="6"/>
                        <a:pt x="11" y="5"/>
                      </a:cubicBezTo>
                      <a:cubicBezTo>
                        <a:pt x="10" y="4"/>
                        <a:pt x="9" y="3"/>
                        <a:pt x="8" y="3"/>
                      </a:cubicBezTo>
                      <a:cubicBezTo>
                        <a:pt x="7" y="6"/>
                        <a:pt x="6" y="6"/>
                        <a:pt x="5" y="6"/>
                      </a:cubicBezTo>
                      <a:cubicBezTo>
                        <a:pt x="5" y="6"/>
                        <a:pt x="5" y="6"/>
                        <a:pt x="5" y="6"/>
                      </a:cubicBezTo>
                      <a:cubicBezTo>
                        <a:pt x="5" y="6"/>
                        <a:pt x="5" y="6"/>
                        <a:pt x="5" y="6"/>
                      </a:cubicBezTo>
                      <a:cubicBezTo>
                        <a:pt x="5" y="6"/>
                        <a:pt x="4" y="6"/>
                        <a:pt x="4" y="6"/>
                      </a:cubicBezTo>
                      <a:cubicBezTo>
                        <a:pt x="4" y="6"/>
                        <a:pt x="4" y="6"/>
                        <a:pt x="4" y="6"/>
                      </a:cubicBezTo>
                      <a:cubicBezTo>
                        <a:pt x="4" y="6"/>
                        <a:pt x="4" y="7"/>
                        <a:pt x="4" y="7"/>
                      </a:cubicBezTo>
                      <a:cubicBezTo>
                        <a:pt x="4" y="7"/>
                        <a:pt x="4" y="7"/>
                        <a:pt x="4" y="7"/>
                      </a:cubicBezTo>
                      <a:cubicBezTo>
                        <a:pt x="4" y="8"/>
                        <a:pt x="4" y="8"/>
                        <a:pt x="4" y="9"/>
                      </a:cubicBezTo>
                      <a:cubicBezTo>
                        <a:pt x="4" y="9"/>
                        <a:pt x="4" y="9"/>
                        <a:pt x="4" y="9"/>
                      </a:cubicBezTo>
                      <a:cubicBezTo>
                        <a:pt x="4" y="9"/>
                        <a:pt x="4" y="9"/>
                        <a:pt x="4" y="10"/>
                      </a:cubicBezTo>
                      <a:cubicBezTo>
                        <a:pt x="4" y="10"/>
                        <a:pt x="4" y="10"/>
                        <a:pt x="4" y="10"/>
                      </a:cubicBezTo>
                      <a:cubicBezTo>
                        <a:pt x="4" y="10"/>
                        <a:pt x="4" y="10"/>
                        <a:pt x="4" y="11"/>
                      </a:cubicBezTo>
                      <a:cubicBezTo>
                        <a:pt x="7" y="12"/>
                        <a:pt x="8" y="15"/>
                        <a:pt x="7" y="18"/>
                      </a:cubicBezTo>
                      <a:cubicBezTo>
                        <a:pt x="7" y="18"/>
                        <a:pt x="7" y="19"/>
                        <a:pt x="8" y="19"/>
                      </a:cubicBezTo>
                      <a:cubicBezTo>
                        <a:pt x="9" y="21"/>
                        <a:pt x="10" y="24"/>
                        <a:pt x="8" y="26"/>
                      </a:cubicBezTo>
                      <a:cubicBezTo>
                        <a:pt x="7" y="27"/>
                        <a:pt x="5" y="27"/>
                        <a:pt x="4" y="26"/>
                      </a:cubicBezTo>
                      <a:cubicBezTo>
                        <a:pt x="4" y="26"/>
                        <a:pt x="3" y="26"/>
                        <a:pt x="3" y="26"/>
                      </a:cubicBezTo>
                      <a:cubicBezTo>
                        <a:pt x="3" y="27"/>
                        <a:pt x="4" y="27"/>
                        <a:pt x="4" y="28"/>
                      </a:cubicBezTo>
                      <a:cubicBezTo>
                        <a:pt x="5" y="29"/>
                        <a:pt x="6" y="31"/>
                        <a:pt x="4" y="33"/>
                      </a:cubicBezTo>
                      <a:cubicBezTo>
                        <a:pt x="4" y="34"/>
                        <a:pt x="3" y="34"/>
                        <a:pt x="3" y="35"/>
                      </a:cubicBezTo>
                      <a:cubicBezTo>
                        <a:pt x="2" y="35"/>
                        <a:pt x="2" y="36"/>
                        <a:pt x="2" y="36"/>
                      </a:cubicBezTo>
                      <a:cubicBezTo>
                        <a:pt x="2" y="36"/>
                        <a:pt x="2" y="36"/>
                        <a:pt x="2" y="36"/>
                      </a:cubicBezTo>
                      <a:cubicBezTo>
                        <a:pt x="1" y="36"/>
                        <a:pt x="1" y="37"/>
                        <a:pt x="1" y="38"/>
                      </a:cubicBezTo>
                      <a:cubicBezTo>
                        <a:pt x="1" y="38"/>
                        <a:pt x="1" y="38"/>
                        <a:pt x="1" y="38"/>
                      </a:cubicBezTo>
                      <a:cubicBezTo>
                        <a:pt x="2" y="39"/>
                        <a:pt x="2" y="41"/>
                        <a:pt x="2" y="42"/>
                      </a:cubicBezTo>
                      <a:cubicBezTo>
                        <a:pt x="2" y="44"/>
                        <a:pt x="1" y="45"/>
                        <a:pt x="0" y="47"/>
                      </a:cubicBezTo>
                      <a:cubicBezTo>
                        <a:pt x="1" y="47"/>
                        <a:pt x="2" y="47"/>
                        <a:pt x="3" y="48"/>
                      </a:cubicBezTo>
                      <a:cubicBezTo>
                        <a:pt x="4" y="48"/>
                        <a:pt x="4" y="49"/>
                        <a:pt x="5" y="49"/>
                      </a:cubicBezTo>
                      <a:cubicBezTo>
                        <a:pt x="9" y="51"/>
                        <a:pt x="13" y="54"/>
                        <a:pt x="13" y="58"/>
                      </a:cubicBezTo>
                      <a:cubicBezTo>
                        <a:pt x="12" y="60"/>
                        <a:pt x="12" y="62"/>
                        <a:pt x="11" y="63"/>
                      </a:cubicBezTo>
                      <a:cubicBezTo>
                        <a:pt x="11" y="63"/>
                        <a:pt x="11" y="64"/>
                        <a:pt x="11" y="64"/>
                      </a:cubicBezTo>
                      <a:cubicBezTo>
                        <a:pt x="11" y="64"/>
                        <a:pt x="11" y="65"/>
                        <a:pt x="11" y="65"/>
                      </a:cubicBezTo>
                      <a:cubicBezTo>
                        <a:pt x="10" y="65"/>
                        <a:pt x="10" y="66"/>
                        <a:pt x="10" y="66"/>
                      </a:cubicBezTo>
                      <a:cubicBezTo>
                        <a:pt x="10" y="66"/>
                        <a:pt x="10" y="66"/>
                        <a:pt x="10" y="67"/>
                      </a:cubicBezTo>
                      <a:cubicBezTo>
                        <a:pt x="13" y="66"/>
                        <a:pt x="17" y="65"/>
                        <a:pt x="22" y="64"/>
                      </a:cubicBezTo>
                      <a:cubicBezTo>
                        <a:pt x="27" y="62"/>
                        <a:pt x="34" y="61"/>
                        <a:pt x="40" y="59"/>
                      </a:cubicBezTo>
                      <a:cubicBezTo>
                        <a:pt x="47" y="58"/>
                        <a:pt x="54" y="59"/>
                        <a:pt x="61" y="60"/>
                      </a:cubicBezTo>
                      <a:cubicBezTo>
                        <a:pt x="61" y="60"/>
                        <a:pt x="61" y="59"/>
                        <a:pt x="61" y="59"/>
                      </a:cubicBezTo>
                      <a:cubicBezTo>
                        <a:pt x="61" y="59"/>
                        <a:pt x="61" y="59"/>
                        <a:pt x="61" y="59"/>
                      </a:cubicBezTo>
                      <a:cubicBezTo>
                        <a:pt x="61" y="59"/>
                        <a:pt x="61" y="59"/>
                        <a:pt x="61" y="59"/>
                      </a:cubicBezTo>
                      <a:cubicBezTo>
                        <a:pt x="61" y="58"/>
                        <a:pt x="61" y="58"/>
                        <a:pt x="61" y="58"/>
                      </a:cubicBezTo>
                      <a:cubicBezTo>
                        <a:pt x="61" y="58"/>
                        <a:pt x="61" y="58"/>
                        <a:pt x="61" y="58"/>
                      </a:cubicBezTo>
                      <a:cubicBezTo>
                        <a:pt x="60" y="56"/>
                        <a:pt x="56" y="47"/>
                        <a:pt x="56" y="44"/>
                      </a:cubicBezTo>
                      <a:cubicBezTo>
                        <a:pt x="56" y="43"/>
                        <a:pt x="57" y="42"/>
                        <a:pt x="58" y="40"/>
                      </a:cubicBezTo>
                      <a:cubicBezTo>
                        <a:pt x="59" y="38"/>
                        <a:pt x="60" y="35"/>
                        <a:pt x="60" y="34"/>
                      </a:cubicBezTo>
                      <a:cubicBezTo>
                        <a:pt x="60" y="31"/>
                        <a:pt x="62" y="30"/>
                        <a:pt x="63" y="28"/>
                      </a:cubicBezTo>
                      <a:cubicBezTo>
                        <a:pt x="63" y="28"/>
                        <a:pt x="64" y="27"/>
                        <a:pt x="64" y="26"/>
                      </a:cubicBezTo>
                      <a:cubicBezTo>
                        <a:pt x="64" y="26"/>
                        <a:pt x="64" y="26"/>
                        <a:pt x="64" y="25"/>
                      </a:cubicBezTo>
                      <a:cubicBezTo>
                        <a:pt x="64" y="25"/>
                        <a:pt x="64" y="25"/>
                        <a:pt x="64" y="25"/>
                      </a:cubicBezTo>
                      <a:cubicBezTo>
                        <a:pt x="64" y="24"/>
                        <a:pt x="64" y="24"/>
                        <a:pt x="64" y="24"/>
                      </a:cubicBezTo>
                      <a:cubicBezTo>
                        <a:pt x="64" y="24"/>
                        <a:pt x="64" y="23"/>
                        <a:pt x="64" y="23"/>
                      </a:cubicBezTo>
                      <a:cubicBezTo>
                        <a:pt x="64" y="23"/>
                        <a:pt x="64" y="22"/>
                        <a:pt x="64" y="22"/>
                      </a:cubicBezTo>
                      <a:cubicBezTo>
                        <a:pt x="64" y="22"/>
                        <a:pt x="64" y="21"/>
                        <a:pt x="64" y="21"/>
                      </a:cubicBezTo>
                      <a:cubicBezTo>
                        <a:pt x="64" y="20"/>
                        <a:pt x="64" y="20"/>
                        <a:pt x="64" y="20"/>
                      </a:cubicBezTo>
                      <a:cubicBezTo>
                        <a:pt x="63" y="19"/>
                        <a:pt x="63" y="19"/>
                        <a:pt x="63" y="19"/>
                      </a:cubicBezTo>
                      <a:cubicBezTo>
                        <a:pt x="63" y="18"/>
                        <a:pt x="63" y="18"/>
                        <a:pt x="63" y="17"/>
                      </a:cubicBezTo>
                      <a:cubicBezTo>
                        <a:pt x="63" y="17"/>
                        <a:pt x="63" y="16"/>
                        <a:pt x="63" y="16"/>
                      </a:cubicBezTo>
                      <a:cubicBezTo>
                        <a:pt x="63" y="16"/>
                        <a:pt x="63" y="15"/>
                        <a:pt x="62" y="15"/>
                      </a:cubicBezTo>
                      <a:cubicBezTo>
                        <a:pt x="62" y="14"/>
                        <a:pt x="62" y="14"/>
                        <a:pt x="62" y="14"/>
                      </a:cubicBezTo>
                      <a:cubicBezTo>
                        <a:pt x="62" y="13"/>
                        <a:pt x="62" y="13"/>
                        <a:pt x="62" y="12"/>
                      </a:cubicBezTo>
                      <a:cubicBezTo>
                        <a:pt x="62" y="12"/>
                        <a:pt x="61" y="12"/>
                        <a:pt x="61" y="11"/>
                      </a:cubicBezTo>
                      <a:cubicBezTo>
                        <a:pt x="61" y="11"/>
                        <a:pt x="61" y="11"/>
                        <a:pt x="61" y="10"/>
                      </a:cubicBezTo>
                      <a:cubicBezTo>
                        <a:pt x="61" y="10"/>
                        <a:pt x="61" y="10"/>
                        <a:pt x="61" y="10"/>
                      </a:cubicBezTo>
                      <a:cubicBezTo>
                        <a:pt x="61" y="10"/>
                        <a:pt x="61" y="10"/>
                        <a:pt x="60" y="1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993" name="Freeform 1383">
                  <a:extLst>
                    <a:ext uri="{FF2B5EF4-FFF2-40B4-BE49-F238E27FC236}">
                      <a16:creationId xmlns:a16="http://schemas.microsoft.com/office/drawing/2014/main" id="{F815635C-CA6B-44C6-9823-A257FA7249C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635" y="2855"/>
                  <a:ext cx="41" cy="65"/>
                </a:xfrm>
                <a:custGeom>
                  <a:avLst/>
                  <a:gdLst>
                    <a:gd name="T0" fmla="*/ 32 w 43"/>
                    <a:gd name="T1" fmla="*/ 2 h 68"/>
                    <a:gd name="T2" fmla="*/ 31 w 43"/>
                    <a:gd name="T3" fmla="*/ 2 h 68"/>
                    <a:gd name="T4" fmla="*/ 31 w 43"/>
                    <a:gd name="T5" fmla="*/ 2 h 68"/>
                    <a:gd name="T6" fmla="*/ 30 w 43"/>
                    <a:gd name="T7" fmla="*/ 2 h 68"/>
                    <a:gd name="T8" fmla="*/ 29 w 43"/>
                    <a:gd name="T9" fmla="*/ 1 h 68"/>
                    <a:gd name="T10" fmla="*/ 4 w 43"/>
                    <a:gd name="T11" fmla="*/ 1 h 68"/>
                    <a:gd name="T12" fmla="*/ 6 w 43"/>
                    <a:gd name="T13" fmla="*/ 11 h 68"/>
                    <a:gd name="T14" fmla="*/ 5 w 43"/>
                    <a:gd name="T15" fmla="*/ 13 h 68"/>
                    <a:gd name="T16" fmla="*/ 5 w 43"/>
                    <a:gd name="T17" fmla="*/ 14 h 68"/>
                    <a:gd name="T18" fmla="*/ 6 w 43"/>
                    <a:gd name="T19" fmla="*/ 17 h 68"/>
                    <a:gd name="T20" fmla="*/ 7 w 43"/>
                    <a:gd name="T21" fmla="*/ 19 h 68"/>
                    <a:gd name="T22" fmla="*/ 7 w 43"/>
                    <a:gd name="T23" fmla="*/ 22 h 68"/>
                    <a:gd name="T24" fmla="*/ 8 w 43"/>
                    <a:gd name="T25" fmla="*/ 24 h 68"/>
                    <a:gd name="T26" fmla="*/ 8 w 43"/>
                    <a:gd name="T27" fmla="*/ 27 h 68"/>
                    <a:gd name="T28" fmla="*/ 8 w 43"/>
                    <a:gd name="T29" fmla="*/ 29 h 68"/>
                    <a:gd name="T30" fmla="*/ 8 w 43"/>
                    <a:gd name="T31" fmla="*/ 30 h 68"/>
                    <a:gd name="T32" fmla="*/ 4 w 43"/>
                    <a:gd name="T33" fmla="*/ 37 h 68"/>
                    <a:gd name="T34" fmla="*/ 0 w 43"/>
                    <a:gd name="T35" fmla="*/ 49 h 68"/>
                    <a:gd name="T36" fmla="*/ 5 w 43"/>
                    <a:gd name="T37" fmla="*/ 61 h 68"/>
                    <a:gd name="T38" fmla="*/ 5 w 43"/>
                    <a:gd name="T39" fmla="*/ 63 h 68"/>
                    <a:gd name="T40" fmla="*/ 5 w 43"/>
                    <a:gd name="T41" fmla="*/ 64 h 68"/>
                    <a:gd name="T42" fmla="*/ 5 w 43"/>
                    <a:gd name="T43" fmla="*/ 65 h 68"/>
                    <a:gd name="T44" fmla="*/ 11 w 43"/>
                    <a:gd name="T45" fmla="*/ 68 h 68"/>
                    <a:gd name="T46" fmla="*/ 39 w 43"/>
                    <a:gd name="T47" fmla="*/ 56 h 68"/>
                    <a:gd name="T48" fmla="*/ 43 w 43"/>
                    <a:gd name="T49" fmla="*/ 54 h 68"/>
                    <a:gd name="T50" fmla="*/ 42 w 43"/>
                    <a:gd name="T51" fmla="*/ 52 h 68"/>
                    <a:gd name="T52" fmla="*/ 41 w 43"/>
                    <a:gd name="T53" fmla="*/ 49 h 68"/>
                    <a:gd name="T54" fmla="*/ 40 w 43"/>
                    <a:gd name="T55" fmla="*/ 45 h 68"/>
                    <a:gd name="T56" fmla="*/ 37 w 43"/>
                    <a:gd name="T57" fmla="*/ 28 h 68"/>
                    <a:gd name="T58" fmla="*/ 36 w 43"/>
                    <a:gd name="T59" fmla="*/ 11 h 68"/>
                    <a:gd name="T60" fmla="*/ 34 w 43"/>
                    <a:gd name="T61" fmla="*/ 6 h 68"/>
                    <a:gd name="T62" fmla="*/ 33 w 43"/>
                    <a:gd name="T63" fmla="*/ 5 h 68"/>
                    <a:gd name="T64" fmla="*/ 33 w 43"/>
                    <a:gd name="T65" fmla="*/ 4 h 68"/>
                    <a:gd name="T66" fmla="*/ 32 w 43"/>
                    <a:gd name="T67" fmla="*/ 2 h 68"/>
                    <a:gd name="T68" fmla="*/ 32 w 43"/>
                    <a:gd name="T69" fmla="*/ 2 h 6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</a:cxnLst>
                  <a:rect l="0" t="0" r="r" b="b"/>
                  <a:pathLst>
                    <a:path w="43" h="68">
                      <a:moveTo>
                        <a:pt x="32" y="2"/>
                      </a:moveTo>
                      <a:cubicBezTo>
                        <a:pt x="32" y="2"/>
                        <a:pt x="32" y="2"/>
                        <a:pt x="32" y="2"/>
                      </a:cubicBezTo>
                      <a:cubicBezTo>
                        <a:pt x="31" y="2"/>
                        <a:pt x="31" y="2"/>
                        <a:pt x="31" y="2"/>
                      </a:cubicBezTo>
                      <a:cubicBezTo>
                        <a:pt x="31" y="2"/>
                        <a:pt x="31" y="2"/>
                        <a:pt x="31" y="2"/>
                      </a:cubicBezTo>
                      <a:cubicBezTo>
                        <a:pt x="31" y="2"/>
                        <a:pt x="31" y="2"/>
                        <a:pt x="31" y="2"/>
                      </a:cubicBezTo>
                      <a:cubicBezTo>
                        <a:pt x="31" y="2"/>
                        <a:pt x="31" y="2"/>
                        <a:pt x="31" y="2"/>
                      </a:cubicBezTo>
                      <a:cubicBezTo>
                        <a:pt x="31" y="2"/>
                        <a:pt x="31" y="2"/>
                        <a:pt x="31" y="2"/>
                      </a:cubicBezTo>
                      <a:cubicBezTo>
                        <a:pt x="31" y="2"/>
                        <a:pt x="30" y="2"/>
                        <a:pt x="30" y="2"/>
                      </a:cubicBezTo>
                      <a:cubicBezTo>
                        <a:pt x="30" y="2"/>
                        <a:pt x="30" y="2"/>
                        <a:pt x="30" y="2"/>
                      </a:cubicBezTo>
                      <a:cubicBezTo>
                        <a:pt x="30" y="2"/>
                        <a:pt x="29" y="2"/>
                        <a:pt x="29" y="1"/>
                      </a:cubicBezTo>
                      <a:cubicBezTo>
                        <a:pt x="27" y="1"/>
                        <a:pt x="20" y="0"/>
                        <a:pt x="12" y="0"/>
                      </a:cubicBezTo>
                      <a:cubicBezTo>
                        <a:pt x="7" y="0"/>
                        <a:pt x="5" y="0"/>
                        <a:pt x="4" y="1"/>
                      </a:cubicBezTo>
                      <a:cubicBezTo>
                        <a:pt x="4" y="2"/>
                        <a:pt x="5" y="4"/>
                        <a:pt x="5" y="6"/>
                      </a:cubicBezTo>
                      <a:cubicBezTo>
                        <a:pt x="6" y="8"/>
                        <a:pt x="6" y="10"/>
                        <a:pt x="6" y="11"/>
                      </a:cubicBezTo>
                      <a:cubicBezTo>
                        <a:pt x="6" y="11"/>
                        <a:pt x="6" y="12"/>
                        <a:pt x="6" y="12"/>
                      </a:cubicBezTo>
                      <a:cubicBezTo>
                        <a:pt x="5" y="13"/>
                        <a:pt x="5" y="13"/>
                        <a:pt x="5" y="13"/>
                      </a:cubicBezTo>
                      <a:cubicBezTo>
                        <a:pt x="5" y="13"/>
                        <a:pt x="5" y="13"/>
                        <a:pt x="5" y="13"/>
                      </a:cubicBezTo>
                      <a:cubicBezTo>
                        <a:pt x="5" y="14"/>
                        <a:pt x="5" y="14"/>
                        <a:pt x="5" y="14"/>
                      </a:cubicBezTo>
                      <a:cubicBezTo>
                        <a:pt x="5" y="14"/>
                        <a:pt x="5" y="15"/>
                        <a:pt x="6" y="15"/>
                      </a:cubicBezTo>
                      <a:cubicBezTo>
                        <a:pt x="6" y="16"/>
                        <a:pt x="6" y="16"/>
                        <a:pt x="6" y="17"/>
                      </a:cubicBezTo>
                      <a:cubicBezTo>
                        <a:pt x="6" y="17"/>
                        <a:pt x="6" y="17"/>
                        <a:pt x="6" y="18"/>
                      </a:cubicBezTo>
                      <a:cubicBezTo>
                        <a:pt x="6" y="18"/>
                        <a:pt x="7" y="19"/>
                        <a:pt x="7" y="19"/>
                      </a:cubicBezTo>
                      <a:cubicBezTo>
                        <a:pt x="7" y="20"/>
                        <a:pt x="7" y="20"/>
                        <a:pt x="7" y="20"/>
                      </a:cubicBezTo>
                      <a:cubicBezTo>
                        <a:pt x="7" y="21"/>
                        <a:pt x="7" y="21"/>
                        <a:pt x="7" y="22"/>
                      </a:cubicBezTo>
                      <a:cubicBezTo>
                        <a:pt x="7" y="22"/>
                        <a:pt x="7" y="23"/>
                        <a:pt x="8" y="23"/>
                      </a:cubicBezTo>
                      <a:cubicBezTo>
                        <a:pt x="8" y="23"/>
                        <a:pt x="8" y="24"/>
                        <a:pt x="8" y="24"/>
                      </a:cubicBezTo>
                      <a:cubicBezTo>
                        <a:pt x="8" y="25"/>
                        <a:pt x="8" y="25"/>
                        <a:pt x="8" y="25"/>
                      </a:cubicBezTo>
                      <a:cubicBezTo>
                        <a:pt x="8" y="26"/>
                        <a:pt x="8" y="26"/>
                        <a:pt x="8" y="27"/>
                      </a:cubicBezTo>
                      <a:cubicBezTo>
                        <a:pt x="8" y="27"/>
                        <a:pt x="8" y="27"/>
                        <a:pt x="8" y="27"/>
                      </a:cubicBezTo>
                      <a:cubicBezTo>
                        <a:pt x="8" y="28"/>
                        <a:pt x="8" y="28"/>
                        <a:pt x="8" y="29"/>
                      </a:cubicBezTo>
                      <a:cubicBezTo>
                        <a:pt x="8" y="29"/>
                        <a:pt x="8" y="29"/>
                        <a:pt x="8" y="29"/>
                      </a:cubicBezTo>
                      <a:cubicBezTo>
                        <a:pt x="8" y="30"/>
                        <a:pt x="8" y="30"/>
                        <a:pt x="8" y="30"/>
                      </a:cubicBezTo>
                      <a:cubicBezTo>
                        <a:pt x="8" y="32"/>
                        <a:pt x="7" y="34"/>
                        <a:pt x="6" y="35"/>
                      </a:cubicBezTo>
                      <a:cubicBezTo>
                        <a:pt x="5" y="36"/>
                        <a:pt x="4" y="37"/>
                        <a:pt x="4" y="37"/>
                      </a:cubicBezTo>
                      <a:cubicBezTo>
                        <a:pt x="4" y="40"/>
                        <a:pt x="3" y="43"/>
                        <a:pt x="1" y="46"/>
                      </a:cubicBezTo>
                      <a:cubicBezTo>
                        <a:pt x="1" y="47"/>
                        <a:pt x="0" y="48"/>
                        <a:pt x="0" y="49"/>
                      </a:cubicBezTo>
                      <a:cubicBezTo>
                        <a:pt x="0" y="50"/>
                        <a:pt x="3" y="58"/>
                        <a:pt x="4" y="60"/>
                      </a:cubicBezTo>
                      <a:cubicBezTo>
                        <a:pt x="4" y="60"/>
                        <a:pt x="5" y="61"/>
                        <a:pt x="5" y="61"/>
                      </a:cubicBezTo>
                      <a:cubicBezTo>
                        <a:pt x="5" y="61"/>
                        <a:pt x="5" y="61"/>
                        <a:pt x="5" y="62"/>
                      </a:cubicBezTo>
                      <a:cubicBezTo>
                        <a:pt x="5" y="62"/>
                        <a:pt x="5" y="62"/>
                        <a:pt x="5" y="63"/>
                      </a:cubicBezTo>
                      <a:cubicBezTo>
                        <a:pt x="5" y="63"/>
                        <a:pt x="5" y="63"/>
                        <a:pt x="5" y="63"/>
                      </a:cubicBezTo>
                      <a:cubicBezTo>
                        <a:pt x="5" y="63"/>
                        <a:pt x="5" y="64"/>
                        <a:pt x="5" y="64"/>
                      </a:cubicBezTo>
                      <a:cubicBezTo>
                        <a:pt x="5" y="65"/>
                        <a:pt x="5" y="65"/>
                        <a:pt x="5" y="65"/>
                      </a:cubicBezTo>
                      <a:cubicBezTo>
                        <a:pt x="5" y="65"/>
                        <a:pt x="5" y="65"/>
                        <a:pt x="5" y="65"/>
                      </a:cubicBezTo>
                      <a:cubicBezTo>
                        <a:pt x="7" y="66"/>
                        <a:pt x="9" y="67"/>
                        <a:pt x="10" y="67"/>
                      </a:cubicBezTo>
                      <a:cubicBezTo>
                        <a:pt x="11" y="67"/>
                        <a:pt x="11" y="68"/>
                        <a:pt x="11" y="68"/>
                      </a:cubicBezTo>
                      <a:cubicBezTo>
                        <a:pt x="13" y="68"/>
                        <a:pt x="24" y="63"/>
                        <a:pt x="32" y="59"/>
                      </a:cubicBezTo>
                      <a:cubicBezTo>
                        <a:pt x="34" y="58"/>
                        <a:pt x="37" y="57"/>
                        <a:pt x="39" y="56"/>
                      </a:cubicBezTo>
                      <a:cubicBezTo>
                        <a:pt x="40" y="56"/>
                        <a:pt x="42" y="55"/>
                        <a:pt x="43" y="54"/>
                      </a:cubicBezTo>
                      <a:cubicBezTo>
                        <a:pt x="43" y="54"/>
                        <a:pt x="43" y="54"/>
                        <a:pt x="43" y="54"/>
                      </a:cubicBezTo>
                      <a:cubicBezTo>
                        <a:pt x="43" y="54"/>
                        <a:pt x="42" y="53"/>
                        <a:pt x="42" y="52"/>
                      </a:cubicBezTo>
                      <a:cubicBezTo>
                        <a:pt x="42" y="52"/>
                        <a:pt x="42" y="52"/>
                        <a:pt x="42" y="52"/>
                      </a:cubicBezTo>
                      <a:cubicBezTo>
                        <a:pt x="42" y="51"/>
                        <a:pt x="41" y="50"/>
                        <a:pt x="41" y="49"/>
                      </a:cubicBezTo>
                      <a:cubicBezTo>
                        <a:pt x="41" y="49"/>
                        <a:pt x="41" y="49"/>
                        <a:pt x="41" y="49"/>
                      </a:cubicBezTo>
                      <a:cubicBezTo>
                        <a:pt x="41" y="48"/>
                        <a:pt x="40" y="47"/>
                        <a:pt x="40" y="46"/>
                      </a:cubicBezTo>
                      <a:cubicBezTo>
                        <a:pt x="40" y="46"/>
                        <a:pt x="40" y="45"/>
                        <a:pt x="40" y="45"/>
                      </a:cubicBezTo>
                      <a:cubicBezTo>
                        <a:pt x="40" y="44"/>
                        <a:pt x="40" y="43"/>
                        <a:pt x="40" y="42"/>
                      </a:cubicBezTo>
                      <a:cubicBezTo>
                        <a:pt x="40" y="37"/>
                        <a:pt x="38" y="31"/>
                        <a:pt x="37" y="28"/>
                      </a:cubicBezTo>
                      <a:cubicBezTo>
                        <a:pt x="35" y="24"/>
                        <a:pt x="36" y="19"/>
                        <a:pt x="36" y="13"/>
                      </a:cubicBezTo>
                      <a:cubicBezTo>
                        <a:pt x="36" y="11"/>
                        <a:pt x="36" y="11"/>
                        <a:pt x="36" y="11"/>
                      </a:cubicBezTo>
                      <a:cubicBezTo>
                        <a:pt x="37" y="7"/>
                        <a:pt x="35" y="6"/>
                        <a:pt x="35" y="6"/>
                      </a:cubicBezTo>
                      <a:cubicBezTo>
                        <a:pt x="34" y="6"/>
                        <a:pt x="34" y="6"/>
                        <a:pt x="34" y="6"/>
                      </a:cubicBezTo>
                      <a:cubicBezTo>
                        <a:pt x="34" y="6"/>
                        <a:pt x="34" y="6"/>
                        <a:pt x="34" y="6"/>
                      </a:cubicBezTo>
                      <a:cubicBezTo>
                        <a:pt x="34" y="5"/>
                        <a:pt x="34" y="5"/>
                        <a:pt x="33" y="5"/>
                      </a:cubicBezTo>
                      <a:cubicBezTo>
                        <a:pt x="33" y="5"/>
                        <a:pt x="33" y="5"/>
                        <a:pt x="33" y="5"/>
                      </a:cubicBezTo>
                      <a:cubicBezTo>
                        <a:pt x="33" y="4"/>
                        <a:pt x="33" y="4"/>
                        <a:pt x="33" y="4"/>
                      </a:cubicBezTo>
                      <a:cubicBezTo>
                        <a:pt x="33" y="4"/>
                        <a:pt x="33" y="3"/>
                        <a:pt x="33" y="3"/>
                      </a:cubicBezTo>
                      <a:cubicBezTo>
                        <a:pt x="33" y="3"/>
                        <a:pt x="32" y="2"/>
                        <a:pt x="32" y="2"/>
                      </a:cubicBezTo>
                      <a:cubicBezTo>
                        <a:pt x="32" y="2"/>
                        <a:pt x="32" y="2"/>
                        <a:pt x="32" y="2"/>
                      </a:cubicBezTo>
                      <a:cubicBezTo>
                        <a:pt x="32" y="2"/>
                        <a:pt x="32" y="2"/>
                        <a:pt x="32" y="2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994" name="Freeform 1384">
                  <a:extLst>
                    <a:ext uri="{FF2B5EF4-FFF2-40B4-BE49-F238E27FC236}">
                      <a16:creationId xmlns:a16="http://schemas.microsoft.com/office/drawing/2014/main" id="{5508FC8F-F9D2-4370-AB4B-C64C9A9E3C3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666" y="2857"/>
                  <a:ext cx="1" cy="1"/>
                </a:xfrm>
                <a:custGeom>
                  <a:avLst/>
                  <a:gdLst>
                    <a:gd name="T0" fmla="*/ 0 w 1"/>
                    <a:gd name="T1" fmla="*/ 0 h 1"/>
                    <a:gd name="T2" fmla="*/ 1 w 1"/>
                    <a:gd name="T3" fmla="*/ 1 h 1"/>
                    <a:gd name="T4" fmla="*/ 0 w 1"/>
                    <a:gd name="T5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1" h="1">
                      <a:moveTo>
                        <a:pt x="0" y="0"/>
                      </a:moveTo>
                      <a:cubicBezTo>
                        <a:pt x="0" y="0"/>
                        <a:pt x="1" y="1"/>
                        <a:pt x="1" y="1"/>
                      </a:cubicBezTo>
                      <a:cubicBezTo>
                        <a:pt x="1" y="1"/>
                        <a:pt x="0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995" name="Freeform 1385">
                  <a:extLst>
                    <a:ext uri="{FF2B5EF4-FFF2-40B4-BE49-F238E27FC236}">
                      <a16:creationId xmlns:a16="http://schemas.microsoft.com/office/drawing/2014/main" id="{7BD220E0-E8E3-47A7-B366-2C83E5E58B2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673" y="2899"/>
                  <a:ext cx="1" cy="3"/>
                </a:xfrm>
                <a:custGeom>
                  <a:avLst/>
                  <a:gdLst>
                    <a:gd name="T0" fmla="*/ 0 w 1"/>
                    <a:gd name="T1" fmla="*/ 0 h 3"/>
                    <a:gd name="T2" fmla="*/ 1 w 1"/>
                    <a:gd name="T3" fmla="*/ 3 h 3"/>
                    <a:gd name="T4" fmla="*/ 0 w 1"/>
                    <a:gd name="T5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1" h="3">
                      <a:moveTo>
                        <a:pt x="0" y="0"/>
                      </a:moveTo>
                      <a:cubicBezTo>
                        <a:pt x="0" y="1"/>
                        <a:pt x="1" y="2"/>
                        <a:pt x="1" y="3"/>
                      </a:cubicBezTo>
                      <a:cubicBezTo>
                        <a:pt x="1" y="2"/>
                        <a:pt x="0" y="1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996" name="Freeform 1386">
                  <a:extLst>
                    <a:ext uri="{FF2B5EF4-FFF2-40B4-BE49-F238E27FC236}">
                      <a16:creationId xmlns:a16="http://schemas.microsoft.com/office/drawing/2014/main" id="{76678454-3B4F-479B-9239-E9ED6B0AEEC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668" y="2861"/>
                  <a:ext cx="1" cy="0"/>
                </a:xfrm>
                <a:custGeom>
                  <a:avLst/>
                  <a:gdLst>
                    <a:gd name="T0" fmla="*/ 1 w 1"/>
                    <a:gd name="T1" fmla="*/ 0 w 1"/>
                    <a:gd name="T2" fmla="*/ 1 w 1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</a:cxnLst>
                  <a:rect l="0" t="0" r="r" b="b"/>
                  <a:pathLst>
                    <a:path w="1">
                      <a:moveTo>
                        <a:pt x="1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1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997" name="Freeform 1387">
                  <a:extLst>
                    <a:ext uri="{FF2B5EF4-FFF2-40B4-BE49-F238E27FC236}">
                      <a16:creationId xmlns:a16="http://schemas.microsoft.com/office/drawing/2014/main" id="{5CE1E8BB-0087-43DD-BD75-2D8AE250886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667" y="2860"/>
                  <a:ext cx="1" cy="1"/>
                </a:xfrm>
                <a:custGeom>
                  <a:avLst/>
                  <a:gdLst>
                    <a:gd name="T0" fmla="*/ 0 w 1"/>
                    <a:gd name="T1" fmla="*/ 0 h 1"/>
                    <a:gd name="T2" fmla="*/ 1 w 1"/>
                    <a:gd name="T3" fmla="*/ 1 h 1"/>
                    <a:gd name="T4" fmla="*/ 0 w 1"/>
                    <a:gd name="T5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1" h="1">
                      <a:moveTo>
                        <a:pt x="0" y="0"/>
                      </a:moveTo>
                      <a:cubicBezTo>
                        <a:pt x="1" y="0"/>
                        <a:pt x="1" y="0"/>
                        <a:pt x="1" y="1"/>
                      </a:cubicBezTo>
                      <a:cubicBezTo>
                        <a:pt x="1" y="0"/>
                        <a:pt x="1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998" name="Freeform 1388">
                  <a:extLst>
                    <a:ext uri="{FF2B5EF4-FFF2-40B4-BE49-F238E27FC236}">
                      <a16:creationId xmlns:a16="http://schemas.microsoft.com/office/drawing/2014/main" id="{74419590-78FF-48B3-AD7D-33937761888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674" y="2902"/>
                  <a:ext cx="1" cy="3"/>
                </a:xfrm>
                <a:custGeom>
                  <a:avLst/>
                  <a:gdLst>
                    <a:gd name="T0" fmla="*/ 0 w 1"/>
                    <a:gd name="T1" fmla="*/ 0 h 3"/>
                    <a:gd name="T2" fmla="*/ 1 w 1"/>
                    <a:gd name="T3" fmla="*/ 3 h 3"/>
                    <a:gd name="T4" fmla="*/ 0 w 1"/>
                    <a:gd name="T5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1" h="3">
                      <a:moveTo>
                        <a:pt x="0" y="0"/>
                      </a:moveTo>
                      <a:cubicBezTo>
                        <a:pt x="0" y="1"/>
                        <a:pt x="1" y="2"/>
                        <a:pt x="1" y="3"/>
                      </a:cubicBezTo>
                      <a:cubicBezTo>
                        <a:pt x="1" y="2"/>
                        <a:pt x="0" y="1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999" name="Freeform 1389">
                  <a:extLst>
                    <a:ext uri="{FF2B5EF4-FFF2-40B4-BE49-F238E27FC236}">
                      <a16:creationId xmlns:a16="http://schemas.microsoft.com/office/drawing/2014/main" id="{51477D87-513D-41E0-A53E-4AD9A0E7A00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675" y="2905"/>
                  <a:ext cx="1" cy="2"/>
                </a:xfrm>
                <a:custGeom>
                  <a:avLst/>
                  <a:gdLst>
                    <a:gd name="T0" fmla="*/ 0 w 1"/>
                    <a:gd name="T1" fmla="*/ 0 h 2"/>
                    <a:gd name="T2" fmla="*/ 1 w 1"/>
                    <a:gd name="T3" fmla="*/ 2 h 2"/>
                    <a:gd name="T4" fmla="*/ 0 w 1"/>
                    <a:gd name="T5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1" h="2">
                      <a:moveTo>
                        <a:pt x="0" y="0"/>
                      </a:moveTo>
                      <a:cubicBezTo>
                        <a:pt x="0" y="1"/>
                        <a:pt x="1" y="2"/>
                        <a:pt x="1" y="2"/>
                      </a:cubicBezTo>
                      <a:cubicBezTo>
                        <a:pt x="1" y="2"/>
                        <a:pt x="0" y="1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1000" name="Freeform 1390">
                  <a:extLst>
                    <a:ext uri="{FF2B5EF4-FFF2-40B4-BE49-F238E27FC236}">
                      <a16:creationId xmlns:a16="http://schemas.microsoft.com/office/drawing/2014/main" id="{E25C80BB-0194-426D-ABA7-0E01FB5D5B6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667" y="2859"/>
                  <a:ext cx="0" cy="1"/>
                </a:xfrm>
                <a:custGeom>
                  <a:avLst/>
                  <a:gdLst>
                    <a:gd name="T0" fmla="*/ 0 h 1"/>
                    <a:gd name="T1" fmla="*/ 1 h 1"/>
                    <a:gd name="T2" fmla="*/ 0 h 1"/>
                  </a:gdLst>
                  <a:ahLst/>
                  <a:cxnLst>
                    <a:cxn ang="0">
                      <a:pos x="0" y="T0"/>
                    </a:cxn>
                    <a:cxn ang="0">
                      <a:pos x="0" y="T1"/>
                    </a:cxn>
                    <a:cxn ang="0">
                      <a:pos x="0" y="T2"/>
                    </a:cxn>
                  </a:cxnLst>
                  <a:rect l="0" t="0" r="r" b="b"/>
                  <a:pathLst>
                    <a:path h="1">
                      <a:moveTo>
                        <a:pt x="0" y="0"/>
                      </a:moveTo>
                      <a:cubicBezTo>
                        <a:pt x="0" y="0"/>
                        <a:pt x="0" y="0"/>
                        <a:pt x="0" y="1"/>
                      </a:cubicBezTo>
                      <a:cubicBezTo>
                        <a:pt x="0" y="0"/>
                        <a:pt x="0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1001" name="Freeform 1391">
                  <a:extLst>
                    <a:ext uri="{FF2B5EF4-FFF2-40B4-BE49-F238E27FC236}">
                      <a16:creationId xmlns:a16="http://schemas.microsoft.com/office/drawing/2014/main" id="{757EFA91-BD5F-49EC-AEF2-3A9540087B9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673" y="2895"/>
                  <a:ext cx="0" cy="3"/>
                </a:xfrm>
                <a:custGeom>
                  <a:avLst/>
                  <a:gdLst>
                    <a:gd name="T0" fmla="*/ 0 h 3"/>
                    <a:gd name="T1" fmla="*/ 3 h 3"/>
                    <a:gd name="T2" fmla="*/ 0 h 3"/>
                  </a:gdLst>
                  <a:ahLst/>
                  <a:cxnLst>
                    <a:cxn ang="0">
                      <a:pos x="0" y="T0"/>
                    </a:cxn>
                    <a:cxn ang="0">
                      <a:pos x="0" y="T1"/>
                    </a:cxn>
                    <a:cxn ang="0">
                      <a:pos x="0" y="T2"/>
                    </a:cxn>
                  </a:cxnLst>
                  <a:rect l="0" t="0" r="r" b="b"/>
                  <a:pathLst>
                    <a:path h="3">
                      <a:moveTo>
                        <a:pt x="0" y="0"/>
                      </a:moveTo>
                      <a:cubicBezTo>
                        <a:pt x="0" y="1"/>
                        <a:pt x="0" y="2"/>
                        <a:pt x="0" y="3"/>
                      </a:cubicBezTo>
                      <a:cubicBezTo>
                        <a:pt x="0" y="2"/>
                        <a:pt x="0" y="1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1002" name="Freeform 1392">
                  <a:extLst>
                    <a:ext uri="{FF2B5EF4-FFF2-40B4-BE49-F238E27FC236}">
                      <a16:creationId xmlns:a16="http://schemas.microsoft.com/office/drawing/2014/main" id="{6E0705CA-1BE9-4A18-9474-6F83EC6805F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641" y="2871"/>
                  <a:ext cx="0" cy="1"/>
                </a:xfrm>
                <a:custGeom>
                  <a:avLst/>
                  <a:gdLst>
                    <a:gd name="T0" fmla="*/ 1 h 1"/>
                    <a:gd name="T1" fmla="*/ 0 h 1"/>
                    <a:gd name="T2" fmla="*/ 1 h 1"/>
                  </a:gdLst>
                  <a:ahLst/>
                  <a:cxnLst>
                    <a:cxn ang="0">
                      <a:pos x="0" y="T0"/>
                    </a:cxn>
                    <a:cxn ang="0">
                      <a:pos x="0" y="T1"/>
                    </a:cxn>
                    <a:cxn ang="0">
                      <a:pos x="0" y="T2"/>
                    </a:cxn>
                  </a:cxnLst>
                  <a:rect l="0" t="0" r="r" b="b"/>
                  <a:pathLst>
                    <a:path h="1">
                      <a:moveTo>
                        <a:pt x="0" y="1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0" y="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1003" name="Freeform 1393">
                  <a:extLst>
                    <a:ext uri="{FF2B5EF4-FFF2-40B4-BE49-F238E27FC236}">
                      <a16:creationId xmlns:a16="http://schemas.microsoft.com/office/drawing/2014/main" id="{9862CDF6-CAEF-44CD-85C0-BEF9550132E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643" y="2878"/>
                  <a:ext cx="0" cy="1"/>
                </a:xfrm>
                <a:custGeom>
                  <a:avLst/>
                  <a:gdLst>
                    <a:gd name="T0" fmla="*/ 1 h 1"/>
                    <a:gd name="T1" fmla="*/ 0 h 1"/>
                    <a:gd name="T2" fmla="*/ 1 h 1"/>
                  </a:gdLst>
                  <a:ahLst/>
                  <a:cxnLst>
                    <a:cxn ang="0">
                      <a:pos x="0" y="T0"/>
                    </a:cxn>
                    <a:cxn ang="0">
                      <a:pos x="0" y="T1"/>
                    </a:cxn>
                    <a:cxn ang="0">
                      <a:pos x="0" y="T2"/>
                    </a:cxn>
                  </a:cxnLst>
                  <a:rect l="0" t="0" r="r" b="b"/>
                  <a:pathLst>
                    <a:path h="1">
                      <a:moveTo>
                        <a:pt x="0" y="1"/>
                      </a:moveTo>
                      <a:cubicBezTo>
                        <a:pt x="0" y="1"/>
                        <a:pt x="0" y="1"/>
                        <a:pt x="0" y="0"/>
                      </a:cubicBezTo>
                      <a:cubicBezTo>
                        <a:pt x="0" y="1"/>
                        <a:pt x="0" y="1"/>
                        <a:pt x="0" y="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1004" name="Freeform 1394">
                  <a:extLst>
                    <a:ext uri="{FF2B5EF4-FFF2-40B4-BE49-F238E27FC236}">
                      <a16:creationId xmlns:a16="http://schemas.microsoft.com/office/drawing/2014/main" id="{C0E18670-D19D-48B3-ABE5-DAFE1325F9C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643" y="2881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1005" name="Freeform 1395">
                  <a:extLst>
                    <a:ext uri="{FF2B5EF4-FFF2-40B4-BE49-F238E27FC236}">
                      <a16:creationId xmlns:a16="http://schemas.microsoft.com/office/drawing/2014/main" id="{91665585-FC53-4B4F-A03E-F0111219A00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642" y="2873"/>
                  <a:ext cx="0" cy="1"/>
                </a:xfrm>
                <a:custGeom>
                  <a:avLst/>
                  <a:gdLst>
                    <a:gd name="T0" fmla="*/ 1 h 1"/>
                    <a:gd name="T1" fmla="*/ 0 h 1"/>
                    <a:gd name="T2" fmla="*/ 1 h 1"/>
                  </a:gdLst>
                  <a:ahLst/>
                  <a:cxnLst>
                    <a:cxn ang="0">
                      <a:pos x="0" y="T0"/>
                    </a:cxn>
                    <a:cxn ang="0">
                      <a:pos x="0" y="T1"/>
                    </a:cxn>
                    <a:cxn ang="0">
                      <a:pos x="0" y="T2"/>
                    </a:cxn>
                  </a:cxnLst>
                  <a:rect l="0" t="0" r="r" b="b"/>
                  <a:pathLst>
                    <a:path h="1">
                      <a:moveTo>
                        <a:pt x="0" y="1"/>
                      </a:moveTo>
                      <a:cubicBezTo>
                        <a:pt x="0" y="1"/>
                        <a:pt x="0" y="1"/>
                        <a:pt x="0" y="0"/>
                      </a:cubicBezTo>
                      <a:cubicBezTo>
                        <a:pt x="0" y="1"/>
                        <a:pt x="0" y="1"/>
                        <a:pt x="0" y="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1006" name="Freeform 1396">
                  <a:extLst>
                    <a:ext uri="{FF2B5EF4-FFF2-40B4-BE49-F238E27FC236}">
                      <a16:creationId xmlns:a16="http://schemas.microsoft.com/office/drawing/2014/main" id="{A1B4C44A-7596-44E2-96D4-395C9715C9F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640" y="291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1007" name="Freeform 1397">
                  <a:extLst>
                    <a:ext uri="{FF2B5EF4-FFF2-40B4-BE49-F238E27FC236}">
                      <a16:creationId xmlns:a16="http://schemas.microsoft.com/office/drawing/2014/main" id="{32FFA071-3295-48E3-A045-D297DDCD75D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640" y="2914"/>
                  <a:ext cx="0" cy="1"/>
                </a:xfrm>
                <a:custGeom>
                  <a:avLst/>
                  <a:gdLst>
                    <a:gd name="T0" fmla="*/ 1 h 1"/>
                    <a:gd name="T1" fmla="*/ 0 h 1"/>
                    <a:gd name="T2" fmla="*/ 1 h 1"/>
                  </a:gdLst>
                  <a:ahLst/>
                  <a:cxnLst>
                    <a:cxn ang="0">
                      <a:pos x="0" y="T0"/>
                    </a:cxn>
                    <a:cxn ang="0">
                      <a:pos x="0" y="T1"/>
                    </a:cxn>
                    <a:cxn ang="0">
                      <a:pos x="0" y="T2"/>
                    </a:cxn>
                  </a:cxnLst>
                  <a:rect l="0" t="0" r="r" b="b"/>
                  <a:pathLst>
                    <a:path h="1">
                      <a:moveTo>
                        <a:pt x="0" y="1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0" y="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1008" name="Freeform 1398">
                  <a:extLst>
                    <a:ext uri="{FF2B5EF4-FFF2-40B4-BE49-F238E27FC236}">
                      <a16:creationId xmlns:a16="http://schemas.microsoft.com/office/drawing/2014/main" id="{50B996F2-44D9-46DF-852F-6FF8D5E830B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643" y="2883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1009" name="Freeform 1399">
                  <a:extLst>
                    <a:ext uri="{FF2B5EF4-FFF2-40B4-BE49-F238E27FC236}">
                      <a16:creationId xmlns:a16="http://schemas.microsoft.com/office/drawing/2014/main" id="{212B4E3B-FD2B-434F-BC44-E49EFB01092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640" y="2869"/>
                  <a:ext cx="1" cy="1"/>
                </a:xfrm>
                <a:custGeom>
                  <a:avLst/>
                  <a:gdLst>
                    <a:gd name="T0" fmla="*/ 1 w 1"/>
                    <a:gd name="T1" fmla="*/ 1 h 1"/>
                    <a:gd name="T2" fmla="*/ 0 w 1"/>
                    <a:gd name="T3" fmla="*/ 0 h 1"/>
                    <a:gd name="T4" fmla="*/ 1 w 1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1" h="1">
                      <a:moveTo>
                        <a:pt x="1" y="1"/>
                      </a:moveTo>
                      <a:cubicBezTo>
                        <a:pt x="0" y="1"/>
                        <a:pt x="0" y="0"/>
                        <a:pt x="0" y="0"/>
                      </a:cubicBezTo>
                      <a:cubicBezTo>
                        <a:pt x="0" y="0"/>
                        <a:pt x="0" y="1"/>
                        <a:pt x="1" y="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1010" name="Freeform 1400">
                  <a:extLst>
                    <a:ext uri="{FF2B5EF4-FFF2-40B4-BE49-F238E27FC236}">
                      <a16:creationId xmlns:a16="http://schemas.microsoft.com/office/drawing/2014/main" id="{3ECA2196-B7C7-4090-BB32-AF614CC130B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640" y="2916"/>
                  <a:ext cx="0" cy="1"/>
                </a:xfrm>
                <a:custGeom>
                  <a:avLst/>
                  <a:gdLst>
                    <a:gd name="T0" fmla="*/ 1 h 1"/>
                    <a:gd name="T1" fmla="*/ 0 h 1"/>
                    <a:gd name="T2" fmla="*/ 1 h 1"/>
                  </a:gdLst>
                  <a:ahLst/>
                  <a:cxnLst>
                    <a:cxn ang="0">
                      <a:pos x="0" y="T0"/>
                    </a:cxn>
                    <a:cxn ang="0">
                      <a:pos x="0" y="T1"/>
                    </a:cxn>
                    <a:cxn ang="0">
                      <a:pos x="0" y="T2"/>
                    </a:cxn>
                  </a:cxnLst>
                  <a:rect l="0" t="0" r="r" b="b"/>
                  <a:pathLst>
                    <a:path h="1">
                      <a:moveTo>
                        <a:pt x="0" y="1"/>
                      </a:moveTo>
                      <a:cubicBezTo>
                        <a:pt x="0" y="1"/>
                        <a:pt x="0" y="1"/>
                        <a:pt x="0" y="0"/>
                      </a:cubicBezTo>
                      <a:cubicBezTo>
                        <a:pt x="0" y="1"/>
                        <a:pt x="0" y="1"/>
                        <a:pt x="0" y="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1011" name="Freeform 1401">
                  <a:extLst>
                    <a:ext uri="{FF2B5EF4-FFF2-40B4-BE49-F238E27FC236}">
                      <a16:creationId xmlns:a16="http://schemas.microsoft.com/office/drawing/2014/main" id="{C224F44C-F7F7-4987-8878-A8C2191DB3A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642" y="2876"/>
                  <a:ext cx="1" cy="1"/>
                </a:xfrm>
                <a:custGeom>
                  <a:avLst/>
                  <a:gdLst>
                    <a:gd name="T0" fmla="*/ 1 w 1"/>
                    <a:gd name="T1" fmla="*/ 1 h 1"/>
                    <a:gd name="T2" fmla="*/ 0 w 1"/>
                    <a:gd name="T3" fmla="*/ 0 h 1"/>
                    <a:gd name="T4" fmla="*/ 1 w 1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1" h="1">
                      <a:moveTo>
                        <a:pt x="1" y="1"/>
                      </a:moveTo>
                      <a:cubicBezTo>
                        <a:pt x="0" y="1"/>
                        <a:pt x="0" y="0"/>
                        <a:pt x="0" y="0"/>
                      </a:cubicBezTo>
                      <a:cubicBezTo>
                        <a:pt x="0" y="0"/>
                        <a:pt x="0" y="1"/>
                        <a:pt x="1" y="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1012" name="Freeform 1402">
                  <a:extLst>
                    <a:ext uri="{FF2B5EF4-FFF2-40B4-BE49-F238E27FC236}">
                      <a16:creationId xmlns:a16="http://schemas.microsoft.com/office/drawing/2014/main" id="{A8106E1B-FCE9-4FAA-829D-EA1C8DBDC5C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07" y="2837"/>
                  <a:ext cx="76" cy="56"/>
                </a:xfrm>
                <a:custGeom>
                  <a:avLst/>
                  <a:gdLst>
                    <a:gd name="T0" fmla="*/ 56 w 79"/>
                    <a:gd name="T1" fmla="*/ 45 h 59"/>
                    <a:gd name="T2" fmla="*/ 57 w 79"/>
                    <a:gd name="T3" fmla="*/ 45 h 59"/>
                    <a:gd name="T4" fmla="*/ 64 w 79"/>
                    <a:gd name="T5" fmla="*/ 56 h 59"/>
                    <a:gd name="T6" fmla="*/ 70 w 79"/>
                    <a:gd name="T7" fmla="*/ 54 h 59"/>
                    <a:gd name="T8" fmla="*/ 72 w 79"/>
                    <a:gd name="T9" fmla="*/ 54 h 59"/>
                    <a:gd name="T10" fmla="*/ 73 w 79"/>
                    <a:gd name="T11" fmla="*/ 55 h 59"/>
                    <a:gd name="T12" fmla="*/ 74 w 79"/>
                    <a:gd name="T13" fmla="*/ 55 h 59"/>
                    <a:gd name="T14" fmla="*/ 74 w 79"/>
                    <a:gd name="T15" fmla="*/ 53 h 59"/>
                    <a:gd name="T16" fmla="*/ 79 w 79"/>
                    <a:gd name="T17" fmla="*/ 46 h 59"/>
                    <a:gd name="T18" fmla="*/ 77 w 79"/>
                    <a:gd name="T19" fmla="*/ 40 h 59"/>
                    <a:gd name="T20" fmla="*/ 75 w 79"/>
                    <a:gd name="T21" fmla="*/ 36 h 59"/>
                    <a:gd name="T22" fmla="*/ 74 w 79"/>
                    <a:gd name="T23" fmla="*/ 34 h 59"/>
                    <a:gd name="T24" fmla="*/ 74 w 79"/>
                    <a:gd name="T25" fmla="*/ 32 h 59"/>
                    <a:gd name="T26" fmla="*/ 74 w 79"/>
                    <a:gd name="T27" fmla="*/ 30 h 59"/>
                    <a:gd name="T28" fmla="*/ 75 w 79"/>
                    <a:gd name="T29" fmla="*/ 27 h 59"/>
                    <a:gd name="T30" fmla="*/ 74 w 79"/>
                    <a:gd name="T31" fmla="*/ 26 h 59"/>
                    <a:gd name="T32" fmla="*/ 73 w 79"/>
                    <a:gd name="T33" fmla="*/ 22 h 59"/>
                    <a:gd name="T34" fmla="*/ 70 w 79"/>
                    <a:gd name="T35" fmla="*/ 14 h 59"/>
                    <a:gd name="T36" fmla="*/ 62 w 79"/>
                    <a:gd name="T37" fmla="*/ 5 h 59"/>
                    <a:gd name="T38" fmla="*/ 51 w 79"/>
                    <a:gd name="T39" fmla="*/ 6 h 59"/>
                    <a:gd name="T40" fmla="*/ 44 w 79"/>
                    <a:gd name="T41" fmla="*/ 8 h 59"/>
                    <a:gd name="T42" fmla="*/ 40 w 79"/>
                    <a:gd name="T43" fmla="*/ 9 h 59"/>
                    <a:gd name="T44" fmla="*/ 39 w 79"/>
                    <a:gd name="T45" fmla="*/ 8 h 59"/>
                    <a:gd name="T46" fmla="*/ 38 w 79"/>
                    <a:gd name="T47" fmla="*/ 7 h 59"/>
                    <a:gd name="T48" fmla="*/ 38 w 79"/>
                    <a:gd name="T49" fmla="*/ 6 h 59"/>
                    <a:gd name="T50" fmla="*/ 37 w 79"/>
                    <a:gd name="T51" fmla="*/ 5 h 59"/>
                    <a:gd name="T52" fmla="*/ 36 w 79"/>
                    <a:gd name="T53" fmla="*/ 5 h 59"/>
                    <a:gd name="T54" fmla="*/ 33 w 79"/>
                    <a:gd name="T55" fmla="*/ 5 h 59"/>
                    <a:gd name="T56" fmla="*/ 20 w 79"/>
                    <a:gd name="T57" fmla="*/ 2 h 59"/>
                    <a:gd name="T58" fmla="*/ 18 w 79"/>
                    <a:gd name="T59" fmla="*/ 1 h 59"/>
                    <a:gd name="T60" fmla="*/ 16 w 79"/>
                    <a:gd name="T61" fmla="*/ 1 h 59"/>
                    <a:gd name="T62" fmla="*/ 15 w 79"/>
                    <a:gd name="T63" fmla="*/ 2 h 59"/>
                    <a:gd name="T64" fmla="*/ 14 w 79"/>
                    <a:gd name="T65" fmla="*/ 4 h 59"/>
                    <a:gd name="T66" fmla="*/ 12 w 79"/>
                    <a:gd name="T67" fmla="*/ 5 h 59"/>
                    <a:gd name="T68" fmla="*/ 14 w 79"/>
                    <a:gd name="T69" fmla="*/ 8 h 59"/>
                    <a:gd name="T70" fmla="*/ 2 w 79"/>
                    <a:gd name="T71" fmla="*/ 16 h 59"/>
                    <a:gd name="T72" fmla="*/ 0 w 79"/>
                    <a:gd name="T73" fmla="*/ 17 h 59"/>
                    <a:gd name="T74" fmla="*/ 19 w 79"/>
                    <a:gd name="T75" fmla="*/ 37 h 59"/>
                    <a:gd name="T76" fmla="*/ 20 w 79"/>
                    <a:gd name="T77" fmla="*/ 36 h 59"/>
                    <a:gd name="T78" fmla="*/ 22 w 79"/>
                    <a:gd name="T79" fmla="*/ 34 h 59"/>
                    <a:gd name="T80" fmla="*/ 23 w 79"/>
                    <a:gd name="T81" fmla="*/ 33 h 59"/>
                    <a:gd name="T82" fmla="*/ 23 w 79"/>
                    <a:gd name="T83" fmla="*/ 32 h 59"/>
                    <a:gd name="T84" fmla="*/ 24 w 79"/>
                    <a:gd name="T85" fmla="*/ 32 h 59"/>
                    <a:gd name="T86" fmla="*/ 31 w 79"/>
                    <a:gd name="T87" fmla="*/ 29 h 59"/>
                    <a:gd name="T88" fmla="*/ 50 w 79"/>
                    <a:gd name="T89" fmla="*/ 40 h 59"/>
                    <a:gd name="T90" fmla="*/ 51 w 79"/>
                    <a:gd name="T91" fmla="*/ 43 h 59"/>
                    <a:gd name="T92" fmla="*/ 51 w 79"/>
                    <a:gd name="T93" fmla="*/ 45 h 59"/>
                    <a:gd name="T94" fmla="*/ 54 w 79"/>
                    <a:gd name="T95" fmla="*/ 45 h 5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</a:cxnLst>
                  <a:rect l="0" t="0" r="r" b="b"/>
                  <a:pathLst>
                    <a:path w="79" h="59">
                      <a:moveTo>
                        <a:pt x="54" y="45"/>
                      </a:moveTo>
                      <a:cubicBezTo>
                        <a:pt x="54" y="45"/>
                        <a:pt x="54" y="45"/>
                        <a:pt x="54" y="45"/>
                      </a:cubicBezTo>
                      <a:cubicBezTo>
                        <a:pt x="54" y="45"/>
                        <a:pt x="55" y="45"/>
                        <a:pt x="56" y="45"/>
                      </a:cubicBezTo>
                      <a:cubicBezTo>
                        <a:pt x="56" y="45"/>
                        <a:pt x="56" y="45"/>
                        <a:pt x="56" y="45"/>
                      </a:cubicBezTo>
                      <a:cubicBezTo>
                        <a:pt x="56" y="45"/>
                        <a:pt x="57" y="45"/>
                        <a:pt x="57" y="45"/>
                      </a:cubicBezTo>
                      <a:cubicBezTo>
                        <a:pt x="57" y="45"/>
                        <a:pt x="57" y="45"/>
                        <a:pt x="57" y="45"/>
                      </a:cubicBezTo>
                      <a:cubicBezTo>
                        <a:pt x="58" y="45"/>
                        <a:pt x="58" y="45"/>
                        <a:pt x="58" y="45"/>
                      </a:cubicBezTo>
                      <a:cubicBezTo>
                        <a:pt x="59" y="45"/>
                        <a:pt x="60" y="45"/>
                        <a:pt x="61" y="46"/>
                      </a:cubicBezTo>
                      <a:cubicBezTo>
                        <a:pt x="62" y="48"/>
                        <a:pt x="64" y="53"/>
                        <a:pt x="64" y="56"/>
                      </a:cubicBezTo>
                      <a:cubicBezTo>
                        <a:pt x="63" y="57"/>
                        <a:pt x="64" y="58"/>
                        <a:pt x="64" y="58"/>
                      </a:cubicBezTo>
                      <a:cubicBezTo>
                        <a:pt x="65" y="59"/>
                        <a:pt x="65" y="59"/>
                        <a:pt x="65" y="59"/>
                      </a:cubicBezTo>
                      <a:cubicBezTo>
                        <a:pt x="67" y="57"/>
                        <a:pt x="68" y="55"/>
                        <a:pt x="70" y="54"/>
                      </a:cubicBezTo>
                      <a:cubicBezTo>
                        <a:pt x="70" y="54"/>
                        <a:pt x="70" y="54"/>
                        <a:pt x="71" y="54"/>
                      </a:cubicBezTo>
                      <a:cubicBezTo>
                        <a:pt x="71" y="54"/>
                        <a:pt x="71" y="54"/>
                        <a:pt x="72" y="54"/>
                      </a:cubicBezTo>
                      <a:cubicBezTo>
                        <a:pt x="72" y="54"/>
                        <a:pt x="72" y="54"/>
                        <a:pt x="72" y="54"/>
                      </a:cubicBezTo>
                      <a:cubicBezTo>
                        <a:pt x="72" y="54"/>
                        <a:pt x="72" y="54"/>
                        <a:pt x="72" y="54"/>
                      </a:cubicBezTo>
                      <a:cubicBezTo>
                        <a:pt x="72" y="54"/>
                        <a:pt x="72" y="54"/>
                        <a:pt x="72" y="54"/>
                      </a:cubicBezTo>
                      <a:cubicBezTo>
                        <a:pt x="73" y="55"/>
                        <a:pt x="73" y="55"/>
                        <a:pt x="73" y="55"/>
                      </a:cubicBezTo>
                      <a:cubicBezTo>
                        <a:pt x="73" y="55"/>
                        <a:pt x="73" y="55"/>
                        <a:pt x="73" y="55"/>
                      </a:cubicBezTo>
                      <a:cubicBezTo>
                        <a:pt x="73" y="55"/>
                        <a:pt x="73" y="55"/>
                        <a:pt x="73" y="56"/>
                      </a:cubicBezTo>
                      <a:cubicBezTo>
                        <a:pt x="73" y="55"/>
                        <a:pt x="74" y="55"/>
                        <a:pt x="74" y="55"/>
                      </a:cubicBezTo>
                      <a:cubicBezTo>
                        <a:pt x="74" y="54"/>
                        <a:pt x="75" y="54"/>
                        <a:pt x="75" y="54"/>
                      </a:cubicBezTo>
                      <a:cubicBezTo>
                        <a:pt x="75" y="54"/>
                        <a:pt x="75" y="54"/>
                        <a:pt x="75" y="54"/>
                      </a:cubicBezTo>
                      <a:cubicBezTo>
                        <a:pt x="75" y="54"/>
                        <a:pt x="75" y="53"/>
                        <a:pt x="74" y="53"/>
                      </a:cubicBezTo>
                      <a:cubicBezTo>
                        <a:pt x="74" y="51"/>
                        <a:pt x="73" y="49"/>
                        <a:pt x="74" y="47"/>
                      </a:cubicBezTo>
                      <a:cubicBezTo>
                        <a:pt x="75" y="45"/>
                        <a:pt x="76" y="45"/>
                        <a:pt x="77" y="45"/>
                      </a:cubicBezTo>
                      <a:cubicBezTo>
                        <a:pt x="78" y="45"/>
                        <a:pt x="78" y="45"/>
                        <a:pt x="79" y="46"/>
                      </a:cubicBezTo>
                      <a:cubicBezTo>
                        <a:pt x="79" y="46"/>
                        <a:pt x="79" y="46"/>
                        <a:pt x="79" y="46"/>
                      </a:cubicBezTo>
                      <a:cubicBezTo>
                        <a:pt x="79" y="45"/>
                        <a:pt x="79" y="45"/>
                        <a:pt x="78" y="44"/>
                      </a:cubicBezTo>
                      <a:cubicBezTo>
                        <a:pt x="77" y="43"/>
                        <a:pt x="77" y="41"/>
                        <a:pt x="77" y="40"/>
                      </a:cubicBezTo>
                      <a:cubicBezTo>
                        <a:pt x="77" y="39"/>
                        <a:pt x="77" y="38"/>
                        <a:pt x="76" y="37"/>
                      </a:cubicBezTo>
                      <a:cubicBezTo>
                        <a:pt x="76" y="37"/>
                        <a:pt x="75" y="36"/>
                        <a:pt x="75" y="36"/>
                      </a:cubicBezTo>
                      <a:cubicBezTo>
                        <a:pt x="75" y="36"/>
                        <a:pt x="75" y="36"/>
                        <a:pt x="75" y="36"/>
                      </a:cubicBezTo>
                      <a:cubicBezTo>
                        <a:pt x="75" y="36"/>
                        <a:pt x="74" y="35"/>
                        <a:pt x="74" y="35"/>
                      </a:cubicBezTo>
                      <a:cubicBezTo>
                        <a:pt x="74" y="35"/>
                        <a:pt x="74" y="35"/>
                        <a:pt x="74" y="35"/>
                      </a:cubicBezTo>
                      <a:cubicBezTo>
                        <a:pt x="74" y="34"/>
                        <a:pt x="74" y="34"/>
                        <a:pt x="74" y="34"/>
                      </a:cubicBezTo>
                      <a:cubicBezTo>
                        <a:pt x="74" y="34"/>
                        <a:pt x="74" y="34"/>
                        <a:pt x="74" y="33"/>
                      </a:cubicBezTo>
                      <a:cubicBezTo>
                        <a:pt x="74" y="33"/>
                        <a:pt x="74" y="33"/>
                        <a:pt x="74" y="33"/>
                      </a:cubicBezTo>
                      <a:cubicBezTo>
                        <a:pt x="74" y="32"/>
                        <a:pt x="74" y="32"/>
                        <a:pt x="74" y="32"/>
                      </a:cubicBezTo>
                      <a:cubicBezTo>
                        <a:pt x="74" y="32"/>
                        <a:pt x="74" y="31"/>
                        <a:pt x="74" y="31"/>
                      </a:cubicBezTo>
                      <a:cubicBezTo>
                        <a:pt x="74" y="31"/>
                        <a:pt x="74" y="31"/>
                        <a:pt x="74" y="31"/>
                      </a:cubicBezTo>
                      <a:cubicBezTo>
                        <a:pt x="74" y="30"/>
                        <a:pt x="74" y="30"/>
                        <a:pt x="74" y="30"/>
                      </a:cubicBezTo>
                      <a:cubicBezTo>
                        <a:pt x="74" y="29"/>
                        <a:pt x="74" y="29"/>
                        <a:pt x="74" y="29"/>
                      </a:cubicBezTo>
                      <a:cubicBezTo>
                        <a:pt x="74" y="29"/>
                        <a:pt x="74" y="28"/>
                        <a:pt x="74" y="28"/>
                      </a:cubicBezTo>
                      <a:cubicBezTo>
                        <a:pt x="75" y="28"/>
                        <a:pt x="75" y="28"/>
                        <a:pt x="75" y="27"/>
                      </a:cubicBezTo>
                      <a:cubicBezTo>
                        <a:pt x="75" y="27"/>
                        <a:pt x="75" y="27"/>
                        <a:pt x="75" y="27"/>
                      </a:cubicBezTo>
                      <a:cubicBezTo>
                        <a:pt x="74" y="27"/>
                        <a:pt x="74" y="26"/>
                        <a:pt x="74" y="26"/>
                      </a:cubicBezTo>
                      <a:cubicBezTo>
                        <a:pt x="74" y="26"/>
                        <a:pt x="74" y="26"/>
                        <a:pt x="74" y="26"/>
                      </a:cubicBezTo>
                      <a:cubicBezTo>
                        <a:pt x="74" y="26"/>
                        <a:pt x="74" y="26"/>
                        <a:pt x="74" y="26"/>
                      </a:cubicBezTo>
                      <a:cubicBezTo>
                        <a:pt x="74" y="26"/>
                        <a:pt x="74" y="26"/>
                        <a:pt x="74" y="26"/>
                      </a:cubicBezTo>
                      <a:cubicBezTo>
                        <a:pt x="73" y="24"/>
                        <a:pt x="73" y="23"/>
                        <a:pt x="73" y="22"/>
                      </a:cubicBezTo>
                      <a:cubicBezTo>
                        <a:pt x="73" y="21"/>
                        <a:pt x="72" y="21"/>
                        <a:pt x="72" y="20"/>
                      </a:cubicBezTo>
                      <a:cubicBezTo>
                        <a:pt x="71" y="20"/>
                        <a:pt x="69" y="19"/>
                        <a:pt x="69" y="17"/>
                      </a:cubicBezTo>
                      <a:cubicBezTo>
                        <a:pt x="69" y="16"/>
                        <a:pt x="69" y="15"/>
                        <a:pt x="70" y="14"/>
                      </a:cubicBezTo>
                      <a:cubicBezTo>
                        <a:pt x="69" y="12"/>
                        <a:pt x="67" y="11"/>
                        <a:pt x="67" y="9"/>
                      </a:cubicBezTo>
                      <a:cubicBezTo>
                        <a:pt x="67" y="8"/>
                        <a:pt x="65" y="4"/>
                        <a:pt x="64" y="3"/>
                      </a:cubicBezTo>
                      <a:cubicBezTo>
                        <a:pt x="64" y="3"/>
                        <a:pt x="63" y="4"/>
                        <a:pt x="62" y="5"/>
                      </a:cubicBezTo>
                      <a:cubicBezTo>
                        <a:pt x="60" y="7"/>
                        <a:pt x="58" y="8"/>
                        <a:pt x="56" y="8"/>
                      </a:cubicBezTo>
                      <a:cubicBezTo>
                        <a:pt x="55" y="8"/>
                        <a:pt x="54" y="8"/>
                        <a:pt x="53" y="7"/>
                      </a:cubicBezTo>
                      <a:cubicBezTo>
                        <a:pt x="52" y="7"/>
                        <a:pt x="51" y="6"/>
                        <a:pt x="51" y="6"/>
                      </a:cubicBezTo>
                      <a:cubicBezTo>
                        <a:pt x="50" y="8"/>
                        <a:pt x="48" y="9"/>
                        <a:pt x="47" y="9"/>
                      </a:cubicBezTo>
                      <a:cubicBezTo>
                        <a:pt x="46" y="9"/>
                        <a:pt x="46" y="8"/>
                        <a:pt x="45" y="8"/>
                      </a:cubicBezTo>
                      <a:cubicBezTo>
                        <a:pt x="45" y="8"/>
                        <a:pt x="44" y="8"/>
                        <a:pt x="44" y="8"/>
                      </a:cubicBezTo>
                      <a:cubicBezTo>
                        <a:pt x="43" y="9"/>
                        <a:pt x="42" y="9"/>
                        <a:pt x="41" y="9"/>
                      </a:cubicBezTo>
                      <a:cubicBezTo>
                        <a:pt x="41" y="9"/>
                        <a:pt x="41" y="9"/>
                        <a:pt x="40" y="9"/>
                      </a:cubicBezTo>
                      <a:cubicBezTo>
                        <a:pt x="40" y="9"/>
                        <a:pt x="40" y="9"/>
                        <a:pt x="40" y="9"/>
                      </a:cubicBezTo>
                      <a:cubicBezTo>
                        <a:pt x="40" y="9"/>
                        <a:pt x="40" y="9"/>
                        <a:pt x="40" y="9"/>
                      </a:cubicBezTo>
                      <a:cubicBezTo>
                        <a:pt x="40" y="9"/>
                        <a:pt x="40" y="9"/>
                        <a:pt x="39" y="9"/>
                      </a:cubicBezTo>
                      <a:cubicBezTo>
                        <a:pt x="39" y="8"/>
                        <a:pt x="39" y="8"/>
                        <a:pt x="39" y="8"/>
                      </a:cubicBezTo>
                      <a:cubicBezTo>
                        <a:pt x="39" y="8"/>
                        <a:pt x="39" y="8"/>
                        <a:pt x="39" y="8"/>
                      </a:cubicBezTo>
                      <a:cubicBezTo>
                        <a:pt x="39" y="8"/>
                        <a:pt x="39" y="8"/>
                        <a:pt x="38" y="7"/>
                      </a:cubicBezTo>
                      <a:cubicBezTo>
                        <a:pt x="38" y="7"/>
                        <a:pt x="38" y="7"/>
                        <a:pt x="38" y="7"/>
                      </a:cubicBezTo>
                      <a:cubicBezTo>
                        <a:pt x="38" y="7"/>
                        <a:pt x="38" y="7"/>
                        <a:pt x="38" y="7"/>
                      </a:cubicBezTo>
                      <a:cubicBezTo>
                        <a:pt x="38" y="7"/>
                        <a:pt x="38" y="6"/>
                        <a:pt x="38" y="6"/>
                      </a:cubicBezTo>
                      <a:cubicBezTo>
                        <a:pt x="38" y="6"/>
                        <a:pt x="38" y="6"/>
                        <a:pt x="38" y="6"/>
                      </a:cubicBezTo>
                      <a:cubicBezTo>
                        <a:pt x="38" y="6"/>
                        <a:pt x="38" y="6"/>
                        <a:pt x="38" y="5"/>
                      </a:cubicBezTo>
                      <a:cubicBezTo>
                        <a:pt x="37" y="5"/>
                        <a:pt x="37" y="5"/>
                        <a:pt x="37" y="5"/>
                      </a:cubicBezTo>
                      <a:cubicBezTo>
                        <a:pt x="37" y="5"/>
                        <a:pt x="37" y="5"/>
                        <a:pt x="37" y="5"/>
                      </a:cubicBezTo>
                      <a:cubicBezTo>
                        <a:pt x="37" y="5"/>
                        <a:pt x="37" y="4"/>
                        <a:pt x="37" y="4"/>
                      </a:cubicBezTo>
                      <a:cubicBezTo>
                        <a:pt x="37" y="4"/>
                        <a:pt x="37" y="5"/>
                        <a:pt x="37" y="5"/>
                      </a:cubicBezTo>
                      <a:cubicBezTo>
                        <a:pt x="37" y="5"/>
                        <a:pt x="36" y="5"/>
                        <a:pt x="36" y="5"/>
                      </a:cubicBezTo>
                      <a:cubicBezTo>
                        <a:pt x="36" y="5"/>
                        <a:pt x="35" y="5"/>
                        <a:pt x="35" y="5"/>
                      </a:cubicBezTo>
                      <a:cubicBezTo>
                        <a:pt x="35" y="5"/>
                        <a:pt x="34" y="5"/>
                        <a:pt x="34" y="5"/>
                      </a:cubicBezTo>
                      <a:cubicBezTo>
                        <a:pt x="34" y="5"/>
                        <a:pt x="33" y="5"/>
                        <a:pt x="33" y="5"/>
                      </a:cubicBezTo>
                      <a:cubicBezTo>
                        <a:pt x="33" y="5"/>
                        <a:pt x="32" y="5"/>
                        <a:pt x="32" y="5"/>
                      </a:cubicBezTo>
                      <a:cubicBezTo>
                        <a:pt x="32" y="5"/>
                        <a:pt x="31" y="5"/>
                        <a:pt x="31" y="5"/>
                      </a:cubicBezTo>
                      <a:cubicBezTo>
                        <a:pt x="28" y="5"/>
                        <a:pt x="21" y="5"/>
                        <a:pt x="20" y="2"/>
                      </a:cubicBezTo>
                      <a:cubicBezTo>
                        <a:pt x="19" y="2"/>
                        <a:pt x="19" y="2"/>
                        <a:pt x="19" y="2"/>
                      </a:cubicBezTo>
                      <a:cubicBezTo>
                        <a:pt x="19" y="2"/>
                        <a:pt x="19" y="1"/>
                        <a:pt x="18" y="1"/>
                      </a:cubicBezTo>
                      <a:cubicBezTo>
                        <a:pt x="18" y="1"/>
                        <a:pt x="18" y="1"/>
                        <a:pt x="18" y="1"/>
                      </a:cubicBezTo>
                      <a:cubicBezTo>
                        <a:pt x="18" y="1"/>
                        <a:pt x="18" y="1"/>
                        <a:pt x="17" y="1"/>
                      </a:cubicBezTo>
                      <a:cubicBezTo>
                        <a:pt x="17" y="1"/>
                        <a:pt x="17" y="1"/>
                        <a:pt x="17" y="1"/>
                      </a:cubicBezTo>
                      <a:cubicBezTo>
                        <a:pt x="17" y="1"/>
                        <a:pt x="16" y="1"/>
                        <a:pt x="16" y="1"/>
                      </a:cubicBezTo>
                      <a:cubicBezTo>
                        <a:pt x="16" y="1"/>
                        <a:pt x="16" y="0"/>
                        <a:pt x="15" y="0"/>
                      </a:cubicBezTo>
                      <a:cubicBezTo>
                        <a:pt x="15" y="2"/>
                        <a:pt x="15" y="2"/>
                        <a:pt x="15" y="2"/>
                      </a:cubicBezTo>
                      <a:cubicBezTo>
                        <a:pt x="15" y="2"/>
                        <a:pt x="15" y="2"/>
                        <a:pt x="15" y="2"/>
                      </a:cubicBezTo>
                      <a:cubicBezTo>
                        <a:pt x="15" y="2"/>
                        <a:pt x="15" y="2"/>
                        <a:pt x="15" y="2"/>
                      </a:cubicBezTo>
                      <a:cubicBezTo>
                        <a:pt x="14" y="2"/>
                        <a:pt x="14" y="3"/>
                        <a:pt x="14" y="3"/>
                      </a:cubicBezTo>
                      <a:cubicBezTo>
                        <a:pt x="14" y="3"/>
                        <a:pt x="14" y="3"/>
                        <a:pt x="14" y="4"/>
                      </a:cubicBezTo>
                      <a:cubicBezTo>
                        <a:pt x="14" y="4"/>
                        <a:pt x="13" y="4"/>
                        <a:pt x="13" y="4"/>
                      </a:cubicBezTo>
                      <a:cubicBezTo>
                        <a:pt x="13" y="4"/>
                        <a:pt x="13" y="5"/>
                        <a:pt x="12" y="5"/>
                      </a:cubicBezTo>
                      <a:cubicBezTo>
                        <a:pt x="12" y="5"/>
                        <a:pt x="12" y="5"/>
                        <a:pt x="12" y="5"/>
                      </a:cubicBezTo>
                      <a:cubicBezTo>
                        <a:pt x="12" y="5"/>
                        <a:pt x="12" y="5"/>
                        <a:pt x="12" y="5"/>
                      </a:cubicBezTo>
                      <a:cubicBezTo>
                        <a:pt x="12" y="6"/>
                        <a:pt x="13" y="6"/>
                        <a:pt x="13" y="6"/>
                      </a:cubicBezTo>
                      <a:cubicBezTo>
                        <a:pt x="13" y="7"/>
                        <a:pt x="14" y="8"/>
                        <a:pt x="14" y="8"/>
                      </a:cubicBezTo>
                      <a:cubicBezTo>
                        <a:pt x="14" y="11"/>
                        <a:pt x="9" y="13"/>
                        <a:pt x="7" y="12"/>
                      </a:cubicBezTo>
                      <a:cubicBezTo>
                        <a:pt x="7" y="12"/>
                        <a:pt x="6" y="12"/>
                        <a:pt x="5" y="13"/>
                      </a:cubicBezTo>
                      <a:cubicBezTo>
                        <a:pt x="4" y="14"/>
                        <a:pt x="3" y="15"/>
                        <a:pt x="2" y="16"/>
                      </a:cubicBezTo>
                      <a:cubicBezTo>
                        <a:pt x="2" y="16"/>
                        <a:pt x="2" y="16"/>
                        <a:pt x="1" y="16"/>
                      </a:cubicBezTo>
                      <a:cubicBezTo>
                        <a:pt x="1" y="16"/>
                        <a:pt x="1" y="16"/>
                        <a:pt x="0" y="17"/>
                      </a:cubicBezTo>
                      <a:cubicBezTo>
                        <a:pt x="0" y="17"/>
                        <a:pt x="0" y="17"/>
                        <a:pt x="0" y="17"/>
                      </a:cubicBezTo>
                      <a:cubicBezTo>
                        <a:pt x="1" y="18"/>
                        <a:pt x="2" y="19"/>
                        <a:pt x="3" y="20"/>
                      </a:cubicBezTo>
                      <a:cubicBezTo>
                        <a:pt x="4" y="22"/>
                        <a:pt x="4" y="24"/>
                        <a:pt x="6" y="25"/>
                      </a:cubicBezTo>
                      <a:cubicBezTo>
                        <a:pt x="11" y="28"/>
                        <a:pt x="15" y="32"/>
                        <a:pt x="19" y="37"/>
                      </a:cubicBezTo>
                      <a:cubicBezTo>
                        <a:pt x="19" y="37"/>
                        <a:pt x="19" y="37"/>
                        <a:pt x="19" y="37"/>
                      </a:cubicBezTo>
                      <a:cubicBezTo>
                        <a:pt x="19" y="37"/>
                        <a:pt x="19" y="37"/>
                        <a:pt x="19" y="37"/>
                      </a:cubicBezTo>
                      <a:cubicBezTo>
                        <a:pt x="19" y="37"/>
                        <a:pt x="20" y="36"/>
                        <a:pt x="20" y="36"/>
                      </a:cubicBezTo>
                      <a:cubicBezTo>
                        <a:pt x="20" y="36"/>
                        <a:pt x="20" y="36"/>
                        <a:pt x="21" y="36"/>
                      </a:cubicBezTo>
                      <a:cubicBezTo>
                        <a:pt x="21" y="35"/>
                        <a:pt x="21" y="35"/>
                        <a:pt x="21" y="35"/>
                      </a:cubicBezTo>
                      <a:cubicBezTo>
                        <a:pt x="21" y="35"/>
                        <a:pt x="22" y="35"/>
                        <a:pt x="22" y="34"/>
                      </a:cubicBezTo>
                      <a:cubicBezTo>
                        <a:pt x="22" y="34"/>
                        <a:pt x="22" y="34"/>
                        <a:pt x="22" y="34"/>
                      </a:cubicBezTo>
                      <a:cubicBezTo>
                        <a:pt x="22" y="34"/>
                        <a:pt x="22" y="34"/>
                        <a:pt x="22" y="34"/>
                      </a:cubicBezTo>
                      <a:cubicBezTo>
                        <a:pt x="23" y="33"/>
                        <a:pt x="23" y="33"/>
                        <a:pt x="23" y="33"/>
                      </a:cubicBezTo>
                      <a:cubicBezTo>
                        <a:pt x="23" y="33"/>
                        <a:pt x="23" y="33"/>
                        <a:pt x="23" y="33"/>
                      </a:cubicBezTo>
                      <a:cubicBezTo>
                        <a:pt x="23" y="33"/>
                        <a:pt x="23" y="33"/>
                        <a:pt x="23" y="33"/>
                      </a:cubicBezTo>
                      <a:cubicBezTo>
                        <a:pt x="23" y="33"/>
                        <a:pt x="23" y="33"/>
                        <a:pt x="23" y="32"/>
                      </a:cubicBezTo>
                      <a:cubicBezTo>
                        <a:pt x="23" y="32"/>
                        <a:pt x="23" y="32"/>
                        <a:pt x="24" y="32"/>
                      </a:cubicBezTo>
                      <a:cubicBezTo>
                        <a:pt x="24" y="32"/>
                        <a:pt x="24" y="32"/>
                        <a:pt x="24" y="32"/>
                      </a:cubicBezTo>
                      <a:cubicBezTo>
                        <a:pt x="24" y="32"/>
                        <a:pt x="24" y="32"/>
                        <a:pt x="24" y="32"/>
                      </a:cubicBezTo>
                      <a:cubicBezTo>
                        <a:pt x="24" y="30"/>
                        <a:pt x="25" y="28"/>
                        <a:pt x="27" y="28"/>
                      </a:cubicBezTo>
                      <a:cubicBezTo>
                        <a:pt x="28" y="28"/>
                        <a:pt x="29" y="29"/>
                        <a:pt x="30" y="29"/>
                      </a:cubicBezTo>
                      <a:cubicBezTo>
                        <a:pt x="31" y="29"/>
                        <a:pt x="31" y="29"/>
                        <a:pt x="31" y="29"/>
                      </a:cubicBezTo>
                      <a:cubicBezTo>
                        <a:pt x="32" y="29"/>
                        <a:pt x="34" y="29"/>
                        <a:pt x="35" y="28"/>
                      </a:cubicBezTo>
                      <a:cubicBezTo>
                        <a:pt x="37" y="28"/>
                        <a:pt x="38" y="27"/>
                        <a:pt x="39" y="27"/>
                      </a:cubicBezTo>
                      <a:cubicBezTo>
                        <a:pt x="43" y="27"/>
                        <a:pt x="50" y="37"/>
                        <a:pt x="50" y="40"/>
                      </a:cubicBezTo>
                      <a:cubicBezTo>
                        <a:pt x="50" y="41"/>
                        <a:pt x="50" y="41"/>
                        <a:pt x="50" y="42"/>
                      </a:cubicBezTo>
                      <a:cubicBezTo>
                        <a:pt x="50" y="42"/>
                        <a:pt x="50" y="42"/>
                        <a:pt x="50" y="42"/>
                      </a:cubicBezTo>
                      <a:cubicBezTo>
                        <a:pt x="51" y="43"/>
                        <a:pt x="51" y="43"/>
                        <a:pt x="51" y="43"/>
                      </a:cubicBezTo>
                      <a:cubicBezTo>
                        <a:pt x="51" y="43"/>
                        <a:pt x="51" y="44"/>
                        <a:pt x="51" y="44"/>
                      </a:cubicBezTo>
                      <a:cubicBezTo>
                        <a:pt x="51" y="44"/>
                        <a:pt x="51" y="44"/>
                        <a:pt x="51" y="45"/>
                      </a:cubicBezTo>
                      <a:cubicBezTo>
                        <a:pt x="51" y="45"/>
                        <a:pt x="51" y="45"/>
                        <a:pt x="51" y="45"/>
                      </a:cubicBezTo>
                      <a:cubicBezTo>
                        <a:pt x="51" y="45"/>
                        <a:pt x="51" y="45"/>
                        <a:pt x="51" y="46"/>
                      </a:cubicBezTo>
                      <a:cubicBezTo>
                        <a:pt x="51" y="46"/>
                        <a:pt x="51" y="46"/>
                        <a:pt x="51" y="46"/>
                      </a:cubicBezTo>
                      <a:cubicBezTo>
                        <a:pt x="52" y="45"/>
                        <a:pt x="53" y="45"/>
                        <a:pt x="54" y="45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1013" name="Freeform 1403">
                  <a:extLst>
                    <a:ext uri="{FF2B5EF4-FFF2-40B4-BE49-F238E27FC236}">
                      <a16:creationId xmlns:a16="http://schemas.microsoft.com/office/drawing/2014/main" id="{53B18C4B-AF69-4FC2-B33F-890EE11410D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24" y="2838"/>
                  <a:ext cx="1" cy="1"/>
                </a:xfrm>
                <a:custGeom>
                  <a:avLst/>
                  <a:gdLst>
                    <a:gd name="T0" fmla="*/ 1 w 1"/>
                    <a:gd name="T1" fmla="*/ 1 h 1"/>
                    <a:gd name="T2" fmla="*/ 0 w 1"/>
                    <a:gd name="T3" fmla="*/ 0 h 1"/>
                    <a:gd name="T4" fmla="*/ 1 w 1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1" h="1">
                      <a:moveTo>
                        <a:pt x="1" y="1"/>
                      </a:moveTo>
                      <a:cubicBezTo>
                        <a:pt x="1" y="1"/>
                        <a:pt x="1" y="0"/>
                        <a:pt x="0" y="0"/>
                      </a:cubicBezTo>
                      <a:cubicBezTo>
                        <a:pt x="1" y="0"/>
                        <a:pt x="1" y="1"/>
                        <a:pt x="1" y="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1014" name="Freeform 1404">
                  <a:extLst>
                    <a:ext uri="{FF2B5EF4-FFF2-40B4-BE49-F238E27FC236}">
                      <a16:creationId xmlns:a16="http://schemas.microsoft.com/office/drawing/2014/main" id="{54662955-3A5A-4489-A21C-3D36AA1C0AA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21" y="2837"/>
                  <a:ext cx="0" cy="2"/>
                </a:xfrm>
                <a:custGeom>
                  <a:avLst/>
                  <a:gdLst>
                    <a:gd name="T0" fmla="*/ 1 h 2"/>
                    <a:gd name="T1" fmla="*/ 1 h 2"/>
                    <a:gd name="T2" fmla="*/ 2 h 2"/>
                    <a:gd name="T3" fmla="*/ 2 h 2"/>
                    <a:gd name="T4" fmla="*/ 0 h 2"/>
                    <a:gd name="T5" fmla="*/ 0 h 2"/>
                    <a:gd name="T6" fmla="*/ 1 h 2"/>
                  </a:gdLst>
                  <a:ahLst/>
                  <a:cxnLst>
                    <a:cxn ang="0">
                      <a:pos x="0" y="T0"/>
                    </a:cxn>
                    <a:cxn ang="0">
                      <a:pos x="0" y="T1"/>
                    </a:cxn>
                    <a:cxn ang="0">
                      <a:pos x="0" y="T2"/>
                    </a:cxn>
                    <a:cxn ang="0">
                      <a:pos x="0" y="T3"/>
                    </a:cxn>
                    <a:cxn ang="0">
                      <a:pos x="0" y="T4"/>
                    </a:cxn>
                    <a:cxn ang="0">
                      <a:pos x="0" y="T5"/>
                    </a:cxn>
                    <a:cxn ang="0">
                      <a:pos x="0" y="T6"/>
                    </a:cxn>
                  </a:cxnLst>
                  <a:rect l="0" t="0" r="r" b="b"/>
                  <a:pathLst>
                    <a:path h="2">
                      <a:moveTo>
                        <a:pt x="0" y="1"/>
                      </a:moveTo>
                      <a:cubicBezTo>
                        <a:pt x="0" y="1"/>
                        <a:pt x="0" y="1"/>
                        <a:pt x="0" y="1"/>
                      </a:cubicBezTo>
                      <a:cubicBezTo>
                        <a:pt x="0" y="1"/>
                        <a:pt x="0" y="2"/>
                        <a:pt x="0" y="2"/>
                      </a:cubicBezTo>
                      <a:cubicBezTo>
                        <a:pt x="0" y="2"/>
                        <a:pt x="0" y="2"/>
                        <a:pt x="0" y="2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1"/>
                        <a:pt x="0" y="1"/>
                        <a:pt x="0" y="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1015" name="Freeform 1405">
                  <a:extLst>
                    <a:ext uri="{FF2B5EF4-FFF2-40B4-BE49-F238E27FC236}">
                      <a16:creationId xmlns:a16="http://schemas.microsoft.com/office/drawing/2014/main" id="{533F066F-0BED-4D04-89A4-F7C46E9AA79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38" y="2842"/>
                  <a:ext cx="1" cy="0"/>
                </a:xfrm>
                <a:custGeom>
                  <a:avLst/>
                  <a:gdLst>
                    <a:gd name="T0" fmla="*/ 1 w 1"/>
                    <a:gd name="T1" fmla="*/ 0 w 1"/>
                    <a:gd name="T2" fmla="*/ 1 w 1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</a:cxnLst>
                  <a:rect l="0" t="0" r="r" b="b"/>
                  <a:pathLst>
                    <a:path w="1">
                      <a:moveTo>
                        <a:pt x="1" y="0"/>
                      </a:moveTo>
                      <a:cubicBezTo>
                        <a:pt x="1" y="0"/>
                        <a:pt x="0" y="0"/>
                        <a:pt x="0" y="0"/>
                      </a:cubicBezTo>
                      <a:cubicBezTo>
                        <a:pt x="0" y="0"/>
                        <a:pt x="1" y="0"/>
                        <a:pt x="1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1016" name="Freeform 1406">
                  <a:extLst>
                    <a:ext uri="{FF2B5EF4-FFF2-40B4-BE49-F238E27FC236}">
                      <a16:creationId xmlns:a16="http://schemas.microsoft.com/office/drawing/2014/main" id="{21935B8A-CC41-48AD-B3A6-209220893C9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40" y="2842"/>
                  <a:ext cx="1" cy="0"/>
                </a:xfrm>
                <a:custGeom>
                  <a:avLst/>
                  <a:gdLst>
                    <a:gd name="T0" fmla="*/ 1 w 1"/>
                    <a:gd name="T1" fmla="*/ 0 w 1"/>
                    <a:gd name="T2" fmla="*/ 1 w 1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</a:cxnLst>
                  <a:rect l="0" t="0" r="r" b="b"/>
                  <a:pathLst>
                    <a:path w="1">
                      <a:moveTo>
                        <a:pt x="1" y="0"/>
                      </a:moveTo>
                      <a:cubicBezTo>
                        <a:pt x="1" y="0"/>
                        <a:pt x="0" y="0"/>
                        <a:pt x="0" y="0"/>
                      </a:cubicBezTo>
                      <a:cubicBezTo>
                        <a:pt x="0" y="0"/>
                        <a:pt x="1" y="0"/>
                        <a:pt x="1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1017" name="Freeform 1407">
                  <a:extLst>
                    <a:ext uri="{FF2B5EF4-FFF2-40B4-BE49-F238E27FC236}">
                      <a16:creationId xmlns:a16="http://schemas.microsoft.com/office/drawing/2014/main" id="{9484179D-1342-41CB-9A52-882FC8122A9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22" y="2838"/>
                  <a:ext cx="1" cy="0"/>
                </a:xfrm>
                <a:custGeom>
                  <a:avLst/>
                  <a:gdLst>
                    <a:gd name="T0" fmla="*/ 1 w 1"/>
                    <a:gd name="T1" fmla="*/ 0 w 1"/>
                    <a:gd name="T2" fmla="*/ 1 w 1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</a:cxnLst>
                  <a:rect l="0" t="0" r="r" b="b"/>
                  <a:pathLst>
                    <a:path w="1">
                      <a:moveTo>
                        <a:pt x="1" y="0"/>
                      </a:moveTo>
                      <a:cubicBezTo>
                        <a:pt x="1" y="0"/>
                        <a:pt x="0" y="0"/>
                        <a:pt x="0" y="0"/>
                      </a:cubicBezTo>
                      <a:cubicBezTo>
                        <a:pt x="0" y="0"/>
                        <a:pt x="1" y="0"/>
                        <a:pt x="1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1018" name="Freeform 1408">
                  <a:extLst>
                    <a:ext uri="{FF2B5EF4-FFF2-40B4-BE49-F238E27FC236}">
                      <a16:creationId xmlns:a16="http://schemas.microsoft.com/office/drawing/2014/main" id="{50C25826-56D5-44B8-90BC-88305ADD126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41" y="2842"/>
                  <a:ext cx="1" cy="0"/>
                </a:xfrm>
                <a:custGeom>
                  <a:avLst/>
                  <a:gdLst>
                    <a:gd name="T0" fmla="*/ 1 w 1"/>
                    <a:gd name="T1" fmla="*/ 0 w 1"/>
                    <a:gd name="T2" fmla="*/ 1 w 1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</a:cxnLst>
                  <a:rect l="0" t="0" r="r" b="b"/>
                  <a:pathLst>
                    <a:path w="1">
                      <a:moveTo>
                        <a:pt x="1" y="0"/>
                      </a:moveTo>
                      <a:cubicBezTo>
                        <a:pt x="1" y="0"/>
                        <a:pt x="0" y="0"/>
                        <a:pt x="0" y="0"/>
                      </a:cubicBezTo>
                      <a:cubicBezTo>
                        <a:pt x="0" y="0"/>
                        <a:pt x="1" y="0"/>
                        <a:pt x="1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1019" name="Freeform 1409">
                  <a:extLst>
                    <a:ext uri="{FF2B5EF4-FFF2-40B4-BE49-F238E27FC236}">
                      <a16:creationId xmlns:a16="http://schemas.microsoft.com/office/drawing/2014/main" id="{69AF450D-C95E-42A3-B9C8-8DCD9458C1A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23" y="2838"/>
                  <a:ext cx="1" cy="0"/>
                </a:xfrm>
                <a:custGeom>
                  <a:avLst/>
                  <a:gdLst>
                    <a:gd name="T0" fmla="*/ 1 w 1"/>
                    <a:gd name="T1" fmla="*/ 0 w 1"/>
                    <a:gd name="T2" fmla="*/ 1 w 1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</a:cxnLst>
                  <a:rect l="0" t="0" r="r" b="b"/>
                  <a:pathLst>
                    <a:path w="1">
                      <a:moveTo>
                        <a:pt x="1" y="0"/>
                      </a:moveTo>
                      <a:cubicBezTo>
                        <a:pt x="1" y="0"/>
                        <a:pt x="1" y="0"/>
                        <a:pt x="0" y="0"/>
                      </a:cubicBezTo>
                      <a:cubicBezTo>
                        <a:pt x="1" y="0"/>
                        <a:pt x="1" y="0"/>
                        <a:pt x="1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1020" name="Freeform 1410">
                  <a:extLst>
                    <a:ext uri="{FF2B5EF4-FFF2-40B4-BE49-F238E27FC236}">
                      <a16:creationId xmlns:a16="http://schemas.microsoft.com/office/drawing/2014/main" id="{87BEB6E9-D6AE-4603-B536-6DB122CF03B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07" y="2852"/>
                  <a:ext cx="1" cy="1"/>
                </a:xfrm>
                <a:custGeom>
                  <a:avLst/>
                  <a:gdLst>
                    <a:gd name="T0" fmla="*/ 0 w 1"/>
                    <a:gd name="T1" fmla="*/ 1 h 1"/>
                    <a:gd name="T2" fmla="*/ 1 w 1"/>
                    <a:gd name="T3" fmla="*/ 0 h 1"/>
                    <a:gd name="T4" fmla="*/ 0 w 1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1" h="1">
                      <a:moveTo>
                        <a:pt x="0" y="1"/>
                      </a:moveTo>
                      <a:cubicBezTo>
                        <a:pt x="1" y="0"/>
                        <a:pt x="1" y="0"/>
                        <a:pt x="1" y="0"/>
                      </a:cubicBezTo>
                      <a:cubicBezTo>
                        <a:pt x="1" y="0"/>
                        <a:pt x="1" y="0"/>
                        <a:pt x="0" y="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1021" name="Freeform 1411">
                  <a:extLst>
                    <a:ext uri="{FF2B5EF4-FFF2-40B4-BE49-F238E27FC236}">
                      <a16:creationId xmlns:a16="http://schemas.microsoft.com/office/drawing/2014/main" id="{D7642905-E604-457A-870A-45154EFD56A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20" y="2839"/>
                  <a:ext cx="1" cy="1"/>
                </a:xfrm>
                <a:custGeom>
                  <a:avLst/>
                  <a:gdLst>
                    <a:gd name="T0" fmla="*/ 0 w 1"/>
                    <a:gd name="T1" fmla="*/ 1 h 1"/>
                    <a:gd name="T2" fmla="*/ 1 w 1"/>
                    <a:gd name="T3" fmla="*/ 0 h 1"/>
                    <a:gd name="T4" fmla="*/ 0 w 1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1" h="1">
                      <a:moveTo>
                        <a:pt x="0" y="1"/>
                      </a:moveTo>
                      <a:cubicBezTo>
                        <a:pt x="0" y="1"/>
                        <a:pt x="0" y="0"/>
                        <a:pt x="1" y="0"/>
                      </a:cubicBezTo>
                      <a:cubicBezTo>
                        <a:pt x="0" y="0"/>
                        <a:pt x="0" y="1"/>
                        <a:pt x="0" y="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1022" name="Freeform 1412">
                  <a:extLst>
                    <a:ext uri="{FF2B5EF4-FFF2-40B4-BE49-F238E27FC236}">
                      <a16:creationId xmlns:a16="http://schemas.microsoft.com/office/drawing/2014/main" id="{2904D77B-D31F-4DB3-A291-DA49745D3BF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19" y="2841"/>
                  <a:ext cx="1" cy="0"/>
                </a:xfrm>
                <a:custGeom>
                  <a:avLst/>
                  <a:gdLst>
                    <a:gd name="T0" fmla="*/ 1 w 1"/>
                    <a:gd name="T1" fmla="*/ 0 w 1"/>
                    <a:gd name="T2" fmla="*/ 1 w 1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</a:cxnLst>
                  <a:rect l="0" t="0" r="r" b="b"/>
                  <a:pathLst>
                    <a:path w="1">
                      <a:moveTo>
                        <a:pt x="1" y="0"/>
                      </a:moveTo>
                      <a:cubicBezTo>
                        <a:pt x="1" y="0"/>
                        <a:pt x="0" y="0"/>
                        <a:pt x="0" y="0"/>
                      </a:cubicBezTo>
                      <a:cubicBezTo>
                        <a:pt x="0" y="0"/>
                        <a:pt x="1" y="0"/>
                        <a:pt x="1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1023" name="Oval 1413">
                  <a:extLst>
                    <a:ext uri="{FF2B5EF4-FFF2-40B4-BE49-F238E27FC236}">
                      <a16:creationId xmlns:a16="http://schemas.microsoft.com/office/drawing/2014/main" id="{32097AAD-C575-4C19-BCF8-A2E07021D59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519" y="2842"/>
                  <a:ext cx="1" cy="1"/>
                </a:xfrm>
                <a:prstGeom prst="ellipse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1024" name="Freeform 1414">
                  <a:extLst>
                    <a:ext uri="{FF2B5EF4-FFF2-40B4-BE49-F238E27FC236}">
                      <a16:creationId xmlns:a16="http://schemas.microsoft.com/office/drawing/2014/main" id="{EBB9B9A0-923C-45AF-A084-8ECE0361D75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21" y="2838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1025" name="Freeform 1415">
                  <a:extLst>
                    <a:ext uri="{FF2B5EF4-FFF2-40B4-BE49-F238E27FC236}">
                      <a16:creationId xmlns:a16="http://schemas.microsoft.com/office/drawing/2014/main" id="{15FE165D-3212-46B9-ADEF-45A8071FE73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78" y="2871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1026" name="Freeform 1416">
                  <a:extLst>
                    <a:ext uri="{FF2B5EF4-FFF2-40B4-BE49-F238E27FC236}">
                      <a16:creationId xmlns:a16="http://schemas.microsoft.com/office/drawing/2014/main" id="{8E7BE416-1E73-4539-AC9D-171FE777E1F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78" y="2867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1027" name="Freeform 1417">
                  <a:extLst>
                    <a:ext uri="{FF2B5EF4-FFF2-40B4-BE49-F238E27FC236}">
                      <a16:creationId xmlns:a16="http://schemas.microsoft.com/office/drawing/2014/main" id="{ABA7E75A-8AC3-41D9-B827-0633F1EFC9A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78" y="2865"/>
                  <a:ext cx="0" cy="1"/>
                </a:xfrm>
                <a:custGeom>
                  <a:avLst/>
                  <a:gdLst>
                    <a:gd name="T0" fmla="*/ 1 h 1"/>
                    <a:gd name="T1" fmla="*/ 0 h 1"/>
                    <a:gd name="T2" fmla="*/ 1 h 1"/>
                  </a:gdLst>
                  <a:ahLst/>
                  <a:cxnLst>
                    <a:cxn ang="0">
                      <a:pos x="0" y="T0"/>
                    </a:cxn>
                    <a:cxn ang="0">
                      <a:pos x="0" y="T1"/>
                    </a:cxn>
                    <a:cxn ang="0">
                      <a:pos x="0" y="T2"/>
                    </a:cxn>
                  </a:cxnLst>
                  <a:rect l="0" t="0" r="r" b="b"/>
                  <a:pathLst>
                    <a:path h="1">
                      <a:moveTo>
                        <a:pt x="0" y="1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0" y="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1028" name="Freeform 1418">
                  <a:extLst>
                    <a:ext uri="{FF2B5EF4-FFF2-40B4-BE49-F238E27FC236}">
                      <a16:creationId xmlns:a16="http://schemas.microsoft.com/office/drawing/2014/main" id="{1FF825B0-6198-4B0D-86EE-4BD28224204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78" y="2868"/>
                  <a:ext cx="0" cy="1"/>
                </a:xfrm>
                <a:custGeom>
                  <a:avLst/>
                  <a:gdLst>
                    <a:gd name="T0" fmla="*/ 1 h 1"/>
                    <a:gd name="T1" fmla="*/ 0 h 1"/>
                    <a:gd name="T2" fmla="*/ 1 h 1"/>
                  </a:gdLst>
                  <a:ahLst/>
                  <a:cxnLst>
                    <a:cxn ang="0">
                      <a:pos x="0" y="T0"/>
                    </a:cxn>
                    <a:cxn ang="0">
                      <a:pos x="0" y="T1"/>
                    </a:cxn>
                    <a:cxn ang="0">
                      <a:pos x="0" y="T2"/>
                    </a:cxn>
                  </a:cxnLst>
                  <a:rect l="0" t="0" r="r" b="b"/>
                  <a:pathLst>
                    <a:path h="1">
                      <a:moveTo>
                        <a:pt x="0" y="1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0" y="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1029" name="Freeform 1419">
                  <a:extLst>
                    <a:ext uri="{FF2B5EF4-FFF2-40B4-BE49-F238E27FC236}">
                      <a16:creationId xmlns:a16="http://schemas.microsoft.com/office/drawing/2014/main" id="{A9B0A59D-76CA-4CBC-B90D-2EA89505289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78" y="2869"/>
                  <a:ext cx="0" cy="1"/>
                </a:xfrm>
                <a:custGeom>
                  <a:avLst/>
                  <a:gdLst>
                    <a:gd name="T0" fmla="*/ 1 h 1"/>
                    <a:gd name="T1" fmla="*/ 0 h 1"/>
                    <a:gd name="T2" fmla="*/ 1 h 1"/>
                  </a:gdLst>
                  <a:ahLst/>
                  <a:cxnLst>
                    <a:cxn ang="0">
                      <a:pos x="0" y="T0"/>
                    </a:cxn>
                    <a:cxn ang="0">
                      <a:pos x="0" y="T1"/>
                    </a:cxn>
                    <a:cxn ang="0">
                      <a:pos x="0" y="T2"/>
                    </a:cxn>
                  </a:cxnLst>
                  <a:rect l="0" t="0" r="r" b="b"/>
                  <a:pathLst>
                    <a:path h="1">
                      <a:moveTo>
                        <a:pt x="0" y="1"/>
                      </a:moveTo>
                      <a:cubicBezTo>
                        <a:pt x="0" y="1"/>
                        <a:pt x="0" y="1"/>
                        <a:pt x="0" y="0"/>
                      </a:cubicBezTo>
                      <a:cubicBezTo>
                        <a:pt x="0" y="1"/>
                        <a:pt x="0" y="1"/>
                        <a:pt x="0" y="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1030" name="Freeform 1420">
                  <a:extLst>
                    <a:ext uri="{FF2B5EF4-FFF2-40B4-BE49-F238E27FC236}">
                      <a16:creationId xmlns:a16="http://schemas.microsoft.com/office/drawing/2014/main" id="{280044EF-C6C7-43C0-B290-6F8964947F0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78" y="2863"/>
                  <a:ext cx="1" cy="1"/>
                </a:xfrm>
                <a:custGeom>
                  <a:avLst/>
                  <a:gdLst>
                    <a:gd name="T0" fmla="*/ 0 w 1"/>
                    <a:gd name="T1" fmla="*/ 1 h 1"/>
                    <a:gd name="T2" fmla="*/ 1 w 1"/>
                    <a:gd name="T3" fmla="*/ 0 h 1"/>
                    <a:gd name="T4" fmla="*/ 0 w 1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1" h="1">
                      <a:moveTo>
                        <a:pt x="0" y="1"/>
                      </a:moveTo>
                      <a:cubicBezTo>
                        <a:pt x="1" y="1"/>
                        <a:pt x="1" y="1"/>
                        <a:pt x="1" y="0"/>
                      </a:cubicBezTo>
                      <a:cubicBezTo>
                        <a:pt x="1" y="1"/>
                        <a:pt x="1" y="1"/>
                        <a:pt x="0" y="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1031" name="Freeform 1421">
                  <a:extLst>
                    <a:ext uri="{FF2B5EF4-FFF2-40B4-BE49-F238E27FC236}">
                      <a16:creationId xmlns:a16="http://schemas.microsoft.com/office/drawing/2014/main" id="{3DF929A7-A603-410B-8E87-398EBFBCB9A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79" y="2871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1032" name="Freeform 1422">
                  <a:extLst>
                    <a:ext uri="{FF2B5EF4-FFF2-40B4-BE49-F238E27FC236}">
                      <a16:creationId xmlns:a16="http://schemas.microsoft.com/office/drawing/2014/main" id="{6192C269-06D9-46E4-A7C9-137CD8872A3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77" y="2889"/>
                  <a:ext cx="2" cy="2"/>
                </a:xfrm>
                <a:custGeom>
                  <a:avLst/>
                  <a:gdLst>
                    <a:gd name="T0" fmla="*/ 1 w 2"/>
                    <a:gd name="T1" fmla="*/ 1 h 2"/>
                    <a:gd name="T2" fmla="*/ 2 w 2"/>
                    <a:gd name="T3" fmla="*/ 0 h 2"/>
                    <a:gd name="T4" fmla="*/ 1 w 2"/>
                    <a:gd name="T5" fmla="*/ 1 h 2"/>
                    <a:gd name="T6" fmla="*/ 0 w 2"/>
                    <a:gd name="T7" fmla="*/ 2 h 2"/>
                    <a:gd name="T8" fmla="*/ 0 w 2"/>
                    <a:gd name="T9" fmla="*/ 2 h 2"/>
                    <a:gd name="T10" fmla="*/ 1 w 2"/>
                    <a:gd name="T11" fmla="*/ 1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2" h="2">
                      <a:moveTo>
                        <a:pt x="1" y="1"/>
                      </a:moveTo>
                      <a:cubicBezTo>
                        <a:pt x="1" y="0"/>
                        <a:pt x="2" y="0"/>
                        <a:pt x="2" y="0"/>
                      </a:cubicBezTo>
                      <a:cubicBezTo>
                        <a:pt x="2" y="0"/>
                        <a:pt x="1" y="0"/>
                        <a:pt x="1" y="1"/>
                      </a:cubicBezTo>
                      <a:cubicBezTo>
                        <a:pt x="1" y="1"/>
                        <a:pt x="0" y="1"/>
                        <a:pt x="0" y="2"/>
                      </a:cubicBezTo>
                      <a:cubicBezTo>
                        <a:pt x="0" y="2"/>
                        <a:pt x="0" y="2"/>
                        <a:pt x="0" y="2"/>
                      </a:cubicBezTo>
                      <a:cubicBezTo>
                        <a:pt x="0" y="1"/>
                        <a:pt x="1" y="1"/>
                        <a:pt x="1" y="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1033" name="Freeform 1423">
                  <a:extLst>
                    <a:ext uri="{FF2B5EF4-FFF2-40B4-BE49-F238E27FC236}">
                      <a16:creationId xmlns:a16="http://schemas.microsoft.com/office/drawing/2014/main" id="{F2A3E4BB-312F-4758-A9BB-042BBB2EC6F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45" y="2884"/>
                  <a:ext cx="41" cy="39"/>
                </a:xfrm>
                <a:custGeom>
                  <a:avLst/>
                  <a:gdLst>
                    <a:gd name="T0" fmla="*/ 30 w 43"/>
                    <a:gd name="T1" fmla="*/ 10 h 41"/>
                    <a:gd name="T2" fmla="*/ 29 w 43"/>
                    <a:gd name="T3" fmla="*/ 12 h 41"/>
                    <a:gd name="T4" fmla="*/ 25 w 43"/>
                    <a:gd name="T5" fmla="*/ 14 h 41"/>
                    <a:gd name="T6" fmla="*/ 21 w 43"/>
                    <a:gd name="T7" fmla="*/ 12 h 41"/>
                    <a:gd name="T8" fmla="*/ 20 w 43"/>
                    <a:gd name="T9" fmla="*/ 7 h 41"/>
                    <a:gd name="T10" fmla="*/ 18 w 43"/>
                    <a:gd name="T11" fmla="*/ 0 h 41"/>
                    <a:gd name="T12" fmla="*/ 17 w 43"/>
                    <a:gd name="T13" fmla="*/ 0 h 41"/>
                    <a:gd name="T14" fmla="*/ 16 w 43"/>
                    <a:gd name="T15" fmla="*/ 0 h 41"/>
                    <a:gd name="T16" fmla="*/ 15 w 43"/>
                    <a:gd name="T17" fmla="*/ 0 h 41"/>
                    <a:gd name="T18" fmla="*/ 15 w 43"/>
                    <a:gd name="T19" fmla="*/ 0 h 41"/>
                    <a:gd name="T20" fmla="*/ 14 w 43"/>
                    <a:gd name="T21" fmla="*/ 0 h 41"/>
                    <a:gd name="T22" fmla="*/ 13 w 43"/>
                    <a:gd name="T23" fmla="*/ 0 h 41"/>
                    <a:gd name="T24" fmla="*/ 12 w 43"/>
                    <a:gd name="T25" fmla="*/ 1 h 41"/>
                    <a:gd name="T26" fmla="*/ 12 w 43"/>
                    <a:gd name="T27" fmla="*/ 3 h 41"/>
                    <a:gd name="T28" fmla="*/ 11 w 43"/>
                    <a:gd name="T29" fmla="*/ 4 h 41"/>
                    <a:gd name="T30" fmla="*/ 11 w 43"/>
                    <a:gd name="T31" fmla="*/ 5 h 41"/>
                    <a:gd name="T32" fmla="*/ 7 w 43"/>
                    <a:gd name="T33" fmla="*/ 10 h 41"/>
                    <a:gd name="T34" fmla="*/ 4 w 43"/>
                    <a:gd name="T35" fmla="*/ 12 h 41"/>
                    <a:gd name="T36" fmla="*/ 1 w 43"/>
                    <a:gd name="T37" fmla="*/ 14 h 41"/>
                    <a:gd name="T38" fmla="*/ 1 w 43"/>
                    <a:gd name="T39" fmla="*/ 14 h 41"/>
                    <a:gd name="T40" fmla="*/ 1 w 43"/>
                    <a:gd name="T41" fmla="*/ 14 h 41"/>
                    <a:gd name="T42" fmla="*/ 1 w 43"/>
                    <a:gd name="T43" fmla="*/ 14 h 41"/>
                    <a:gd name="T44" fmla="*/ 1 w 43"/>
                    <a:gd name="T45" fmla="*/ 14 h 41"/>
                    <a:gd name="T46" fmla="*/ 0 w 43"/>
                    <a:gd name="T47" fmla="*/ 15 h 41"/>
                    <a:gd name="T48" fmla="*/ 13 w 43"/>
                    <a:gd name="T49" fmla="*/ 24 h 41"/>
                    <a:gd name="T50" fmla="*/ 39 w 43"/>
                    <a:gd name="T51" fmla="*/ 40 h 41"/>
                    <a:gd name="T52" fmla="*/ 40 w 43"/>
                    <a:gd name="T53" fmla="*/ 41 h 41"/>
                    <a:gd name="T54" fmla="*/ 40 w 43"/>
                    <a:gd name="T55" fmla="*/ 40 h 41"/>
                    <a:gd name="T56" fmla="*/ 40 w 43"/>
                    <a:gd name="T57" fmla="*/ 39 h 41"/>
                    <a:gd name="T58" fmla="*/ 40 w 43"/>
                    <a:gd name="T59" fmla="*/ 38 h 41"/>
                    <a:gd name="T60" fmla="*/ 41 w 43"/>
                    <a:gd name="T61" fmla="*/ 38 h 41"/>
                    <a:gd name="T62" fmla="*/ 41 w 43"/>
                    <a:gd name="T63" fmla="*/ 37 h 41"/>
                    <a:gd name="T64" fmla="*/ 41 w 43"/>
                    <a:gd name="T65" fmla="*/ 36 h 41"/>
                    <a:gd name="T66" fmla="*/ 42 w 43"/>
                    <a:gd name="T67" fmla="*/ 35 h 41"/>
                    <a:gd name="T68" fmla="*/ 43 w 43"/>
                    <a:gd name="T69" fmla="*/ 32 h 41"/>
                    <a:gd name="T70" fmla="*/ 37 w 43"/>
                    <a:gd name="T71" fmla="*/ 27 h 41"/>
                    <a:gd name="T72" fmla="*/ 35 w 43"/>
                    <a:gd name="T73" fmla="*/ 25 h 41"/>
                    <a:gd name="T74" fmla="*/ 32 w 43"/>
                    <a:gd name="T75" fmla="*/ 24 h 41"/>
                    <a:gd name="T76" fmla="*/ 30 w 43"/>
                    <a:gd name="T77" fmla="*/ 22 h 41"/>
                    <a:gd name="T78" fmla="*/ 30 w 43"/>
                    <a:gd name="T79" fmla="*/ 21 h 41"/>
                    <a:gd name="T80" fmla="*/ 31 w 43"/>
                    <a:gd name="T81" fmla="*/ 19 h 41"/>
                    <a:gd name="T82" fmla="*/ 31 w 43"/>
                    <a:gd name="T83" fmla="*/ 12 h 41"/>
                    <a:gd name="T84" fmla="*/ 31 w 43"/>
                    <a:gd name="T85" fmla="*/ 10 h 41"/>
                    <a:gd name="T86" fmla="*/ 30 w 43"/>
                    <a:gd name="T87" fmla="*/ 10 h 4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</a:cxnLst>
                  <a:rect l="0" t="0" r="r" b="b"/>
                  <a:pathLst>
                    <a:path w="43" h="41">
                      <a:moveTo>
                        <a:pt x="30" y="10"/>
                      </a:moveTo>
                      <a:cubicBezTo>
                        <a:pt x="30" y="10"/>
                        <a:pt x="29" y="11"/>
                        <a:pt x="29" y="12"/>
                      </a:cubicBezTo>
                      <a:cubicBezTo>
                        <a:pt x="28" y="13"/>
                        <a:pt x="27" y="14"/>
                        <a:pt x="25" y="14"/>
                      </a:cubicBezTo>
                      <a:cubicBezTo>
                        <a:pt x="24" y="14"/>
                        <a:pt x="22" y="13"/>
                        <a:pt x="21" y="12"/>
                      </a:cubicBezTo>
                      <a:cubicBezTo>
                        <a:pt x="20" y="11"/>
                        <a:pt x="19" y="9"/>
                        <a:pt x="20" y="7"/>
                      </a:cubicBezTo>
                      <a:cubicBezTo>
                        <a:pt x="20" y="4"/>
                        <a:pt x="19" y="1"/>
                        <a:pt x="18" y="0"/>
                      </a:cubicBezTo>
                      <a:cubicBezTo>
                        <a:pt x="18" y="0"/>
                        <a:pt x="17" y="0"/>
                        <a:pt x="17" y="0"/>
                      </a:cubicBezTo>
                      <a:cubicBezTo>
                        <a:pt x="17" y="0"/>
                        <a:pt x="16" y="0"/>
                        <a:pt x="16" y="0"/>
                      </a:cubicBezTo>
                      <a:cubicBezTo>
                        <a:pt x="16" y="0"/>
                        <a:pt x="16" y="0"/>
                        <a:pt x="15" y="0"/>
                      </a:cubicBezTo>
                      <a:cubicBezTo>
                        <a:pt x="15" y="0"/>
                        <a:pt x="15" y="0"/>
                        <a:pt x="15" y="0"/>
                      </a:cubicBezTo>
                      <a:cubicBezTo>
                        <a:pt x="14" y="0"/>
                        <a:pt x="14" y="0"/>
                        <a:pt x="14" y="0"/>
                      </a:cubicBezTo>
                      <a:cubicBezTo>
                        <a:pt x="13" y="0"/>
                        <a:pt x="13" y="0"/>
                        <a:pt x="13" y="0"/>
                      </a:cubicBezTo>
                      <a:cubicBezTo>
                        <a:pt x="13" y="0"/>
                        <a:pt x="12" y="1"/>
                        <a:pt x="12" y="1"/>
                      </a:cubicBezTo>
                      <a:cubicBezTo>
                        <a:pt x="12" y="2"/>
                        <a:pt x="12" y="3"/>
                        <a:pt x="12" y="3"/>
                      </a:cubicBezTo>
                      <a:cubicBezTo>
                        <a:pt x="12" y="4"/>
                        <a:pt x="11" y="4"/>
                        <a:pt x="11" y="4"/>
                      </a:cubicBezTo>
                      <a:cubicBezTo>
                        <a:pt x="11" y="4"/>
                        <a:pt x="11" y="5"/>
                        <a:pt x="11" y="5"/>
                      </a:cubicBezTo>
                      <a:cubicBezTo>
                        <a:pt x="11" y="7"/>
                        <a:pt x="9" y="8"/>
                        <a:pt x="7" y="10"/>
                      </a:cubicBezTo>
                      <a:cubicBezTo>
                        <a:pt x="6" y="11"/>
                        <a:pt x="5" y="11"/>
                        <a:pt x="4" y="12"/>
                      </a:cubicBezTo>
                      <a:cubicBezTo>
                        <a:pt x="3" y="13"/>
                        <a:pt x="2" y="13"/>
                        <a:pt x="1" y="14"/>
                      </a:cubicBezTo>
                      <a:cubicBezTo>
                        <a:pt x="1" y="14"/>
                        <a:pt x="1" y="14"/>
                        <a:pt x="1" y="14"/>
                      </a:cubicBezTo>
                      <a:cubicBezTo>
                        <a:pt x="1" y="14"/>
                        <a:pt x="1" y="14"/>
                        <a:pt x="1" y="14"/>
                      </a:cubicBezTo>
                      <a:cubicBezTo>
                        <a:pt x="1" y="14"/>
                        <a:pt x="1" y="14"/>
                        <a:pt x="1" y="14"/>
                      </a:cubicBezTo>
                      <a:cubicBezTo>
                        <a:pt x="1" y="14"/>
                        <a:pt x="1" y="14"/>
                        <a:pt x="1" y="14"/>
                      </a:cubicBezTo>
                      <a:cubicBezTo>
                        <a:pt x="1" y="15"/>
                        <a:pt x="0" y="15"/>
                        <a:pt x="0" y="15"/>
                      </a:cubicBezTo>
                      <a:cubicBezTo>
                        <a:pt x="5" y="18"/>
                        <a:pt x="9" y="21"/>
                        <a:pt x="13" y="24"/>
                      </a:cubicBezTo>
                      <a:cubicBezTo>
                        <a:pt x="22" y="31"/>
                        <a:pt x="34" y="38"/>
                        <a:pt x="39" y="40"/>
                      </a:cubicBezTo>
                      <a:cubicBezTo>
                        <a:pt x="39" y="40"/>
                        <a:pt x="40" y="40"/>
                        <a:pt x="40" y="41"/>
                      </a:cubicBezTo>
                      <a:cubicBezTo>
                        <a:pt x="40" y="40"/>
                        <a:pt x="40" y="40"/>
                        <a:pt x="40" y="40"/>
                      </a:cubicBezTo>
                      <a:cubicBezTo>
                        <a:pt x="40" y="40"/>
                        <a:pt x="40" y="40"/>
                        <a:pt x="40" y="39"/>
                      </a:cubicBezTo>
                      <a:cubicBezTo>
                        <a:pt x="40" y="39"/>
                        <a:pt x="40" y="39"/>
                        <a:pt x="40" y="38"/>
                      </a:cubicBezTo>
                      <a:cubicBezTo>
                        <a:pt x="41" y="38"/>
                        <a:pt x="41" y="38"/>
                        <a:pt x="41" y="38"/>
                      </a:cubicBezTo>
                      <a:cubicBezTo>
                        <a:pt x="41" y="37"/>
                        <a:pt x="41" y="37"/>
                        <a:pt x="41" y="37"/>
                      </a:cubicBezTo>
                      <a:cubicBezTo>
                        <a:pt x="41" y="37"/>
                        <a:pt x="41" y="36"/>
                        <a:pt x="41" y="36"/>
                      </a:cubicBezTo>
                      <a:cubicBezTo>
                        <a:pt x="41" y="36"/>
                        <a:pt x="41" y="36"/>
                        <a:pt x="42" y="35"/>
                      </a:cubicBezTo>
                      <a:cubicBezTo>
                        <a:pt x="42" y="34"/>
                        <a:pt x="42" y="33"/>
                        <a:pt x="43" y="32"/>
                      </a:cubicBezTo>
                      <a:cubicBezTo>
                        <a:pt x="43" y="30"/>
                        <a:pt x="39" y="28"/>
                        <a:pt x="37" y="27"/>
                      </a:cubicBezTo>
                      <a:cubicBezTo>
                        <a:pt x="36" y="26"/>
                        <a:pt x="35" y="26"/>
                        <a:pt x="35" y="25"/>
                      </a:cubicBezTo>
                      <a:cubicBezTo>
                        <a:pt x="34" y="25"/>
                        <a:pt x="33" y="24"/>
                        <a:pt x="32" y="24"/>
                      </a:cubicBezTo>
                      <a:cubicBezTo>
                        <a:pt x="31" y="23"/>
                        <a:pt x="30" y="23"/>
                        <a:pt x="30" y="22"/>
                      </a:cubicBezTo>
                      <a:cubicBezTo>
                        <a:pt x="30" y="22"/>
                        <a:pt x="30" y="22"/>
                        <a:pt x="30" y="21"/>
                      </a:cubicBezTo>
                      <a:cubicBezTo>
                        <a:pt x="29" y="20"/>
                        <a:pt x="31" y="19"/>
                        <a:pt x="31" y="19"/>
                      </a:cubicBezTo>
                      <a:cubicBezTo>
                        <a:pt x="31" y="18"/>
                        <a:pt x="32" y="17"/>
                        <a:pt x="31" y="12"/>
                      </a:cubicBezTo>
                      <a:cubicBezTo>
                        <a:pt x="31" y="12"/>
                        <a:pt x="31" y="11"/>
                        <a:pt x="31" y="10"/>
                      </a:cubicBezTo>
                      <a:cubicBezTo>
                        <a:pt x="31" y="10"/>
                        <a:pt x="31" y="10"/>
                        <a:pt x="30" y="1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1034" name="Freeform 1424">
                  <a:extLst>
                    <a:ext uri="{FF2B5EF4-FFF2-40B4-BE49-F238E27FC236}">
                      <a16:creationId xmlns:a16="http://schemas.microsoft.com/office/drawing/2014/main" id="{3FEE2634-7CFF-40DC-9016-E3C8EC9CC87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84" y="2920"/>
                  <a:ext cx="1" cy="0"/>
                </a:xfrm>
                <a:custGeom>
                  <a:avLst/>
                  <a:gdLst>
                    <a:gd name="T0" fmla="*/ 1 w 1"/>
                    <a:gd name="T1" fmla="*/ 0 w 1"/>
                    <a:gd name="T2" fmla="*/ 1 w 1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</a:cxnLst>
                  <a:rect l="0" t="0" r="r" b="b"/>
                  <a:pathLst>
                    <a:path w="1">
                      <a:moveTo>
                        <a:pt x="1" y="0"/>
                      </a:moveTo>
                      <a:cubicBezTo>
                        <a:pt x="1" y="0"/>
                        <a:pt x="1" y="0"/>
                        <a:pt x="0" y="0"/>
                      </a:cubicBezTo>
                      <a:cubicBezTo>
                        <a:pt x="1" y="0"/>
                        <a:pt x="1" y="0"/>
                        <a:pt x="1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1035" name="Freeform 1425">
                  <a:extLst>
                    <a:ext uri="{FF2B5EF4-FFF2-40B4-BE49-F238E27FC236}">
                      <a16:creationId xmlns:a16="http://schemas.microsoft.com/office/drawing/2014/main" id="{52CC3B87-1164-4C50-8572-02C2CE3EA54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85" y="2918"/>
                  <a:ext cx="0" cy="1"/>
                </a:xfrm>
                <a:custGeom>
                  <a:avLst/>
                  <a:gdLst>
                    <a:gd name="T0" fmla="*/ 0 h 1"/>
                    <a:gd name="T1" fmla="*/ 1 h 1"/>
                    <a:gd name="T2" fmla="*/ 0 h 1"/>
                  </a:gdLst>
                  <a:ahLst/>
                  <a:cxnLst>
                    <a:cxn ang="0">
                      <a:pos x="0" y="T0"/>
                    </a:cxn>
                    <a:cxn ang="0">
                      <a:pos x="0" y="T1"/>
                    </a:cxn>
                    <a:cxn ang="0">
                      <a:pos x="0" y="T2"/>
                    </a:cxn>
                  </a:cxnLst>
                  <a:rect l="0" t="0" r="r" b="b"/>
                  <a:pathLst>
                    <a:path h="1">
                      <a:moveTo>
                        <a:pt x="0" y="0"/>
                      </a:moveTo>
                      <a:cubicBezTo>
                        <a:pt x="0" y="0"/>
                        <a:pt x="0" y="1"/>
                        <a:pt x="0" y="1"/>
                      </a:cubicBezTo>
                      <a:cubicBezTo>
                        <a:pt x="0" y="1"/>
                        <a:pt x="0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1036" name="Freeform 1426">
                  <a:extLst>
                    <a:ext uri="{FF2B5EF4-FFF2-40B4-BE49-F238E27FC236}">
                      <a16:creationId xmlns:a16="http://schemas.microsoft.com/office/drawing/2014/main" id="{7C5AE714-1A99-45BC-9D75-B48F02F0383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84" y="2921"/>
                  <a:ext cx="0" cy="1"/>
                </a:xfrm>
                <a:custGeom>
                  <a:avLst/>
                  <a:gdLst>
                    <a:gd name="T0" fmla="*/ 0 h 1"/>
                    <a:gd name="T1" fmla="*/ 1 h 1"/>
                    <a:gd name="T2" fmla="*/ 0 h 1"/>
                  </a:gdLst>
                  <a:ahLst/>
                  <a:cxnLst>
                    <a:cxn ang="0">
                      <a:pos x="0" y="T0"/>
                    </a:cxn>
                    <a:cxn ang="0">
                      <a:pos x="0" y="T1"/>
                    </a:cxn>
                    <a:cxn ang="0">
                      <a:pos x="0" y="T2"/>
                    </a:cxn>
                  </a:cxnLst>
                  <a:rect l="0" t="0" r="r" b="b"/>
                  <a:pathLst>
                    <a:path h="1">
                      <a:moveTo>
                        <a:pt x="0" y="0"/>
                      </a:moveTo>
                      <a:cubicBezTo>
                        <a:pt x="0" y="1"/>
                        <a:pt x="0" y="1"/>
                        <a:pt x="0" y="1"/>
                      </a:cubicBezTo>
                      <a:cubicBezTo>
                        <a:pt x="0" y="1"/>
                        <a:pt x="0" y="1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1037" name="Freeform 1427">
                  <a:extLst>
                    <a:ext uri="{FF2B5EF4-FFF2-40B4-BE49-F238E27FC236}">
                      <a16:creationId xmlns:a16="http://schemas.microsoft.com/office/drawing/2014/main" id="{2A5DA058-176E-4D44-8E6F-08EFE19950C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62" y="2884"/>
                  <a:ext cx="1" cy="0"/>
                </a:xfrm>
                <a:custGeom>
                  <a:avLst/>
                  <a:gdLst>
                    <a:gd name="T0" fmla="*/ 0 w 1"/>
                    <a:gd name="T1" fmla="*/ 1 w 1"/>
                    <a:gd name="T2" fmla="*/ 0 w 1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</a:cxnLst>
                  <a:rect l="0" t="0" r="r" b="b"/>
                  <a:pathLst>
                    <a:path w="1">
                      <a:moveTo>
                        <a:pt x="0" y="0"/>
                      </a:moveTo>
                      <a:cubicBezTo>
                        <a:pt x="0" y="0"/>
                        <a:pt x="1" y="0"/>
                        <a:pt x="1" y="0"/>
                      </a:cubicBezTo>
                      <a:cubicBezTo>
                        <a:pt x="1" y="0"/>
                        <a:pt x="0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1038" name="Freeform 1428">
                  <a:extLst>
                    <a:ext uri="{FF2B5EF4-FFF2-40B4-BE49-F238E27FC236}">
                      <a16:creationId xmlns:a16="http://schemas.microsoft.com/office/drawing/2014/main" id="{5717714E-88D6-4243-9A92-96EEC8F4586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65" y="2895"/>
                  <a:ext cx="8" cy="3"/>
                </a:xfrm>
                <a:custGeom>
                  <a:avLst/>
                  <a:gdLst>
                    <a:gd name="T0" fmla="*/ 8 w 8"/>
                    <a:gd name="T1" fmla="*/ 0 h 3"/>
                    <a:gd name="T2" fmla="*/ 0 w 8"/>
                    <a:gd name="T3" fmla="*/ 0 h 3"/>
                    <a:gd name="T4" fmla="*/ 4 w 8"/>
                    <a:gd name="T5" fmla="*/ 2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cubicBezTo>
                        <a:pt x="6" y="3"/>
                        <a:pt x="2" y="2"/>
                        <a:pt x="0" y="0"/>
                      </a:cubicBezTo>
                      <a:cubicBezTo>
                        <a:pt x="1" y="1"/>
                        <a:pt x="3" y="2"/>
                        <a:pt x="4" y="2"/>
                      </a:cubicBezTo>
                      <a:cubicBezTo>
                        <a:pt x="6" y="2"/>
                        <a:pt x="7" y="1"/>
                        <a:pt x="8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1039" name="Freeform 1429">
                  <a:extLst>
                    <a:ext uri="{FF2B5EF4-FFF2-40B4-BE49-F238E27FC236}">
                      <a16:creationId xmlns:a16="http://schemas.microsoft.com/office/drawing/2014/main" id="{19FF8B16-E966-4A33-B4C2-FF62252949D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59" y="2884"/>
                  <a:ext cx="1" cy="0"/>
                </a:xfrm>
                <a:custGeom>
                  <a:avLst/>
                  <a:gdLst>
                    <a:gd name="T0" fmla="*/ 0 w 1"/>
                    <a:gd name="T1" fmla="*/ 1 w 1"/>
                    <a:gd name="T2" fmla="*/ 0 w 1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</a:cxnLst>
                  <a:rect l="0" t="0" r="r" b="b"/>
                  <a:pathLst>
                    <a:path w="1">
                      <a:moveTo>
                        <a:pt x="0" y="0"/>
                      </a:moveTo>
                      <a:cubicBezTo>
                        <a:pt x="0" y="0"/>
                        <a:pt x="0" y="0"/>
                        <a:pt x="1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</p:grpSp>
          <p:grpSp>
            <p:nvGrpSpPr>
              <p:cNvPr id="417" name="Group 1631">
                <a:extLst>
                  <a:ext uri="{FF2B5EF4-FFF2-40B4-BE49-F238E27FC236}">
                    <a16:creationId xmlns:a16="http://schemas.microsoft.com/office/drawing/2014/main" id="{80F5F29F-B688-4514-9977-E8F16D455033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486" y="2617"/>
                <a:ext cx="558" cy="408"/>
                <a:chOff x="1486" y="2617"/>
                <a:chExt cx="558" cy="408"/>
              </a:xfrm>
              <a:grpFill/>
            </p:grpSpPr>
            <p:sp>
              <p:nvSpPr>
                <p:cNvPr id="640" name="Freeform 1431">
                  <a:extLst>
                    <a:ext uri="{FF2B5EF4-FFF2-40B4-BE49-F238E27FC236}">
                      <a16:creationId xmlns:a16="http://schemas.microsoft.com/office/drawing/2014/main" id="{048677C7-F5F5-490E-9270-61CB8AE2FDE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60" y="2884"/>
                  <a:ext cx="1" cy="0"/>
                </a:xfrm>
                <a:custGeom>
                  <a:avLst/>
                  <a:gdLst>
                    <a:gd name="T0" fmla="*/ 0 w 1"/>
                    <a:gd name="T1" fmla="*/ 1 w 1"/>
                    <a:gd name="T2" fmla="*/ 0 w 1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</a:cxnLst>
                  <a:rect l="0" t="0" r="r" b="b"/>
                  <a:pathLst>
                    <a:path w="1">
                      <a:moveTo>
                        <a:pt x="0" y="0"/>
                      </a:moveTo>
                      <a:cubicBezTo>
                        <a:pt x="1" y="0"/>
                        <a:pt x="1" y="0"/>
                        <a:pt x="1" y="0"/>
                      </a:cubicBezTo>
                      <a:cubicBezTo>
                        <a:pt x="1" y="0"/>
                        <a:pt x="1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641" name="Freeform 1432">
                  <a:extLst>
                    <a:ext uri="{FF2B5EF4-FFF2-40B4-BE49-F238E27FC236}">
                      <a16:creationId xmlns:a16="http://schemas.microsoft.com/office/drawing/2014/main" id="{5030A71F-6BDC-409F-B90A-FEFF619734E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57" y="2884"/>
                  <a:ext cx="1" cy="1"/>
                </a:xfrm>
                <a:custGeom>
                  <a:avLst/>
                  <a:gdLst>
                    <a:gd name="T0" fmla="*/ 0 w 1"/>
                    <a:gd name="T1" fmla="*/ 1 h 1"/>
                    <a:gd name="T2" fmla="*/ 0 w 1"/>
                    <a:gd name="T3" fmla="*/ 1 h 1"/>
                    <a:gd name="T4" fmla="*/ 1 w 1"/>
                    <a:gd name="T5" fmla="*/ 0 h 1"/>
                    <a:gd name="T6" fmla="*/ 0 w 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" h="1">
                      <a:moveTo>
                        <a:pt x="0" y="1"/>
                      </a:moveTo>
                      <a:cubicBezTo>
                        <a:pt x="0" y="1"/>
                        <a:pt x="0" y="1"/>
                        <a:pt x="0" y="1"/>
                      </a:cubicBezTo>
                      <a:cubicBezTo>
                        <a:pt x="0" y="1"/>
                        <a:pt x="1" y="0"/>
                        <a:pt x="1" y="0"/>
                      </a:cubicBezTo>
                      <a:cubicBezTo>
                        <a:pt x="1" y="0"/>
                        <a:pt x="0" y="1"/>
                        <a:pt x="0" y="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642" name="Freeform 1433">
                  <a:extLst>
                    <a:ext uri="{FF2B5EF4-FFF2-40B4-BE49-F238E27FC236}">
                      <a16:creationId xmlns:a16="http://schemas.microsoft.com/office/drawing/2014/main" id="{2D6EF894-1A63-4498-9978-6F1004840A3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26" y="2867"/>
                  <a:ext cx="27" cy="29"/>
                </a:xfrm>
                <a:custGeom>
                  <a:avLst/>
                  <a:gdLst>
                    <a:gd name="T0" fmla="*/ 27 w 28"/>
                    <a:gd name="T1" fmla="*/ 15 h 31"/>
                    <a:gd name="T2" fmla="*/ 26 w 28"/>
                    <a:gd name="T3" fmla="*/ 9 h 31"/>
                    <a:gd name="T4" fmla="*/ 19 w 28"/>
                    <a:gd name="T5" fmla="*/ 0 h 31"/>
                    <a:gd name="T6" fmla="*/ 16 w 28"/>
                    <a:gd name="T7" fmla="*/ 1 h 31"/>
                    <a:gd name="T8" fmla="*/ 11 w 28"/>
                    <a:gd name="T9" fmla="*/ 2 h 31"/>
                    <a:gd name="T10" fmla="*/ 9 w 28"/>
                    <a:gd name="T11" fmla="*/ 2 h 31"/>
                    <a:gd name="T12" fmla="*/ 8 w 28"/>
                    <a:gd name="T13" fmla="*/ 1 h 31"/>
                    <a:gd name="T14" fmla="*/ 7 w 28"/>
                    <a:gd name="T15" fmla="*/ 2 h 31"/>
                    <a:gd name="T16" fmla="*/ 7 w 28"/>
                    <a:gd name="T17" fmla="*/ 2 h 31"/>
                    <a:gd name="T18" fmla="*/ 7 w 28"/>
                    <a:gd name="T19" fmla="*/ 3 h 31"/>
                    <a:gd name="T20" fmla="*/ 7 w 28"/>
                    <a:gd name="T21" fmla="*/ 3 h 31"/>
                    <a:gd name="T22" fmla="*/ 6 w 28"/>
                    <a:gd name="T23" fmla="*/ 4 h 31"/>
                    <a:gd name="T24" fmla="*/ 6 w 28"/>
                    <a:gd name="T25" fmla="*/ 5 h 31"/>
                    <a:gd name="T26" fmla="*/ 6 w 28"/>
                    <a:gd name="T27" fmla="*/ 5 h 31"/>
                    <a:gd name="T28" fmla="*/ 5 w 28"/>
                    <a:gd name="T29" fmla="*/ 6 h 31"/>
                    <a:gd name="T30" fmla="*/ 4 w 28"/>
                    <a:gd name="T31" fmla="*/ 6 h 31"/>
                    <a:gd name="T32" fmla="*/ 4 w 28"/>
                    <a:gd name="T33" fmla="*/ 7 h 31"/>
                    <a:gd name="T34" fmla="*/ 3 w 28"/>
                    <a:gd name="T35" fmla="*/ 8 h 31"/>
                    <a:gd name="T36" fmla="*/ 2 w 28"/>
                    <a:gd name="T37" fmla="*/ 8 h 31"/>
                    <a:gd name="T38" fmla="*/ 2 w 28"/>
                    <a:gd name="T39" fmla="*/ 9 h 31"/>
                    <a:gd name="T40" fmla="*/ 1 w 28"/>
                    <a:gd name="T41" fmla="*/ 10 h 31"/>
                    <a:gd name="T42" fmla="*/ 0 w 28"/>
                    <a:gd name="T43" fmla="*/ 10 h 31"/>
                    <a:gd name="T44" fmla="*/ 1 w 28"/>
                    <a:gd name="T45" fmla="*/ 13 h 31"/>
                    <a:gd name="T46" fmla="*/ 9 w 28"/>
                    <a:gd name="T47" fmla="*/ 26 h 31"/>
                    <a:gd name="T48" fmla="*/ 10 w 28"/>
                    <a:gd name="T49" fmla="*/ 26 h 31"/>
                    <a:gd name="T50" fmla="*/ 17 w 28"/>
                    <a:gd name="T51" fmla="*/ 31 h 31"/>
                    <a:gd name="T52" fmla="*/ 17 w 28"/>
                    <a:gd name="T53" fmla="*/ 31 h 31"/>
                    <a:gd name="T54" fmla="*/ 18 w 28"/>
                    <a:gd name="T55" fmla="*/ 30 h 31"/>
                    <a:gd name="T56" fmla="*/ 18 w 28"/>
                    <a:gd name="T57" fmla="*/ 30 h 31"/>
                    <a:gd name="T58" fmla="*/ 18 w 28"/>
                    <a:gd name="T59" fmla="*/ 29 h 31"/>
                    <a:gd name="T60" fmla="*/ 18 w 28"/>
                    <a:gd name="T61" fmla="*/ 29 h 31"/>
                    <a:gd name="T62" fmla="*/ 19 w 28"/>
                    <a:gd name="T63" fmla="*/ 29 h 31"/>
                    <a:gd name="T64" fmla="*/ 22 w 28"/>
                    <a:gd name="T65" fmla="*/ 26 h 31"/>
                    <a:gd name="T66" fmla="*/ 27 w 28"/>
                    <a:gd name="T67" fmla="*/ 22 h 31"/>
                    <a:gd name="T68" fmla="*/ 28 w 28"/>
                    <a:gd name="T69" fmla="*/ 20 h 31"/>
                    <a:gd name="T70" fmla="*/ 28 w 28"/>
                    <a:gd name="T71" fmla="*/ 19 h 31"/>
                    <a:gd name="T72" fmla="*/ 28 w 28"/>
                    <a:gd name="T73" fmla="*/ 19 h 31"/>
                    <a:gd name="T74" fmla="*/ 28 w 28"/>
                    <a:gd name="T75" fmla="*/ 18 h 31"/>
                    <a:gd name="T76" fmla="*/ 28 w 28"/>
                    <a:gd name="T77" fmla="*/ 17 h 31"/>
                    <a:gd name="T78" fmla="*/ 27 w 28"/>
                    <a:gd name="T79" fmla="*/ 15 h 3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</a:cxnLst>
                  <a:rect l="0" t="0" r="r" b="b"/>
                  <a:pathLst>
                    <a:path w="28" h="31">
                      <a:moveTo>
                        <a:pt x="27" y="15"/>
                      </a:moveTo>
                      <a:cubicBezTo>
                        <a:pt x="27" y="13"/>
                        <a:pt x="26" y="11"/>
                        <a:pt x="26" y="9"/>
                      </a:cubicBezTo>
                      <a:cubicBezTo>
                        <a:pt x="26" y="7"/>
                        <a:pt x="21" y="1"/>
                        <a:pt x="19" y="0"/>
                      </a:cubicBezTo>
                      <a:cubicBezTo>
                        <a:pt x="19" y="0"/>
                        <a:pt x="18" y="1"/>
                        <a:pt x="16" y="1"/>
                      </a:cubicBezTo>
                      <a:cubicBezTo>
                        <a:pt x="15" y="2"/>
                        <a:pt x="13" y="2"/>
                        <a:pt x="11" y="2"/>
                      </a:cubicBezTo>
                      <a:cubicBezTo>
                        <a:pt x="10" y="2"/>
                        <a:pt x="10" y="2"/>
                        <a:pt x="9" y="2"/>
                      </a:cubicBezTo>
                      <a:cubicBezTo>
                        <a:pt x="9" y="1"/>
                        <a:pt x="8" y="1"/>
                        <a:pt x="8" y="1"/>
                      </a:cubicBezTo>
                      <a:cubicBezTo>
                        <a:pt x="8" y="2"/>
                        <a:pt x="8" y="2"/>
                        <a:pt x="7" y="2"/>
                      </a:cubicBezTo>
                      <a:cubicBezTo>
                        <a:pt x="7" y="2"/>
                        <a:pt x="7" y="2"/>
                        <a:pt x="7" y="2"/>
                      </a:cubicBezTo>
                      <a:cubicBezTo>
                        <a:pt x="7" y="3"/>
                        <a:pt x="7" y="3"/>
                        <a:pt x="7" y="3"/>
                      </a:cubicBezTo>
                      <a:cubicBezTo>
                        <a:pt x="7" y="3"/>
                        <a:pt x="7" y="3"/>
                        <a:pt x="7" y="3"/>
                      </a:cubicBezTo>
                      <a:cubicBezTo>
                        <a:pt x="7" y="4"/>
                        <a:pt x="7" y="4"/>
                        <a:pt x="6" y="4"/>
                      </a:cubicBezTo>
                      <a:cubicBezTo>
                        <a:pt x="6" y="4"/>
                        <a:pt x="6" y="4"/>
                        <a:pt x="6" y="5"/>
                      </a:cubicBezTo>
                      <a:cubicBezTo>
                        <a:pt x="6" y="5"/>
                        <a:pt x="6" y="5"/>
                        <a:pt x="6" y="5"/>
                      </a:cubicBezTo>
                      <a:cubicBezTo>
                        <a:pt x="5" y="5"/>
                        <a:pt x="5" y="5"/>
                        <a:pt x="5" y="6"/>
                      </a:cubicBezTo>
                      <a:cubicBezTo>
                        <a:pt x="5" y="6"/>
                        <a:pt x="5" y="6"/>
                        <a:pt x="4" y="6"/>
                      </a:cubicBezTo>
                      <a:cubicBezTo>
                        <a:pt x="4" y="6"/>
                        <a:pt x="4" y="7"/>
                        <a:pt x="4" y="7"/>
                      </a:cubicBezTo>
                      <a:cubicBezTo>
                        <a:pt x="4" y="7"/>
                        <a:pt x="3" y="7"/>
                        <a:pt x="3" y="8"/>
                      </a:cubicBezTo>
                      <a:cubicBezTo>
                        <a:pt x="3" y="8"/>
                        <a:pt x="3" y="8"/>
                        <a:pt x="2" y="8"/>
                      </a:cubicBezTo>
                      <a:cubicBezTo>
                        <a:pt x="2" y="9"/>
                        <a:pt x="2" y="9"/>
                        <a:pt x="2" y="9"/>
                      </a:cubicBezTo>
                      <a:cubicBezTo>
                        <a:pt x="1" y="9"/>
                        <a:pt x="1" y="10"/>
                        <a:pt x="1" y="10"/>
                      </a:cubicBezTo>
                      <a:cubicBezTo>
                        <a:pt x="1" y="10"/>
                        <a:pt x="1" y="10"/>
                        <a:pt x="0" y="10"/>
                      </a:cubicBezTo>
                      <a:cubicBezTo>
                        <a:pt x="1" y="11"/>
                        <a:pt x="1" y="12"/>
                        <a:pt x="1" y="13"/>
                      </a:cubicBezTo>
                      <a:cubicBezTo>
                        <a:pt x="4" y="21"/>
                        <a:pt x="6" y="23"/>
                        <a:pt x="9" y="26"/>
                      </a:cubicBezTo>
                      <a:cubicBezTo>
                        <a:pt x="10" y="26"/>
                        <a:pt x="10" y="26"/>
                        <a:pt x="10" y="26"/>
                      </a:cubicBezTo>
                      <a:cubicBezTo>
                        <a:pt x="11" y="28"/>
                        <a:pt x="14" y="29"/>
                        <a:pt x="17" y="31"/>
                      </a:cubicBezTo>
                      <a:cubicBezTo>
                        <a:pt x="17" y="31"/>
                        <a:pt x="17" y="31"/>
                        <a:pt x="17" y="31"/>
                      </a:cubicBezTo>
                      <a:cubicBezTo>
                        <a:pt x="17" y="31"/>
                        <a:pt x="17" y="30"/>
                        <a:pt x="18" y="30"/>
                      </a:cubicBezTo>
                      <a:cubicBezTo>
                        <a:pt x="18" y="30"/>
                        <a:pt x="18" y="30"/>
                        <a:pt x="18" y="30"/>
                      </a:cubicBezTo>
                      <a:cubicBezTo>
                        <a:pt x="18" y="29"/>
                        <a:pt x="18" y="29"/>
                        <a:pt x="18" y="29"/>
                      </a:cubicBezTo>
                      <a:cubicBezTo>
                        <a:pt x="18" y="29"/>
                        <a:pt x="18" y="29"/>
                        <a:pt x="18" y="29"/>
                      </a:cubicBezTo>
                      <a:cubicBezTo>
                        <a:pt x="19" y="29"/>
                        <a:pt x="19" y="29"/>
                        <a:pt x="19" y="29"/>
                      </a:cubicBezTo>
                      <a:cubicBezTo>
                        <a:pt x="20" y="28"/>
                        <a:pt x="21" y="27"/>
                        <a:pt x="22" y="26"/>
                      </a:cubicBezTo>
                      <a:cubicBezTo>
                        <a:pt x="23" y="25"/>
                        <a:pt x="27" y="23"/>
                        <a:pt x="27" y="22"/>
                      </a:cubicBezTo>
                      <a:cubicBezTo>
                        <a:pt x="27" y="22"/>
                        <a:pt x="28" y="21"/>
                        <a:pt x="28" y="20"/>
                      </a:cubicBezTo>
                      <a:cubicBezTo>
                        <a:pt x="28" y="20"/>
                        <a:pt x="28" y="19"/>
                        <a:pt x="28" y="19"/>
                      </a:cubicBezTo>
                      <a:cubicBezTo>
                        <a:pt x="28" y="19"/>
                        <a:pt x="28" y="19"/>
                        <a:pt x="28" y="19"/>
                      </a:cubicBezTo>
                      <a:cubicBezTo>
                        <a:pt x="28" y="18"/>
                        <a:pt x="28" y="18"/>
                        <a:pt x="28" y="18"/>
                      </a:cubicBezTo>
                      <a:cubicBezTo>
                        <a:pt x="28" y="17"/>
                        <a:pt x="28" y="17"/>
                        <a:pt x="28" y="17"/>
                      </a:cubicBezTo>
                      <a:cubicBezTo>
                        <a:pt x="28" y="17"/>
                        <a:pt x="28" y="16"/>
                        <a:pt x="27" y="15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643" name="Freeform 1434">
                  <a:extLst>
                    <a:ext uri="{FF2B5EF4-FFF2-40B4-BE49-F238E27FC236}">
                      <a16:creationId xmlns:a16="http://schemas.microsoft.com/office/drawing/2014/main" id="{E8CB8E5F-7091-4A61-A33C-3C7AA2D5A66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32" y="2871"/>
                  <a:ext cx="0" cy="0"/>
                </a:xfrm>
                <a:custGeom>
                  <a:avLst/>
                  <a:gdLst>
                    <a:gd name="T0" fmla="*/ 1 h 1"/>
                    <a:gd name="T1" fmla="*/ 0 h 1"/>
                    <a:gd name="T2" fmla="*/ 1 h 1"/>
                  </a:gdLst>
                  <a:ahLst/>
                  <a:cxnLst>
                    <a:cxn ang="0">
                      <a:pos x="0" y="T0"/>
                    </a:cxn>
                    <a:cxn ang="0">
                      <a:pos x="0" y="T1"/>
                    </a:cxn>
                    <a:cxn ang="0">
                      <a:pos x="0" y="T2"/>
                    </a:cxn>
                  </a:cxnLst>
                  <a:rect l="0" t="0" r="r" b="b"/>
                  <a:pathLst>
                    <a:path h="1">
                      <a:moveTo>
                        <a:pt x="0" y="1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0" y="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644" name="Freeform 1435">
                  <a:extLst>
                    <a:ext uri="{FF2B5EF4-FFF2-40B4-BE49-F238E27FC236}">
                      <a16:creationId xmlns:a16="http://schemas.microsoft.com/office/drawing/2014/main" id="{BD937FD6-77E5-479A-AC60-77D8EF0C33B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33" y="2869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645" name="Freeform 1436">
                  <a:extLst>
                    <a:ext uri="{FF2B5EF4-FFF2-40B4-BE49-F238E27FC236}">
                      <a16:creationId xmlns:a16="http://schemas.microsoft.com/office/drawing/2014/main" id="{386ADC82-4987-4F42-B8C4-BDF3EC8E97D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33" y="287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646" name="Freeform 1437">
                  <a:extLst>
                    <a:ext uri="{FF2B5EF4-FFF2-40B4-BE49-F238E27FC236}">
                      <a16:creationId xmlns:a16="http://schemas.microsoft.com/office/drawing/2014/main" id="{AF06E30C-D693-459D-A80B-EA2721E9600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31" y="2871"/>
                  <a:ext cx="1" cy="1"/>
                </a:xfrm>
                <a:custGeom>
                  <a:avLst/>
                  <a:gdLst>
                    <a:gd name="T0" fmla="*/ 0 w 1"/>
                    <a:gd name="T1" fmla="*/ 1 h 1"/>
                    <a:gd name="T2" fmla="*/ 1 w 1"/>
                    <a:gd name="T3" fmla="*/ 0 h 1"/>
                    <a:gd name="T4" fmla="*/ 0 w 1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1" h="1">
                      <a:moveTo>
                        <a:pt x="0" y="1"/>
                      </a:moveTo>
                      <a:cubicBezTo>
                        <a:pt x="0" y="0"/>
                        <a:pt x="0" y="0"/>
                        <a:pt x="1" y="0"/>
                      </a:cubicBezTo>
                      <a:cubicBezTo>
                        <a:pt x="0" y="0"/>
                        <a:pt x="0" y="0"/>
                        <a:pt x="0" y="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647" name="Freeform 1438">
                  <a:extLst>
                    <a:ext uri="{FF2B5EF4-FFF2-40B4-BE49-F238E27FC236}">
                      <a16:creationId xmlns:a16="http://schemas.microsoft.com/office/drawing/2014/main" id="{820DF8FF-5252-49B3-A5ED-1092152A0A7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52" y="2881"/>
                  <a:ext cx="1" cy="2"/>
                </a:xfrm>
                <a:custGeom>
                  <a:avLst/>
                  <a:gdLst>
                    <a:gd name="T0" fmla="*/ 1 w 1"/>
                    <a:gd name="T1" fmla="*/ 2 h 2"/>
                    <a:gd name="T2" fmla="*/ 0 w 1"/>
                    <a:gd name="T3" fmla="*/ 0 h 2"/>
                    <a:gd name="T4" fmla="*/ 1 w 1"/>
                    <a:gd name="T5" fmla="*/ 2 h 2"/>
                    <a:gd name="T6" fmla="*/ 1 w 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" h="2">
                      <a:moveTo>
                        <a:pt x="1" y="2"/>
                      </a:moveTo>
                      <a:cubicBezTo>
                        <a:pt x="1" y="2"/>
                        <a:pt x="1" y="1"/>
                        <a:pt x="0" y="0"/>
                      </a:cubicBezTo>
                      <a:cubicBezTo>
                        <a:pt x="1" y="1"/>
                        <a:pt x="1" y="2"/>
                        <a:pt x="1" y="2"/>
                      </a:cubicBezTo>
                      <a:cubicBezTo>
                        <a:pt x="1" y="2"/>
                        <a:pt x="1" y="2"/>
                        <a:pt x="1" y="2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648" name="Freeform 1439">
                  <a:extLst>
                    <a:ext uri="{FF2B5EF4-FFF2-40B4-BE49-F238E27FC236}">
                      <a16:creationId xmlns:a16="http://schemas.microsoft.com/office/drawing/2014/main" id="{96314E66-7356-4A5C-B691-AA1E87E6D42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27" y="2875"/>
                  <a:ext cx="1" cy="1"/>
                </a:xfrm>
                <a:custGeom>
                  <a:avLst/>
                  <a:gdLst>
                    <a:gd name="T0" fmla="*/ 0 w 1"/>
                    <a:gd name="T1" fmla="*/ 1 h 1"/>
                    <a:gd name="T2" fmla="*/ 1 w 1"/>
                    <a:gd name="T3" fmla="*/ 0 h 1"/>
                    <a:gd name="T4" fmla="*/ 0 w 1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1" h="1">
                      <a:moveTo>
                        <a:pt x="0" y="1"/>
                      </a:moveTo>
                      <a:cubicBezTo>
                        <a:pt x="0" y="1"/>
                        <a:pt x="0" y="0"/>
                        <a:pt x="1" y="0"/>
                      </a:cubicBezTo>
                      <a:cubicBezTo>
                        <a:pt x="0" y="0"/>
                        <a:pt x="0" y="1"/>
                        <a:pt x="0" y="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649" name="Freeform 1440">
                  <a:extLst>
                    <a:ext uri="{FF2B5EF4-FFF2-40B4-BE49-F238E27FC236}">
                      <a16:creationId xmlns:a16="http://schemas.microsoft.com/office/drawing/2014/main" id="{C6CC75D5-B52F-4977-BF71-4000E1B30D3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30" y="2872"/>
                  <a:ext cx="0" cy="1"/>
                </a:xfrm>
                <a:custGeom>
                  <a:avLst/>
                  <a:gdLst>
                    <a:gd name="T0" fmla="*/ 0 h 1"/>
                    <a:gd name="T1" fmla="*/ 1 h 1"/>
                    <a:gd name="T2" fmla="*/ 0 h 1"/>
                  </a:gdLst>
                  <a:ahLst/>
                  <a:cxnLst>
                    <a:cxn ang="0">
                      <a:pos x="0" y="T0"/>
                    </a:cxn>
                    <a:cxn ang="0">
                      <a:pos x="0" y="T1"/>
                    </a:cxn>
                    <a:cxn ang="0">
                      <a:pos x="0" y="T2"/>
                    </a:cxn>
                  </a:cxnLst>
                  <a:rect l="0" t="0" r="r" b="b"/>
                  <a:pathLst>
                    <a:path h="1">
                      <a:moveTo>
                        <a:pt x="0" y="0"/>
                      </a:moveTo>
                      <a:cubicBezTo>
                        <a:pt x="0" y="0"/>
                        <a:pt x="0" y="1"/>
                        <a:pt x="0" y="1"/>
                      </a:cubicBezTo>
                      <a:cubicBezTo>
                        <a:pt x="0" y="1"/>
                        <a:pt x="0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650" name="Freeform 1441">
                  <a:extLst>
                    <a:ext uri="{FF2B5EF4-FFF2-40B4-BE49-F238E27FC236}">
                      <a16:creationId xmlns:a16="http://schemas.microsoft.com/office/drawing/2014/main" id="{D0E0F132-7BA2-4068-BE00-72F7DB8EA5F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28" y="2874"/>
                  <a:ext cx="1" cy="0"/>
                </a:xfrm>
                <a:custGeom>
                  <a:avLst/>
                  <a:gdLst>
                    <a:gd name="T0" fmla="*/ 0 w 1"/>
                    <a:gd name="T1" fmla="*/ 1 w 1"/>
                    <a:gd name="T2" fmla="*/ 0 w 1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</a:cxnLst>
                  <a:rect l="0" t="0" r="r" b="b"/>
                  <a:pathLst>
                    <a:path w="1">
                      <a:moveTo>
                        <a:pt x="0" y="0"/>
                      </a:moveTo>
                      <a:cubicBezTo>
                        <a:pt x="1" y="0"/>
                        <a:pt x="1" y="0"/>
                        <a:pt x="1" y="0"/>
                      </a:cubicBezTo>
                      <a:cubicBezTo>
                        <a:pt x="1" y="0"/>
                        <a:pt x="1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651" name="Freeform 1442">
                  <a:extLst>
                    <a:ext uri="{FF2B5EF4-FFF2-40B4-BE49-F238E27FC236}">
                      <a16:creationId xmlns:a16="http://schemas.microsoft.com/office/drawing/2014/main" id="{4B917F60-3289-4239-A1A8-CFD24022DEC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52" y="2885"/>
                  <a:ext cx="1" cy="3"/>
                </a:xfrm>
                <a:custGeom>
                  <a:avLst/>
                  <a:gdLst>
                    <a:gd name="T0" fmla="*/ 0 w 1"/>
                    <a:gd name="T1" fmla="*/ 3 h 3"/>
                    <a:gd name="T2" fmla="*/ 1 w 1"/>
                    <a:gd name="T3" fmla="*/ 1 h 3"/>
                    <a:gd name="T4" fmla="*/ 1 w 1"/>
                    <a:gd name="T5" fmla="*/ 0 h 3"/>
                    <a:gd name="T6" fmla="*/ 1 w 1"/>
                    <a:gd name="T7" fmla="*/ 1 h 3"/>
                    <a:gd name="T8" fmla="*/ 0 w 1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" h="3">
                      <a:moveTo>
                        <a:pt x="0" y="3"/>
                      </a:moveTo>
                      <a:cubicBezTo>
                        <a:pt x="0" y="3"/>
                        <a:pt x="1" y="2"/>
                        <a:pt x="1" y="1"/>
                      </a:cubicBezTo>
                      <a:cubicBezTo>
                        <a:pt x="1" y="1"/>
                        <a:pt x="1" y="0"/>
                        <a:pt x="1" y="0"/>
                      </a:cubicBezTo>
                      <a:cubicBezTo>
                        <a:pt x="1" y="0"/>
                        <a:pt x="1" y="1"/>
                        <a:pt x="1" y="1"/>
                      </a:cubicBezTo>
                      <a:cubicBezTo>
                        <a:pt x="1" y="2"/>
                        <a:pt x="0" y="3"/>
                        <a:pt x="0" y="3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652" name="Freeform 1443">
                  <a:extLst>
                    <a:ext uri="{FF2B5EF4-FFF2-40B4-BE49-F238E27FC236}">
                      <a16:creationId xmlns:a16="http://schemas.microsoft.com/office/drawing/2014/main" id="{877E3466-8046-4A98-97DC-086329582F3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42" y="2896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653" name="Freeform 1444">
                  <a:extLst>
                    <a:ext uri="{FF2B5EF4-FFF2-40B4-BE49-F238E27FC236}">
                      <a16:creationId xmlns:a16="http://schemas.microsoft.com/office/drawing/2014/main" id="{C3511870-4741-4E0E-A3A4-DFF9E8CACD0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53" y="2884"/>
                  <a:ext cx="0" cy="1"/>
                </a:xfrm>
                <a:custGeom>
                  <a:avLst/>
                  <a:gdLst>
                    <a:gd name="T0" fmla="*/ 0 h 1"/>
                    <a:gd name="T1" fmla="*/ 1 h 1"/>
                    <a:gd name="T2" fmla="*/ 0 h 1"/>
                  </a:gdLst>
                  <a:ahLst/>
                  <a:cxnLst>
                    <a:cxn ang="0">
                      <a:pos x="0" y="T0"/>
                    </a:cxn>
                    <a:cxn ang="0">
                      <a:pos x="0" y="T1"/>
                    </a:cxn>
                    <a:cxn ang="0">
                      <a:pos x="0" y="T2"/>
                    </a:cxn>
                  </a:cxnLst>
                  <a:rect l="0" t="0" r="r" b="b"/>
                  <a:pathLst>
                    <a:path h="1">
                      <a:moveTo>
                        <a:pt x="0" y="0"/>
                      </a:moveTo>
                      <a:cubicBezTo>
                        <a:pt x="0" y="0"/>
                        <a:pt x="0" y="0"/>
                        <a:pt x="0" y="1"/>
                      </a:cubicBezTo>
                      <a:cubicBezTo>
                        <a:pt x="0" y="0"/>
                        <a:pt x="0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654" name="Freeform 1445">
                  <a:extLst>
                    <a:ext uri="{FF2B5EF4-FFF2-40B4-BE49-F238E27FC236}">
                      <a16:creationId xmlns:a16="http://schemas.microsoft.com/office/drawing/2014/main" id="{9012F413-84FD-43C2-A0C7-179D68F45E2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43" y="2894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655" name="Freeform 1446">
                  <a:extLst>
                    <a:ext uri="{FF2B5EF4-FFF2-40B4-BE49-F238E27FC236}">
                      <a16:creationId xmlns:a16="http://schemas.microsoft.com/office/drawing/2014/main" id="{C4A56FD6-B04E-4D9E-A008-356A5EFA0F8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43" y="289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656" name="Freeform 1447">
                  <a:extLst>
                    <a:ext uri="{FF2B5EF4-FFF2-40B4-BE49-F238E27FC236}">
                      <a16:creationId xmlns:a16="http://schemas.microsoft.com/office/drawing/2014/main" id="{0DBC675B-C977-4CB1-B746-23D53800EEF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486" y="2667"/>
                  <a:ext cx="86" cy="70"/>
                </a:xfrm>
                <a:custGeom>
                  <a:avLst/>
                  <a:gdLst>
                    <a:gd name="T0" fmla="*/ 89 w 90"/>
                    <a:gd name="T1" fmla="*/ 2 h 73"/>
                    <a:gd name="T2" fmla="*/ 84 w 90"/>
                    <a:gd name="T3" fmla="*/ 0 h 73"/>
                    <a:gd name="T4" fmla="*/ 43 w 90"/>
                    <a:gd name="T5" fmla="*/ 0 h 73"/>
                    <a:gd name="T6" fmla="*/ 38 w 90"/>
                    <a:gd name="T7" fmla="*/ 9 h 73"/>
                    <a:gd name="T8" fmla="*/ 31 w 90"/>
                    <a:gd name="T9" fmla="*/ 18 h 73"/>
                    <a:gd name="T10" fmla="*/ 23 w 90"/>
                    <a:gd name="T11" fmla="*/ 29 h 73"/>
                    <a:gd name="T12" fmla="*/ 14 w 90"/>
                    <a:gd name="T13" fmla="*/ 46 h 73"/>
                    <a:gd name="T14" fmla="*/ 3 w 90"/>
                    <a:gd name="T15" fmla="*/ 65 h 73"/>
                    <a:gd name="T16" fmla="*/ 0 w 90"/>
                    <a:gd name="T17" fmla="*/ 73 h 73"/>
                    <a:gd name="T18" fmla="*/ 40 w 90"/>
                    <a:gd name="T19" fmla="*/ 73 h 73"/>
                    <a:gd name="T20" fmla="*/ 40 w 90"/>
                    <a:gd name="T21" fmla="*/ 57 h 73"/>
                    <a:gd name="T22" fmla="*/ 47 w 90"/>
                    <a:gd name="T23" fmla="*/ 51 h 73"/>
                    <a:gd name="T24" fmla="*/ 52 w 90"/>
                    <a:gd name="T25" fmla="*/ 49 h 73"/>
                    <a:gd name="T26" fmla="*/ 52 w 90"/>
                    <a:gd name="T27" fmla="*/ 17 h 73"/>
                    <a:gd name="T28" fmla="*/ 54 w 90"/>
                    <a:gd name="T29" fmla="*/ 17 h 73"/>
                    <a:gd name="T30" fmla="*/ 81 w 90"/>
                    <a:gd name="T31" fmla="*/ 17 h 73"/>
                    <a:gd name="T32" fmla="*/ 90 w 90"/>
                    <a:gd name="T33" fmla="*/ 17 h 73"/>
                    <a:gd name="T34" fmla="*/ 90 w 90"/>
                    <a:gd name="T35" fmla="*/ 8 h 73"/>
                    <a:gd name="T36" fmla="*/ 90 w 90"/>
                    <a:gd name="T37" fmla="*/ 8 h 73"/>
                    <a:gd name="T38" fmla="*/ 90 w 90"/>
                    <a:gd name="T39" fmla="*/ 5 h 73"/>
                    <a:gd name="T40" fmla="*/ 90 w 90"/>
                    <a:gd name="T41" fmla="*/ 5 h 73"/>
                    <a:gd name="T42" fmla="*/ 90 w 90"/>
                    <a:gd name="T43" fmla="*/ 3 h 73"/>
                    <a:gd name="T44" fmla="*/ 90 w 90"/>
                    <a:gd name="T45" fmla="*/ 3 h 73"/>
                    <a:gd name="T46" fmla="*/ 89 w 90"/>
                    <a:gd name="T47" fmla="*/ 2 h 7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</a:cxnLst>
                  <a:rect l="0" t="0" r="r" b="b"/>
                  <a:pathLst>
                    <a:path w="90" h="73">
                      <a:moveTo>
                        <a:pt x="89" y="2"/>
                      </a:moveTo>
                      <a:cubicBezTo>
                        <a:pt x="89" y="1"/>
                        <a:pt x="89" y="0"/>
                        <a:pt x="84" y="0"/>
                      </a:cubicBezTo>
                      <a:cubicBezTo>
                        <a:pt x="43" y="0"/>
                        <a:pt x="43" y="0"/>
                        <a:pt x="43" y="0"/>
                      </a:cubicBezTo>
                      <a:cubicBezTo>
                        <a:pt x="40" y="3"/>
                        <a:pt x="39" y="6"/>
                        <a:pt x="38" y="9"/>
                      </a:cubicBezTo>
                      <a:cubicBezTo>
                        <a:pt x="37" y="12"/>
                        <a:pt x="34" y="14"/>
                        <a:pt x="31" y="18"/>
                      </a:cubicBezTo>
                      <a:cubicBezTo>
                        <a:pt x="27" y="21"/>
                        <a:pt x="23" y="26"/>
                        <a:pt x="23" y="29"/>
                      </a:cubicBezTo>
                      <a:cubicBezTo>
                        <a:pt x="22" y="34"/>
                        <a:pt x="19" y="39"/>
                        <a:pt x="14" y="46"/>
                      </a:cubicBezTo>
                      <a:cubicBezTo>
                        <a:pt x="10" y="52"/>
                        <a:pt x="6" y="58"/>
                        <a:pt x="3" y="65"/>
                      </a:cubicBezTo>
                      <a:cubicBezTo>
                        <a:pt x="1" y="68"/>
                        <a:pt x="0" y="71"/>
                        <a:pt x="0" y="73"/>
                      </a:cubicBezTo>
                      <a:cubicBezTo>
                        <a:pt x="40" y="73"/>
                        <a:pt x="40" y="73"/>
                        <a:pt x="40" y="73"/>
                      </a:cubicBezTo>
                      <a:cubicBezTo>
                        <a:pt x="40" y="57"/>
                        <a:pt x="40" y="57"/>
                        <a:pt x="40" y="57"/>
                      </a:cubicBezTo>
                      <a:cubicBezTo>
                        <a:pt x="40" y="55"/>
                        <a:pt x="43" y="53"/>
                        <a:pt x="47" y="51"/>
                      </a:cubicBezTo>
                      <a:cubicBezTo>
                        <a:pt x="49" y="51"/>
                        <a:pt x="51" y="49"/>
                        <a:pt x="52" y="49"/>
                      </a:cubicBezTo>
                      <a:cubicBezTo>
                        <a:pt x="52" y="17"/>
                        <a:pt x="52" y="17"/>
                        <a:pt x="52" y="17"/>
                      </a:cubicBezTo>
                      <a:cubicBezTo>
                        <a:pt x="54" y="17"/>
                        <a:pt x="54" y="17"/>
                        <a:pt x="54" y="17"/>
                      </a:cubicBezTo>
                      <a:cubicBezTo>
                        <a:pt x="54" y="17"/>
                        <a:pt x="70" y="17"/>
                        <a:pt x="81" y="17"/>
                      </a:cubicBezTo>
                      <a:cubicBezTo>
                        <a:pt x="86" y="17"/>
                        <a:pt x="89" y="17"/>
                        <a:pt x="90" y="17"/>
                      </a:cubicBezTo>
                      <a:cubicBezTo>
                        <a:pt x="90" y="15"/>
                        <a:pt x="90" y="12"/>
                        <a:pt x="90" y="8"/>
                      </a:cubicBezTo>
                      <a:cubicBezTo>
                        <a:pt x="90" y="8"/>
                        <a:pt x="90" y="8"/>
                        <a:pt x="90" y="8"/>
                      </a:cubicBezTo>
                      <a:cubicBezTo>
                        <a:pt x="90" y="7"/>
                        <a:pt x="90" y="6"/>
                        <a:pt x="90" y="5"/>
                      </a:cubicBezTo>
                      <a:cubicBezTo>
                        <a:pt x="90" y="5"/>
                        <a:pt x="90" y="5"/>
                        <a:pt x="90" y="5"/>
                      </a:cubicBezTo>
                      <a:cubicBezTo>
                        <a:pt x="90" y="4"/>
                        <a:pt x="90" y="4"/>
                        <a:pt x="90" y="3"/>
                      </a:cubicBezTo>
                      <a:cubicBezTo>
                        <a:pt x="90" y="3"/>
                        <a:pt x="90" y="3"/>
                        <a:pt x="90" y="3"/>
                      </a:cubicBezTo>
                      <a:cubicBezTo>
                        <a:pt x="90" y="2"/>
                        <a:pt x="89" y="2"/>
                        <a:pt x="89" y="2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657" name="Freeform 1448">
                  <a:extLst>
                    <a:ext uri="{FF2B5EF4-FFF2-40B4-BE49-F238E27FC236}">
                      <a16:creationId xmlns:a16="http://schemas.microsoft.com/office/drawing/2014/main" id="{8A038AC4-0971-42DB-B33E-535EB151D7C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71" y="2669"/>
                  <a:ext cx="1" cy="1"/>
                </a:xfrm>
                <a:custGeom>
                  <a:avLst/>
                  <a:gdLst>
                    <a:gd name="T0" fmla="*/ 0 w 1"/>
                    <a:gd name="T1" fmla="*/ 0 h 1"/>
                    <a:gd name="T2" fmla="*/ 1 w 1"/>
                    <a:gd name="T3" fmla="*/ 1 h 1"/>
                    <a:gd name="T4" fmla="*/ 0 w 1"/>
                    <a:gd name="T5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1" h="1">
                      <a:moveTo>
                        <a:pt x="0" y="0"/>
                      </a:moveTo>
                      <a:cubicBezTo>
                        <a:pt x="0" y="0"/>
                        <a:pt x="1" y="0"/>
                        <a:pt x="1" y="1"/>
                      </a:cubicBezTo>
                      <a:cubicBezTo>
                        <a:pt x="1" y="0"/>
                        <a:pt x="0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658" name="Freeform 1449">
                  <a:extLst>
                    <a:ext uri="{FF2B5EF4-FFF2-40B4-BE49-F238E27FC236}">
                      <a16:creationId xmlns:a16="http://schemas.microsoft.com/office/drawing/2014/main" id="{2EE2C949-CA64-4303-8F52-4089291FF75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486" y="2673"/>
                  <a:ext cx="121" cy="137"/>
                </a:xfrm>
                <a:custGeom>
                  <a:avLst/>
                  <a:gdLst>
                    <a:gd name="T0" fmla="*/ 52 w 127"/>
                    <a:gd name="T1" fmla="*/ 143 h 143"/>
                    <a:gd name="T2" fmla="*/ 53 w 127"/>
                    <a:gd name="T3" fmla="*/ 143 h 143"/>
                    <a:gd name="T4" fmla="*/ 54 w 127"/>
                    <a:gd name="T5" fmla="*/ 143 h 143"/>
                    <a:gd name="T6" fmla="*/ 54 w 127"/>
                    <a:gd name="T7" fmla="*/ 142 h 143"/>
                    <a:gd name="T8" fmla="*/ 66 w 127"/>
                    <a:gd name="T9" fmla="*/ 139 h 143"/>
                    <a:gd name="T10" fmla="*/ 67 w 127"/>
                    <a:gd name="T11" fmla="*/ 137 h 143"/>
                    <a:gd name="T12" fmla="*/ 73 w 127"/>
                    <a:gd name="T13" fmla="*/ 136 h 143"/>
                    <a:gd name="T14" fmla="*/ 82 w 127"/>
                    <a:gd name="T15" fmla="*/ 135 h 143"/>
                    <a:gd name="T16" fmla="*/ 83 w 127"/>
                    <a:gd name="T17" fmla="*/ 135 h 143"/>
                    <a:gd name="T18" fmla="*/ 101 w 127"/>
                    <a:gd name="T19" fmla="*/ 135 h 143"/>
                    <a:gd name="T20" fmla="*/ 127 w 127"/>
                    <a:gd name="T21" fmla="*/ 135 h 143"/>
                    <a:gd name="T22" fmla="*/ 124 w 127"/>
                    <a:gd name="T23" fmla="*/ 124 h 143"/>
                    <a:gd name="T24" fmla="*/ 127 w 127"/>
                    <a:gd name="T25" fmla="*/ 22 h 143"/>
                    <a:gd name="T26" fmla="*/ 96 w 127"/>
                    <a:gd name="T27" fmla="*/ 1 h 143"/>
                    <a:gd name="T28" fmla="*/ 94 w 127"/>
                    <a:gd name="T29" fmla="*/ 0 h 143"/>
                    <a:gd name="T30" fmla="*/ 94 w 127"/>
                    <a:gd name="T31" fmla="*/ 3 h 143"/>
                    <a:gd name="T32" fmla="*/ 94 w 127"/>
                    <a:gd name="T33" fmla="*/ 5 h 143"/>
                    <a:gd name="T34" fmla="*/ 94 w 127"/>
                    <a:gd name="T35" fmla="*/ 6 h 143"/>
                    <a:gd name="T36" fmla="*/ 94 w 127"/>
                    <a:gd name="T37" fmla="*/ 8 h 143"/>
                    <a:gd name="T38" fmla="*/ 94 w 127"/>
                    <a:gd name="T39" fmla="*/ 10 h 143"/>
                    <a:gd name="T40" fmla="*/ 94 w 127"/>
                    <a:gd name="T41" fmla="*/ 10 h 143"/>
                    <a:gd name="T42" fmla="*/ 94 w 127"/>
                    <a:gd name="T43" fmla="*/ 11 h 143"/>
                    <a:gd name="T44" fmla="*/ 94 w 127"/>
                    <a:gd name="T45" fmla="*/ 12 h 143"/>
                    <a:gd name="T46" fmla="*/ 94 w 127"/>
                    <a:gd name="T47" fmla="*/ 12 h 143"/>
                    <a:gd name="T48" fmla="*/ 94 w 127"/>
                    <a:gd name="T49" fmla="*/ 13 h 143"/>
                    <a:gd name="T50" fmla="*/ 93 w 127"/>
                    <a:gd name="T51" fmla="*/ 13 h 143"/>
                    <a:gd name="T52" fmla="*/ 93 w 127"/>
                    <a:gd name="T53" fmla="*/ 13 h 143"/>
                    <a:gd name="T54" fmla="*/ 93 w 127"/>
                    <a:gd name="T55" fmla="*/ 13 h 143"/>
                    <a:gd name="T56" fmla="*/ 93 w 127"/>
                    <a:gd name="T57" fmla="*/ 13 h 143"/>
                    <a:gd name="T58" fmla="*/ 58 w 127"/>
                    <a:gd name="T59" fmla="*/ 14 h 143"/>
                    <a:gd name="T60" fmla="*/ 56 w 127"/>
                    <a:gd name="T61" fmla="*/ 42 h 143"/>
                    <a:gd name="T62" fmla="*/ 44 w 127"/>
                    <a:gd name="T63" fmla="*/ 51 h 143"/>
                    <a:gd name="T64" fmla="*/ 0 w 127"/>
                    <a:gd name="T65" fmla="*/ 70 h 143"/>
                    <a:gd name="T66" fmla="*/ 5 w 127"/>
                    <a:gd name="T67" fmla="*/ 79 h 143"/>
                    <a:gd name="T68" fmla="*/ 8 w 127"/>
                    <a:gd name="T69" fmla="*/ 98 h 143"/>
                    <a:gd name="T70" fmla="*/ 4 w 127"/>
                    <a:gd name="T71" fmla="*/ 125 h 143"/>
                    <a:gd name="T72" fmla="*/ 5 w 127"/>
                    <a:gd name="T73" fmla="*/ 123 h 143"/>
                    <a:gd name="T74" fmla="*/ 7 w 127"/>
                    <a:gd name="T75" fmla="*/ 123 h 143"/>
                    <a:gd name="T76" fmla="*/ 12 w 127"/>
                    <a:gd name="T77" fmla="*/ 123 h 143"/>
                    <a:gd name="T78" fmla="*/ 18 w 127"/>
                    <a:gd name="T79" fmla="*/ 123 h 143"/>
                    <a:gd name="T80" fmla="*/ 28 w 127"/>
                    <a:gd name="T81" fmla="*/ 123 h 143"/>
                    <a:gd name="T82" fmla="*/ 38 w 127"/>
                    <a:gd name="T83" fmla="*/ 128 h 143"/>
                    <a:gd name="T84" fmla="*/ 46 w 127"/>
                    <a:gd name="T85" fmla="*/ 138 h 143"/>
                    <a:gd name="T86" fmla="*/ 50 w 127"/>
                    <a:gd name="T87" fmla="*/ 142 h 143"/>
                    <a:gd name="T88" fmla="*/ 51 w 127"/>
                    <a:gd name="T89" fmla="*/ 143 h 143"/>
                    <a:gd name="T90" fmla="*/ 51 w 127"/>
                    <a:gd name="T91" fmla="*/ 143 h 14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</a:cxnLst>
                  <a:rect l="0" t="0" r="r" b="b"/>
                  <a:pathLst>
                    <a:path w="127" h="143">
                      <a:moveTo>
                        <a:pt x="51" y="143"/>
                      </a:moveTo>
                      <a:cubicBezTo>
                        <a:pt x="52" y="143"/>
                        <a:pt x="52" y="143"/>
                        <a:pt x="52" y="143"/>
                      </a:cubicBezTo>
                      <a:cubicBezTo>
                        <a:pt x="52" y="143"/>
                        <a:pt x="53" y="143"/>
                        <a:pt x="53" y="143"/>
                      </a:cubicBezTo>
                      <a:cubicBezTo>
                        <a:pt x="53" y="143"/>
                        <a:pt x="53" y="143"/>
                        <a:pt x="53" y="143"/>
                      </a:cubicBezTo>
                      <a:cubicBezTo>
                        <a:pt x="53" y="143"/>
                        <a:pt x="53" y="143"/>
                        <a:pt x="53" y="143"/>
                      </a:cubicBezTo>
                      <a:cubicBezTo>
                        <a:pt x="54" y="143"/>
                        <a:pt x="54" y="143"/>
                        <a:pt x="54" y="143"/>
                      </a:cubicBezTo>
                      <a:cubicBezTo>
                        <a:pt x="54" y="143"/>
                        <a:pt x="54" y="143"/>
                        <a:pt x="54" y="142"/>
                      </a:cubicBezTo>
                      <a:cubicBezTo>
                        <a:pt x="54" y="142"/>
                        <a:pt x="54" y="142"/>
                        <a:pt x="54" y="142"/>
                      </a:cubicBezTo>
                      <a:cubicBezTo>
                        <a:pt x="54" y="136"/>
                        <a:pt x="59" y="133"/>
                        <a:pt x="64" y="138"/>
                      </a:cubicBezTo>
                      <a:cubicBezTo>
                        <a:pt x="65" y="139"/>
                        <a:pt x="66" y="139"/>
                        <a:pt x="66" y="139"/>
                      </a:cubicBezTo>
                      <a:cubicBezTo>
                        <a:pt x="66" y="139"/>
                        <a:pt x="67" y="139"/>
                        <a:pt x="67" y="139"/>
                      </a:cubicBezTo>
                      <a:cubicBezTo>
                        <a:pt x="67" y="138"/>
                        <a:pt x="67" y="138"/>
                        <a:pt x="67" y="137"/>
                      </a:cubicBezTo>
                      <a:cubicBezTo>
                        <a:pt x="68" y="137"/>
                        <a:pt x="69" y="136"/>
                        <a:pt x="70" y="136"/>
                      </a:cubicBezTo>
                      <a:cubicBezTo>
                        <a:pt x="71" y="136"/>
                        <a:pt x="72" y="136"/>
                        <a:pt x="73" y="136"/>
                      </a:cubicBezTo>
                      <a:cubicBezTo>
                        <a:pt x="74" y="137"/>
                        <a:pt x="76" y="137"/>
                        <a:pt x="77" y="137"/>
                      </a:cubicBezTo>
                      <a:cubicBezTo>
                        <a:pt x="78" y="137"/>
                        <a:pt x="81" y="136"/>
                        <a:pt x="82" y="135"/>
                      </a:cubicBezTo>
                      <a:cubicBezTo>
                        <a:pt x="82" y="135"/>
                        <a:pt x="83" y="135"/>
                        <a:pt x="83" y="135"/>
                      </a:cubicBezTo>
                      <a:cubicBezTo>
                        <a:pt x="83" y="135"/>
                        <a:pt x="83" y="135"/>
                        <a:pt x="83" y="135"/>
                      </a:cubicBezTo>
                      <a:cubicBezTo>
                        <a:pt x="84" y="135"/>
                        <a:pt x="84" y="135"/>
                        <a:pt x="84" y="135"/>
                      </a:cubicBezTo>
                      <a:cubicBezTo>
                        <a:pt x="84" y="135"/>
                        <a:pt x="92" y="135"/>
                        <a:pt x="101" y="135"/>
                      </a:cubicBezTo>
                      <a:cubicBezTo>
                        <a:pt x="102" y="135"/>
                        <a:pt x="104" y="135"/>
                        <a:pt x="105" y="135"/>
                      </a:cubicBezTo>
                      <a:cubicBezTo>
                        <a:pt x="121" y="135"/>
                        <a:pt x="125" y="135"/>
                        <a:pt x="127" y="135"/>
                      </a:cubicBezTo>
                      <a:cubicBezTo>
                        <a:pt x="127" y="134"/>
                        <a:pt x="127" y="131"/>
                        <a:pt x="127" y="128"/>
                      </a:cubicBezTo>
                      <a:cubicBezTo>
                        <a:pt x="124" y="124"/>
                        <a:pt x="124" y="124"/>
                        <a:pt x="124" y="124"/>
                      </a:cubicBezTo>
                      <a:cubicBezTo>
                        <a:pt x="113" y="22"/>
                        <a:pt x="113" y="22"/>
                        <a:pt x="113" y="22"/>
                      </a:cubicBezTo>
                      <a:cubicBezTo>
                        <a:pt x="127" y="22"/>
                        <a:pt x="127" y="22"/>
                        <a:pt x="127" y="22"/>
                      </a:cubicBezTo>
                      <a:cubicBezTo>
                        <a:pt x="113" y="12"/>
                        <a:pt x="101" y="4"/>
                        <a:pt x="96" y="1"/>
                      </a:cubicBezTo>
                      <a:cubicBezTo>
                        <a:pt x="96" y="1"/>
                        <a:pt x="96" y="1"/>
                        <a:pt x="96" y="1"/>
                      </a:cubicBezTo>
                      <a:cubicBezTo>
                        <a:pt x="95" y="1"/>
                        <a:pt x="95" y="0"/>
                        <a:pt x="94" y="0"/>
                      </a:cubicBezTo>
                      <a:cubicBezTo>
                        <a:pt x="94" y="0"/>
                        <a:pt x="94" y="0"/>
                        <a:pt x="94" y="0"/>
                      </a:cubicBezTo>
                      <a:cubicBezTo>
                        <a:pt x="94" y="3"/>
                        <a:pt x="94" y="3"/>
                        <a:pt x="94" y="3"/>
                      </a:cubicBezTo>
                      <a:cubicBezTo>
                        <a:pt x="94" y="3"/>
                        <a:pt x="94" y="3"/>
                        <a:pt x="94" y="3"/>
                      </a:cubicBezTo>
                      <a:cubicBezTo>
                        <a:pt x="94" y="3"/>
                        <a:pt x="94" y="3"/>
                        <a:pt x="94" y="4"/>
                      </a:cubicBezTo>
                      <a:cubicBezTo>
                        <a:pt x="94" y="4"/>
                        <a:pt x="94" y="4"/>
                        <a:pt x="94" y="5"/>
                      </a:cubicBezTo>
                      <a:cubicBezTo>
                        <a:pt x="94" y="5"/>
                        <a:pt x="94" y="5"/>
                        <a:pt x="94" y="6"/>
                      </a:cubicBezTo>
                      <a:cubicBezTo>
                        <a:pt x="94" y="6"/>
                        <a:pt x="94" y="6"/>
                        <a:pt x="94" y="6"/>
                      </a:cubicBezTo>
                      <a:cubicBezTo>
                        <a:pt x="94" y="7"/>
                        <a:pt x="94" y="7"/>
                        <a:pt x="94" y="7"/>
                      </a:cubicBezTo>
                      <a:cubicBezTo>
                        <a:pt x="94" y="7"/>
                        <a:pt x="94" y="8"/>
                        <a:pt x="94" y="8"/>
                      </a:cubicBezTo>
                      <a:cubicBezTo>
                        <a:pt x="94" y="8"/>
                        <a:pt x="94" y="8"/>
                        <a:pt x="94" y="8"/>
                      </a:cubicBezTo>
                      <a:cubicBezTo>
                        <a:pt x="94" y="9"/>
                        <a:pt x="94" y="9"/>
                        <a:pt x="94" y="10"/>
                      </a:cubicBezTo>
                      <a:cubicBezTo>
                        <a:pt x="94" y="10"/>
                        <a:pt x="94" y="10"/>
                        <a:pt x="94" y="10"/>
                      </a:cubicBezTo>
                      <a:cubicBezTo>
                        <a:pt x="94" y="10"/>
                        <a:pt x="94" y="10"/>
                        <a:pt x="94" y="10"/>
                      </a:cubicBezTo>
                      <a:cubicBezTo>
                        <a:pt x="94" y="11"/>
                        <a:pt x="94" y="11"/>
                        <a:pt x="94" y="11"/>
                      </a:cubicBezTo>
                      <a:cubicBezTo>
                        <a:pt x="94" y="11"/>
                        <a:pt x="94" y="11"/>
                        <a:pt x="94" y="11"/>
                      </a:cubicBezTo>
                      <a:cubicBezTo>
                        <a:pt x="94" y="11"/>
                        <a:pt x="94" y="11"/>
                        <a:pt x="94" y="11"/>
                      </a:cubicBezTo>
                      <a:cubicBezTo>
                        <a:pt x="94" y="12"/>
                        <a:pt x="94" y="12"/>
                        <a:pt x="94" y="12"/>
                      </a:cubicBezTo>
                      <a:cubicBezTo>
                        <a:pt x="94" y="12"/>
                        <a:pt x="94" y="12"/>
                        <a:pt x="94" y="12"/>
                      </a:cubicBezTo>
                      <a:cubicBezTo>
                        <a:pt x="94" y="12"/>
                        <a:pt x="94" y="12"/>
                        <a:pt x="94" y="12"/>
                      </a:cubicBezTo>
                      <a:cubicBezTo>
                        <a:pt x="94" y="12"/>
                        <a:pt x="94" y="12"/>
                        <a:pt x="94" y="12"/>
                      </a:cubicBezTo>
                      <a:cubicBezTo>
                        <a:pt x="94" y="12"/>
                        <a:pt x="94" y="13"/>
                        <a:pt x="94" y="13"/>
                      </a:cubicBezTo>
                      <a:cubicBezTo>
                        <a:pt x="94" y="13"/>
                        <a:pt x="94" y="13"/>
                        <a:pt x="93" y="13"/>
                      </a:cubicBezTo>
                      <a:cubicBezTo>
                        <a:pt x="93" y="13"/>
                        <a:pt x="93" y="13"/>
                        <a:pt x="93" y="13"/>
                      </a:cubicBezTo>
                      <a:cubicBezTo>
                        <a:pt x="93" y="13"/>
                        <a:pt x="93" y="13"/>
                        <a:pt x="93" y="13"/>
                      </a:cubicBezTo>
                      <a:cubicBezTo>
                        <a:pt x="93" y="13"/>
                        <a:pt x="93" y="13"/>
                        <a:pt x="93" y="13"/>
                      </a:cubicBezTo>
                      <a:cubicBezTo>
                        <a:pt x="93" y="13"/>
                        <a:pt x="93" y="13"/>
                        <a:pt x="93" y="13"/>
                      </a:cubicBezTo>
                      <a:cubicBezTo>
                        <a:pt x="93" y="13"/>
                        <a:pt x="93" y="13"/>
                        <a:pt x="93" y="13"/>
                      </a:cubicBezTo>
                      <a:cubicBezTo>
                        <a:pt x="93" y="13"/>
                        <a:pt x="93" y="13"/>
                        <a:pt x="93" y="13"/>
                      </a:cubicBezTo>
                      <a:cubicBezTo>
                        <a:pt x="93" y="13"/>
                        <a:pt x="93" y="13"/>
                        <a:pt x="93" y="13"/>
                      </a:cubicBezTo>
                      <a:cubicBezTo>
                        <a:pt x="92" y="14"/>
                        <a:pt x="92" y="14"/>
                        <a:pt x="81" y="14"/>
                      </a:cubicBezTo>
                      <a:cubicBezTo>
                        <a:pt x="74" y="14"/>
                        <a:pt x="64" y="14"/>
                        <a:pt x="58" y="14"/>
                      </a:cubicBezTo>
                      <a:cubicBezTo>
                        <a:pt x="57" y="14"/>
                        <a:pt x="56" y="14"/>
                        <a:pt x="56" y="14"/>
                      </a:cubicBezTo>
                      <a:cubicBezTo>
                        <a:pt x="56" y="42"/>
                        <a:pt x="56" y="42"/>
                        <a:pt x="56" y="42"/>
                      </a:cubicBezTo>
                      <a:cubicBezTo>
                        <a:pt x="56" y="44"/>
                        <a:pt x="53" y="46"/>
                        <a:pt x="49" y="48"/>
                      </a:cubicBezTo>
                      <a:cubicBezTo>
                        <a:pt x="47" y="49"/>
                        <a:pt x="45" y="50"/>
                        <a:pt x="44" y="51"/>
                      </a:cubicBezTo>
                      <a:cubicBezTo>
                        <a:pt x="44" y="70"/>
                        <a:pt x="44" y="70"/>
                        <a:pt x="44" y="70"/>
                      </a:cubicBezTo>
                      <a:cubicBezTo>
                        <a:pt x="0" y="70"/>
                        <a:pt x="0" y="70"/>
                        <a:pt x="0" y="70"/>
                      </a:cubicBezTo>
                      <a:cubicBezTo>
                        <a:pt x="0" y="74"/>
                        <a:pt x="2" y="76"/>
                        <a:pt x="4" y="78"/>
                      </a:cubicBezTo>
                      <a:cubicBezTo>
                        <a:pt x="4" y="78"/>
                        <a:pt x="5" y="79"/>
                        <a:pt x="5" y="79"/>
                      </a:cubicBezTo>
                      <a:cubicBezTo>
                        <a:pt x="8" y="82"/>
                        <a:pt x="7" y="85"/>
                        <a:pt x="7" y="88"/>
                      </a:cubicBezTo>
                      <a:cubicBezTo>
                        <a:pt x="6" y="91"/>
                        <a:pt x="6" y="94"/>
                        <a:pt x="8" y="98"/>
                      </a:cubicBezTo>
                      <a:cubicBezTo>
                        <a:pt x="12" y="103"/>
                        <a:pt x="11" y="112"/>
                        <a:pt x="4" y="122"/>
                      </a:cubicBezTo>
                      <a:cubicBezTo>
                        <a:pt x="4" y="123"/>
                        <a:pt x="4" y="124"/>
                        <a:pt x="4" y="125"/>
                      </a:cubicBezTo>
                      <a:cubicBezTo>
                        <a:pt x="4" y="124"/>
                        <a:pt x="5" y="124"/>
                        <a:pt x="5" y="123"/>
                      </a:cubicBezTo>
                      <a:cubicBezTo>
                        <a:pt x="5" y="123"/>
                        <a:pt x="5" y="123"/>
                        <a:pt x="5" y="123"/>
                      </a:cubicBezTo>
                      <a:cubicBezTo>
                        <a:pt x="6" y="123"/>
                        <a:pt x="6" y="123"/>
                        <a:pt x="6" y="123"/>
                      </a:cubicBezTo>
                      <a:cubicBezTo>
                        <a:pt x="6" y="123"/>
                        <a:pt x="7" y="123"/>
                        <a:pt x="7" y="123"/>
                      </a:cubicBezTo>
                      <a:cubicBezTo>
                        <a:pt x="7" y="123"/>
                        <a:pt x="8" y="123"/>
                        <a:pt x="8" y="123"/>
                      </a:cubicBezTo>
                      <a:cubicBezTo>
                        <a:pt x="9" y="123"/>
                        <a:pt x="10" y="123"/>
                        <a:pt x="12" y="123"/>
                      </a:cubicBezTo>
                      <a:cubicBezTo>
                        <a:pt x="14" y="123"/>
                        <a:pt x="16" y="123"/>
                        <a:pt x="17" y="123"/>
                      </a:cubicBezTo>
                      <a:cubicBezTo>
                        <a:pt x="17" y="123"/>
                        <a:pt x="17" y="123"/>
                        <a:pt x="18" y="123"/>
                      </a:cubicBezTo>
                      <a:cubicBezTo>
                        <a:pt x="19" y="123"/>
                        <a:pt x="22" y="122"/>
                        <a:pt x="25" y="122"/>
                      </a:cubicBezTo>
                      <a:cubicBezTo>
                        <a:pt x="26" y="122"/>
                        <a:pt x="27" y="122"/>
                        <a:pt x="28" y="123"/>
                      </a:cubicBezTo>
                      <a:cubicBezTo>
                        <a:pt x="30" y="124"/>
                        <a:pt x="33" y="127"/>
                        <a:pt x="34" y="128"/>
                      </a:cubicBezTo>
                      <a:cubicBezTo>
                        <a:pt x="38" y="128"/>
                        <a:pt x="38" y="128"/>
                        <a:pt x="38" y="128"/>
                      </a:cubicBezTo>
                      <a:cubicBezTo>
                        <a:pt x="39" y="129"/>
                        <a:pt x="39" y="129"/>
                        <a:pt x="39" y="129"/>
                      </a:cubicBezTo>
                      <a:cubicBezTo>
                        <a:pt x="40" y="132"/>
                        <a:pt x="43" y="137"/>
                        <a:pt x="46" y="138"/>
                      </a:cubicBezTo>
                      <a:cubicBezTo>
                        <a:pt x="46" y="139"/>
                        <a:pt x="47" y="139"/>
                        <a:pt x="47" y="139"/>
                      </a:cubicBezTo>
                      <a:cubicBezTo>
                        <a:pt x="48" y="140"/>
                        <a:pt x="49" y="141"/>
                        <a:pt x="50" y="142"/>
                      </a:cubicBezTo>
                      <a:cubicBezTo>
                        <a:pt x="50" y="142"/>
                        <a:pt x="50" y="142"/>
                        <a:pt x="50" y="142"/>
                      </a:cubicBezTo>
                      <a:cubicBezTo>
                        <a:pt x="51" y="142"/>
                        <a:pt x="51" y="143"/>
                        <a:pt x="51" y="143"/>
                      </a:cubicBezTo>
                      <a:cubicBezTo>
                        <a:pt x="51" y="143"/>
                        <a:pt x="51" y="143"/>
                        <a:pt x="51" y="143"/>
                      </a:cubicBezTo>
                      <a:cubicBezTo>
                        <a:pt x="51" y="143"/>
                        <a:pt x="51" y="143"/>
                        <a:pt x="51" y="143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659" name="Freeform 1450">
                  <a:extLst>
                    <a:ext uri="{FF2B5EF4-FFF2-40B4-BE49-F238E27FC236}">
                      <a16:creationId xmlns:a16="http://schemas.microsoft.com/office/drawing/2014/main" id="{D8329CF5-D570-4938-9F7D-90492AE8C33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76" y="2673"/>
                  <a:ext cx="0" cy="3"/>
                </a:xfrm>
                <a:custGeom>
                  <a:avLst/>
                  <a:gdLst>
                    <a:gd name="T0" fmla="*/ 1 h 3"/>
                    <a:gd name="T1" fmla="*/ 2 h 3"/>
                    <a:gd name="T2" fmla="*/ 3 h 3"/>
                    <a:gd name="T3" fmla="*/ 3 h 3"/>
                    <a:gd name="T4" fmla="*/ 3 h 3"/>
                    <a:gd name="T5" fmla="*/ 0 h 3"/>
                    <a:gd name="T6" fmla="*/ 0 h 3"/>
                    <a:gd name="T7" fmla="*/ 1 h 3"/>
                  </a:gdLst>
                  <a:ahLst/>
                  <a:cxnLst>
                    <a:cxn ang="0">
                      <a:pos x="0" y="T0"/>
                    </a:cxn>
                    <a:cxn ang="0">
                      <a:pos x="0" y="T1"/>
                    </a:cxn>
                    <a:cxn ang="0">
                      <a:pos x="0" y="T2"/>
                    </a:cxn>
                    <a:cxn ang="0">
                      <a:pos x="0" y="T3"/>
                    </a:cxn>
                    <a:cxn ang="0">
                      <a:pos x="0" y="T4"/>
                    </a:cxn>
                    <a:cxn ang="0">
                      <a:pos x="0" y="T5"/>
                    </a:cxn>
                    <a:cxn ang="0">
                      <a:pos x="0" y="T6"/>
                    </a:cxn>
                    <a:cxn ang="0">
                      <a:pos x="0" y="T7"/>
                    </a:cxn>
                  </a:cxnLst>
                  <a:rect l="0" t="0" r="r" b="b"/>
                  <a:pathLst>
                    <a:path h="3">
                      <a:moveTo>
                        <a:pt x="0" y="1"/>
                      </a:moveTo>
                      <a:cubicBezTo>
                        <a:pt x="0" y="1"/>
                        <a:pt x="0" y="1"/>
                        <a:pt x="0" y="2"/>
                      </a:cubicBezTo>
                      <a:cubicBezTo>
                        <a:pt x="0" y="2"/>
                        <a:pt x="0" y="2"/>
                        <a:pt x="0" y="3"/>
                      </a:cubicBezTo>
                      <a:cubicBezTo>
                        <a:pt x="0" y="3"/>
                        <a:pt x="0" y="3"/>
                        <a:pt x="0" y="3"/>
                      </a:cubicBezTo>
                      <a:cubicBezTo>
                        <a:pt x="0" y="3"/>
                        <a:pt x="0" y="3"/>
                        <a:pt x="0" y="3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0" y="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660" name="Freeform 1451">
                  <a:extLst>
                    <a:ext uri="{FF2B5EF4-FFF2-40B4-BE49-F238E27FC236}">
                      <a16:creationId xmlns:a16="http://schemas.microsoft.com/office/drawing/2014/main" id="{7D2BB4A6-C25E-4340-B49D-60048E7C0EC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78" y="2674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661" name="Freeform 1452">
                  <a:extLst>
                    <a:ext uri="{FF2B5EF4-FFF2-40B4-BE49-F238E27FC236}">
                      <a16:creationId xmlns:a16="http://schemas.microsoft.com/office/drawing/2014/main" id="{02690637-6158-458B-8E98-B7F4E7D8CBA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76" y="2673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662" name="Oval 1453">
                  <a:extLst>
                    <a:ext uri="{FF2B5EF4-FFF2-40B4-BE49-F238E27FC236}">
                      <a16:creationId xmlns:a16="http://schemas.microsoft.com/office/drawing/2014/main" id="{8CE45281-8F0E-4F5B-B4F8-41396A72BAE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576" y="2673"/>
                  <a:ext cx="1" cy="1"/>
                </a:xfrm>
                <a:prstGeom prst="ellipse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663" name="Freeform 1454">
                  <a:extLst>
                    <a:ext uri="{FF2B5EF4-FFF2-40B4-BE49-F238E27FC236}">
                      <a16:creationId xmlns:a16="http://schemas.microsoft.com/office/drawing/2014/main" id="{EEC2011B-6820-4B6E-AFAA-37EE92D5500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490" y="2791"/>
                  <a:ext cx="1" cy="2"/>
                </a:xfrm>
                <a:custGeom>
                  <a:avLst/>
                  <a:gdLst>
                    <a:gd name="T0" fmla="*/ 0 w 1"/>
                    <a:gd name="T1" fmla="*/ 2 h 2"/>
                    <a:gd name="T2" fmla="*/ 0 w 1"/>
                    <a:gd name="T3" fmla="*/ 2 h 2"/>
                    <a:gd name="T4" fmla="*/ 1 w 1"/>
                    <a:gd name="T5" fmla="*/ 0 h 2"/>
                    <a:gd name="T6" fmla="*/ 0 w 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" h="2">
                      <a:moveTo>
                        <a:pt x="0" y="2"/>
                      </a:moveTo>
                      <a:cubicBezTo>
                        <a:pt x="0" y="2"/>
                        <a:pt x="0" y="2"/>
                        <a:pt x="0" y="2"/>
                      </a:cubicBezTo>
                      <a:cubicBezTo>
                        <a:pt x="0" y="1"/>
                        <a:pt x="1" y="1"/>
                        <a:pt x="1" y="0"/>
                      </a:cubicBezTo>
                      <a:cubicBezTo>
                        <a:pt x="1" y="1"/>
                        <a:pt x="0" y="1"/>
                        <a:pt x="0" y="2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664" name="Freeform 1455">
                  <a:extLst>
                    <a:ext uri="{FF2B5EF4-FFF2-40B4-BE49-F238E27FC236}">
                      <a16:creationId xmlns:a16="http://schemas.microsoft.com/office/drawing/2014/main" id="{6ECC1FB7-82B4-4FF2-8AF8-8C226577DC3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34" y="2809"/>
                  <a:ext cx="1" cy="1"/>
                </a:xfrm>
                <a:custGeom>
                  <a:avLst/>
                  <a:gdLst>
                    <a:gd name="T0" fmla="*/ 1 w 1"/>
                    <a:gd name="T1" fmla="*/ 1 h 1"/>
                    <a:gd name="T2" fmla="*/ 0 w 1"/>
                    <a:gd name="T3" fmla="*/ 0 h 1"/>
                    <a:gd name="T4" fmla="*/ 1 w 1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1" h="1">
                      <a:moveTo>
                        <a:pt x="1" y="1"/>
                      </a:moveTo>
                      <a:cubicBezTo>
                        <a:pt x="1" y="1"/>
                        <a:pt x="1" y="0"/>
                        <a:pt x="0" y="0"/>
                      </a:cubicBezTo>
                      <a:cubicBezTo>
                        <a:pt x="1" y="0"/>
                        <a:pt x="1" y="1"/>
                        <a:pt x="1" y="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665" name="Freeform 1456">
                  <a:extLst>
                    <a:ext uri="{FF2B5EF4-FFF2-40B4-BE49-F238E27FC236}">
                      <a16:creationId xmlns:a16="http://schemas.microsoft.com/office/drawing/2014/main" id="{D43989D8-EA82-43D4-B4FF-0897F063A33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31" y="2806"/>
                  <a:ext cx="3" cy="3"/>
                </a:xfrm>
                <a:custGeom>
                  <a:avLst/>
                  <a:gdLst>
                    <a:gd name="T0" fmla="*/ 0 w 3"/>
                    <a:gd name="T1" fmla="*/ 0 h 3"/>
                    <a:gd name="T2" fmla="*/ 3 w 3"/>
                    <a:gd name="T3" fmla="*/ 3 h 3"/>
                    <a:gd name="T4" fmla="*/ 0 w 3"/>
                    <a:gd name="T5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3" h="3">
                      <a:moveTo>
                        <a:pt x="0" y="0"/>
                      </a:moveTo>
                      <a:cubicBezTo>
                        <a:pt x="1" y="1"/>
                        <a:pt x="2" y="2"/>
                        <a:pt x="3" y="3"/>
                      </a:cubicBezTo>
                      <a:cubicBezTo>
                        <a:pt x="2" y="2"/>
                        <a:pt x="1" y="1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666" name="Freeform 1457">
                  <a:extLst>
                    <a:ext uri="{FF2B5EF4-FFF2-40B4-BE49-F238E27FC236}">
                      <a16:creationId xmlns:a16="http://schemas.microsoft.com/office/drawing/2014/main" id="{4B6D940A-1DD3-460E-8055-16716A9039F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491" y="2791"/>
                  <a:ext cx="1" cy="0"/>
                </a:xfrm>
                <a:custGeom>
                  <a:avLst/>
                  <a:gdLst>
                    <a:gd name="T0" fmla="*/ 1 w 1"/>
                    <a:gd name="T1" fmla="*/ 0 w 1"/>
                    <a:gd name="T2" fmla="*/ 1 w 1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</a:cxnLst>
                  <a:rect l="0" t="0" r="r" b="b"/>
                  <a:pathLst>
                    <a:path w="1">
                      <a:moveTo>
                        <a:pt x="1" y="0"/>
                      </a:moveTo>
                      <a:cubicBezTo>
                        <a:pt x="1" y="0"/>
                        <a:pt x="1" y="0"/>
                        <a:pt x="0" y="0"/>
                      </a:cubicBezTo>
                      <a:cubicBezTo>
                        <a:pt x="1" y="0"/>
                        <a:pt x="1" y="0"/>
                        <a:pt x="1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667" name="Freeform 1458">
                  <a:extLst>
                    <a:ext uri="{FF2B5EF4-FFF2-40B4-BE49-F238E27FC236}">
                      <a16:creationId xmlns:a16="http://schemas.microsoft.com/office/drawing/2014/main" id="{4694F38F-45AA-4A93-A946-50CA6526247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493" y="2791"/>
                  <a:ext cx="1" cy="0"/>
                </a:xfrm>
                <a:custGeom>
                  <a:avLst/>
                  <a:gdLst>
                    <a:gd name="T0" fmla="*/ 0 w 1"/>
                    <a:gd name="T1" fmla="*/ 1 w 1"/>
                    <a:gd name="T2" fmla="*/ 0 w 1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</a:cxnLst>
                  <a:rect l="0" t="0" r="r" b="b"/>
                  <a:pathLst>
                    <a:path w="1">
                      <a:moveTo>
                        <a:pt x="0" y="0"/>
                      </a:moveTo>
                      <a:cubicBezTo>
                        <a:pt x="0" y="0"/>
                        <a:pt x="1" y="0"/>
                        <a:pt x="1" y="0"/>
                      </a:cubicBezTo>
                      <a:cubicBezTo>
                        <a:pt x="1" y="0"/>
                        <a:pt x="0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668" name="Freeform 1459">
                  <a:extLst>
                    <a:ext uri="{FF2B5EF4-FFF2-40B4-BE49-F238E27FC236}">
                      <a16:creationId xmlns:a16="http://schemas.microsoft.com/office/drawing/2014/main" id="{7E02C2A7-81B1-479E-AAAD-4BF6FE957FD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494" y="2791"/>
                  <a:ext cx="3" cy="0"/>
                </a:xfrm>
                <a:custGeom>
                  <a:avLst/>
                  <a:gdLst>
                    <a:gd name="T0" fmla="*/ 4 w 4"/>
                    <a:gd name="T1" fmla="*/ 0 w 4"/>
                    <a:gd name="T2" fmla="*/ 4 w 4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</a:cxnLst>
                  <a:rect l="0" t="0" r="r" b="b"/>
                  <a:pathLst>
                    <a:path w="4">
                      <a:moveTo>
                        <a:pt x="4" y="0"/>
                      </a:moveTo>
                      <a:cubicBezTo>
                        <a:pt x="2" y="0"/>
                        <a:pt x="1" y="0"/>
                        <a:pt x="0" y="0"/>
                      </a:cubicBezTo>
                      <a:cubicBezTo>
                        <a:pt x="1" y="0"/>
                        <a:pt x="2" y="0"/>
                        <a:pt x="4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669" name="Freeform 1460">
                  <a:extLst>
                    <a:ext uri="{FF2B5EF4-FFF2-40B4-BE49-F238E27FC236}">
                      <a16:creationId xmlns:a16="http://schemas.microsoft.com/office/drawing/2014/main" id="{DDBCC108-D0E1-4111-A8F8-59BFDD90E4C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02" y="2790"/>
                  <a:ext cx="8" cy="1"/>
                </a:xfrm>
                <a:custGeom>
                  <a:avLst/>
                  <a:gdLst>
                    <a:gd name="T0" fmla="*/ 0 w 8"/>
                    <a:gd name="T1" fmla="*/ 1 h 1"/>
                    <a:gd name="T2" fmla="*/ 1 w 8"/>
                    <a:gd name="T3" fmla="*/ 1 h 1"/>
                    <a:gd name="T4" fmla="*/ 8 w 8"/>
                    <a:gd name="T5" fmla="*/ 0 h 1"/>
                    <a:gd name="T6" fmla="*/ 1 w 8"/>
                    <a:gd name="T7" fmla="*/ 1 h 1"/>
                    <a:gd name="T8" fmla="*/ 0 w 8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" h="1">
                      <a:moveTo>
                        <a:pt x="0" y="1"/>
                      </a:moveTo>
                      <a:cubicBezTo>
                        <a:pt x="0" y="1"/>
                        <a:pt x="0" y="1"/>
                        <a:pt x="1" y="1"/>
                      </a:cubicBezTo>
                      <a:cubicBezTo>
                        <a:pt x="2" y="1"/>
                        <a:pt x="5" y="0"/>
                        <a:pt x="8" y="0"/>
                      </a:cubicBezTo>
                      <a:cubicBezTo>
                        <a:pt x="5" y="0"/>
                        <a:pt x="2" y="1"/>
                        <a:pt x="1" y="1"/>
                      </a:cubicBezTo>
                      <a:cubicBezTo>
                        <a:pt x="0" y="1"/>
                        <a:pt x="0" y="1"/>
                        <a:pt x="0" y="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670" name="Freeform 1461">
                  <a:extLst>
                    <a:ext uri="{FF2B5EF4-FFF2-40B4-BE49-F238E27FC236}">
                      <a16:creationId xmlns:a16="http://schemas.microsoft.com/office/drawing/2014/main" id="{500E2AE1-380C-444A-A94D-D0856664401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75" y="2686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671" name="Freeform 1462">
                  <a:extLst>
                    <a:ext uri="{FF2B5EF4-FFF2-40B4-BE49-F238E27FC236}">
                      <a16:creationId xmlns:a16="http://schemas.microsoft.com/office/drawing/2014/main" id="{299A7F6C-9C48-40EC-B81D-93E7272D5FB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75" y="2686"/>
                  <a:ext cx="1" cy="0"/>
                </a:xfrm>
                <a:custGeom>
                  <a:avLst/>
                  <a:gdLst>
                    <a:gd name="T0" fmla="*/ 0 w 1"/>
                    <a:gd name="T1" fmla="*/ 1 w 1"/>
                    <a:gd name="T2" fmla="*/ 0 w 1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</a:cxnLst>
                  <a:rect l="0" t="0" r="r" b="b"/>
                  <a:pathLst>
                    <a:path w="1">
                      <a:moveTo>
                        <a:pt x="0" y="0"/>
                      </a:moveTo>
                      <a:cubicBezTo>
                        <a:pt x="1" y="0"/>
                        <a:pt x="1" y="0"/>
                        <a:pt x="1" y="0"/>
                      </a:cubicBezTo>
                      <a:cubicBezTo>
                        <a:pt x="1" y="0"/>
                        <a:pt x="1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672" name="Freeform 1463">
                  <a:extLst>
                    <a:ext uri="{FF2B5EF4-FFF2-40B4-BE49-F238E27FC236}">
                      <a16:creationId xmlns:a16="http://schemas.microsoft.com/office/drawing/2014/main" id="{7C5C42E5-262C-4B42-983E-25E0659707F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75" y="2686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673" name="Freeform 1464">
                  <a:extLst>
                    <a:ext uri="{FF2B5EF4-FFF2-40B4-BE49-F238E27FC236}">
                      <a16:creationId xmlns:a16="http://schemas.microsoft.com/office/drawing/2014/main" id="{28521934-07F5-48D2-B0E5-DD337E4A4AA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76" y="2676"/>
                  <a:ext cx="0" cy="1"/>
                </a:xfrm>
                <a:custGeom>
                  <a:avLst/>
                  <a:gdLst>
                    <a:gd name="T0" fmla="*/ 0 h 1"/>
                    <a:gd name="T1" fmla="*/ 1 h 1"/>
                    <a:gd name="T2" fmla="*/ 0 h 1"/>
                  </a:gdLst>
                  <a:ahLst/>
                  <a:cxnLst>
                    <a:cxn ang="0">
                      <a:pos x="0" y="T0"/>
                    </a:cxn>
                    <a:cxn ang="0">
                      <a:pos x="0" y="T1"/>
                    </a:cxn>
                    <a:cxn ang="0">
                      <a:pos x="0" y="T2"/>
                    </a:cxn>
                  </a:cxnLst>
                  <a:rect l="0" t="0" r="r" b="b"/>
                  <a:pathLst>
                    <a:path h="1">
                      <a:moveTo>
                        <a:pt x="0" y="0"/>
                      </a:moveTo>
                      <a:cubicBezTo>
                        <a:pt x="0" y="0"/>
                        <a:pt x="0" y="1"/>
                        <a:pt x="0" y="1"/>
                      </a:cubicBezTo>
                      <a:cubicBezTo>
                        <a:pt x="0" y="0"/>
                        <a:pt x="0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674" name="Freeform 1465">
                  <a:extLst>
                    <a:ext uri="{FF2B5EF4-FFF2-40B4-BE49-F238E27FC236}">
                      <a16:creationId xmlns:a16="http://schemas.microsoft.com/office/drawing/2014/main" id="{401034EA-D6FE-425D-9E68-4B2CD68EAA2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75" y="2686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675" name="Freeform 1466">
                  <a:extLst>
                    <a:ext uri="{FF2B5EF4-FFF2-40B4-BE49-F238E27FC236}">
                      <a16:creationId xmlns:a16="http://schemas.microsoft.com/office/drawing/2014/main" id="{8BEF04EF-83C6-40EE-B8F2-17C89AF3BB8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76" y="268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676" name="Freeform 1467">
                  <a:extLst>
                    <a:ext uri="{FF2B5EF4-FFF2-40B4-BE49-F238E27FC236}">
                      <a16:creationId xmlns:a16="http://schemas.microsoft.com/office/drawing/2014/main" id="{FF3B9334-B5E8-473E-B3D9-B5C989B0638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76" y="268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677" name="Freeform 1468">
                  <a:extLst>
                    <a:ext uri="{FF2B5EF4-FFF2-40B4-BE49-F238E27FC236}">
                      <a16:creationId xmlns:a16="http://schemas.microsoft.com/office/drawing/2014/main" id="{58AEDF5B-0E23-4A73-94DC-66488FA1573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76" y="2684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678" name="Freeform 1469">
                  <a:extLst>
                    <a:ext uri="{FF2B5EF4-FFF2-40B4-BE49-F238E27FC236}">
                      <a16:creationId xmlns:a16="http://schemas.microsoft.com/office/drawing/2014/main" id="{4F09C515-82BB-4130-A46E-E243486DB5E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76" y="2683"/>
                  <a:ext cx="0" cy="1"/>
                </a:xfrm>
                <a:custGeom>
                  <a:avLst/>
                  <a:gdLst>
                    <a:gd name="T0" fmla="*/ 1 h 1"/>
                    <a:gd name="T1" fmla="*/ 0 h 1"/>
                    <a:gd name="T2" fmla="*/ 1 h 1"/>
                  </a:gdLst>
                  <a:ahLst/>
                  <a:cxnLst>
                    <a:cxn ang="0">
                      <a:pos x="0" y="T0"/>
                    </a:cxn>
                    <a:cxn ang="0">
                      <a:pos x="0" y="T1"/>
                    </a:cxn>
                    <a:cxn ang="0">
                      <a:pos x="0" y="T2"/>
                    </a:cxn>
                  </a:cxnLst>
                  <a:rect l="0" t="0" r="r" b="b"/>
                  <a:pathLst>
                    <a:path h="1">
                      <a:moveTo>
                        <a:pt x="0" y="1"/>
                      </a:moveTo>
                      <a:cubicBezTo>
                        <a:pt x="0" y="1"/>
                        <a:pt x="0" y="1"/>
                        <a:pt x="0" y="0"/>
                      </a:cubicBezTo>
                      <a:cubicBezTo>
                        <a:pt x="0" y="1"/>
                        <a:pt x="0" y="1"/>
                        <a:pt x="0" y="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679" name="Freeform 1470">
                  <a:extLst>
                    <a:ext uri="{FF2B5EF4-FFF2-40B4-BE49-F238E27FC236}">
                      <a16:creationId xmlns:a16="http://schemas.microsoft.com/office/drawing/2014/main" id="{A8C77E04-AAC9-43B3-BB6D-500467E3E79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76" y="2683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680" name="Freeform 1471">
                  <a:extLst>
                    <a:ext uri="{FF2B5EF4-FFF2-40B4-BE49-F238E27FC236}">
                      <a16:creationId xmlns:a16="http://schemas.microsoft.com/office/drawing/2014/main" id="{3F7F5B32-C8D3-4ED7-AF24-F134331C229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76" y="2678"/>
                  <a:ext cx="0" cy="1"/>
                </a:xfrm>
                <a:custGeom>
                  <a:avLst/>
                  <a:gdLst>
                    <a:gd name="T0" fmla="*/ 0 h 1"/>
                    <a:gd name="T1" fmla="*/ 1 h 1"/>
                    <a:gd name="T2" fmla="*/ 0 h 1"/>
                  </a:gdLst>
                  <a:ahLst/>
                  <a:cxnLst>
                    <a:cxn ang="0">
                      <a:pos x="0" y="T0"/>
                    </a:cxn>
                    <a:cxn ang="0">
                      <a:pos x="0" y="T1"/>
                    </a:cxn>
                    <a:cxn ang="0">
                      <a:pos x="0" y="T2"/>
                    </a:cxn>
                  </a:cxnLst>
                  <a:rect l="0" t="0" r="r" b="b"/>
                  <a:pathLst>
                    <a:path h="1">
                      <a:moveTo>
                        <a:pt x="0" y="0"/>
                      </a:moveTo>
                      <a:cubicBezTo>
                        <a:pt x="0" y="0"/>
                        <a:pt x="0" y="0"/>
                        <a:pt x="0" y="1"/>
                      </a:cubicBezTo>
                      <a:cubicBezTo>
                        <a:pt x="0" y="0"/>
                        <a:pt x="0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681" name="Freeform 1472">
                  <a:extLst>
                    <a:ext uri="{FF2B5EF4-FFF2-40B4-BE49-F238E27FC236}">
                      <a16:creationId xmlns:a16="http://schemas.microsoft.com/office/drawing/2014/main" id="{D330E301-9B18-4685-96C2-FC9B85743AC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76" y="2679"/>
                  <a:ext cx="0" cy="1"/>
                </a:xfrm>
                <a:custGeom>
                  <a:avLst/>
                  <a:gdLst>
                    <a:gd name="T0" fmla="*/ 1 h 1"/>
                    <a:gd name="T1" fmla="*/ 0 h 1"/>
                    <a:gd name="T2" fmla="*/ 1 h 1"/>
                  </a:gdLst>
                  <a:ahLst/>
                  <a:cxnLst>
                    <a:cxn ang="0">
                      <a:pos x="0" y="T0"/>
                    </a:cxn>
                    <a:cxn ang="0">
                      <a:pos x="0" y="T1"/>
                    </a:cxn>
                    <a:cxn ang="0">
                      <a:pos x="0" y="T2"/>
                    </a:cxn>
                  </a:cxnLst>
                  <a:rect l="0" t="0" r="r" b="b"/>
                  <a:pathLst>
                    <a:path h="1">
                      <a:moveTo>
                        <a:pt x="0" y="1"/>
                      </a:moveTo>
                      <a:cubicBezTo>
                        <a:pt x="0" y="1"/>
                        <a:pt x="0" y="1"/>
                        <a:pt x="0" y="0"/>
                      </a:cubicBezTo>
                      <a:cubicBezTo>
                        <a:pt x="0" y="1"/>
                        <a:pt x="0" y="1"/>
                        <a:pt x="0" y="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682" name="Freeform 1473">
                  <a:extLst>
                    <a:ext uri="{FF2B5EF4-FFF2-40B4-BE49-F238E27FC236}">
                      <a16:creationId xmlns:a16="http://schemas.microsoft.com/office/drawing/2014/main" id="{65E5F431-57B4-41C3-906E-D899B5FBEFB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76" y="2681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683" name="Freeform 1474">
                  <a:extLst>
                    <a:ext uri="{FF2B5EF4-FFF2-40B4-BE49-F238E27FC236}">
                      <a16:creationId xmlns:a16="http://schemas.microsoft.com/office/drawing/2014/main" id="{FDF51DAD-5F9E-468E-A682-49F3787BFA6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76" y="2674"/>
                  <a:ext cx="0" cy="1"/>
                </a:xfrm>
                <a:custGeom>
                  <a:avLst/>
                  <a:gdLst>
                    <a:gd name="T0" fmla="*/ 1 h 1"/>
                    <a:gd name="T1" fmla="*/ 0 h 1"/>
                    <a:gd name="T2" fmla="*/ 1 h 1"/>
                  </a:gdLst>
                  <a:ahLst/>
                  <a:cxnLst>
                    <a:cxn ang="0">
                      <a:pos x="0" y="T0"/>
                    </a:cxn>
                    <a:cxn ang="0">
                      <a:pos x="0" y="T1"/>
                    </a:cxn>
                    <a:cxn ang="0">
                      <a:pos x="0" y="T2"/>
                    </a:cxn>
                  </a:cxnLst>
                  <a:rect l="0" t="0" r="r" b="b"/>
                  <a:pathLst>
                    <a:path h="1">
                      <a:moveTo>
                        <a:pt x="0" y="1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0" y="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684" name="Freeform 1475">
                  <a:extLst>
                    <a:ext uri="{FF2B5EF4-FFF2-40B4-BE49-F238E27FC236}">
                      <a16:creationId xmlns:a16="http://schemas.microsoft.com/office/drawing/2014/main" id="{FF0639AC-CCF7-4716-883C-9B9D91D29AD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76" y="2676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685" name="Freeform 1476">
                  <a:extLst>
                    <a:ext uri="{FF2B5EF4-FFF2-40B4-BE49-F238E27FC236}">
                      <a16:creationId xmlns:a16="http://schemas.microsoft.com/office/drawing/2014/main" id="{3051B077-529A-4F5D-9EC6-B95CCDA7C51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37" y="2698"/>
                  <a:ext cx="176" cy="164"/>
                </a:xfrm>
                <a:custGeom>
                  <a:avLst/>
                  <a:gdLst>
                    <a:gd name="T0" fmla="*/ 2 w 184"/>
                    <a:gd name="T1" fmla="*/ 125 h 171"/>
                    <a:gd name="T2" fmla="*/ 10 w 184"/>
                    <a:gd name="T3" fmla="*/ 140 h 171"/>
                    <a:gd name="T4" fmla="*/ 10 w 184"/>
                    <a:gd name="T5" fmla="*/ 142 h 171"/>
                    <a:gd name="T6" fmla="*/ 10 w 184"/>
                    <a:gd name="T7" fmla="*/ 147 h 171"/>
                    <a:gd name="T8" fmla="*/ 10 w 184"/>
                    <a:gd name="T9" fmla="*/ 148 h 171"/>
                    <a:gd name="T10" fmla="*/ 16 w 184"/>
                    <a:gd name="T11" fmla="*/ 149 h 171"/>
                    <a:gd name="T12" fmla="*/ 24 w 184"/>
                    <a:gd name="T13" fmla="*/ 149 h 171"/>
                    <a:gd name="T14" fmla="*/ 33 w 184"/>
                    <a:gd name="T15" fmla="*/ 144 h 171"/>
                    <a:gd name="T16" fmla="*/ 42 w 184"/>
                    <a:gd name="T17" fmla="*/ 156 h 171"/>
                    <a:gd name="T18" fmla="*/ 42 w 184"/>
                    <a:gd name="T19" fmla="*/ 161 h 171"/>
                    <a:gd name="T20" fmla="*/ 47 w 184"/>
                    <a:gd name="T21" fmla="*/ 170 h 171"/>
                    <a:gd name="T22" fmla="*/ 47 w 184"/>
                    <a:gd name="T23" fmla="*/ 170 h 171"/>
                    <a:gd name="T24" fmla="*/ 48 w 184"/>
                    <a:gd name="T25" fmla="*/ 169 h 171"/>
                    <a:gd name="T26" fmla="*/ 53 w 184"/>
                    <a:gd name="T27" fmla="*/ 167 h 171"/>
                    <a:gd name="T28" fmla="*/ 54 w 184"/>
                    <a:gd name="T29" fmla="*/ 168 h 171"/>
                    <a:gd name="T30" fmla="*/ 55 w 184"/>
                    <a:gd name="T31" fmla="*/ 169 h 171"/>
                    <a:gd name="T32" fmla="*/ 56 w 184"/>
                    <a:gd name="T33" fmla="*/ 170 h 171"/>
                    <a:gd name="T34" fmla="*/ 57 w 184"/>
                    <a:gd name="T35" fmla="*/ 171 h 171"/>
                    <a:gd name="T36" fmla="*/ 69 w 184"/>
                    <a:gd name="T37" fmla="*/ 166 h 171"/>
                    <a:gd name="T38" fmla="*/ 70 w 184"/>
                    <a:gd name="T39" fmla="*/ 168 h 171"/>
                    <a:gd name="T40" fmla="*/ 73 w 184"/>
                    <a:gd name="T41" fmla="*/ 167 h 171"/>
                    <a:gd name="T42" fmla="*/ 74 w 184"/>
                    <a:gd name="T43" fmla="*/ 163 h 171"/>
                    <a:gd name="T44" fmla="*/ 75 w 184"/>
                    <a:gd name="T45" fmla="*/ 161 h 171"/>
                    <a:gd name="T46" fmla="*/ 76 w 184"/>
                    <a:gd name="T47" fmla="*/ 151 h 171"/>
                    <a:gd name="T48" fmla="*/ 85 w 184"/>
                    <a:gd name="T49" fmla="*/ 146 h 171"/>
                    <a:gd name="T50" fmla="*/ 93 w 184"/>
                    <a:gd name="T51" fmla="*/ 131 h 171"/>
                    <a:gd name="T52" fmla="*/ 98 w 184"/>
                    <a:gd name="T53" fmla="*/ 134 h 171"/>
                    <a:gd name="T54" fmla="*/ 103 w 184"/>
                    <a:gd name="T55" fmla="*/ 128 h 171"/>
                    <a:gd name="T56" fmla="*/ 113 w 184"/>
                    <a:gd name="T57" fmla="*/ 124 h 171"/>
                    <a:gd name="T58" fmla="*/ 126 w 184"/>
                    <a:gd name="T59" fmla="*/ 116 h 171"/>
                    <a:gd name="T60" fmla="*/ 140 w 184"/>
                    <a:gd name="T61" fmla="*/ 115 h 171"/>
                    <a:gd name="T62" fmla="*/ 147 w 184"/>
                    <a:gd name="T63" fmla="*/ 115 h 171"/>
                    <a:gd name="T64" fmla="*/ 157 w 184"/>
                    <a:gd name="T65" fmla="*/ 112 h 171"/>
                    <a:gd name="T66" fmla="*/ 174 w 184"/>
                    <a:gd name="T67" fmla="*/ 110 h 171"/>
                    <a:gd name="T68" fmla="*/ 180 w 184"/>
                    <a:gd name="T69" fmla="*/ 105 h 171"/>
                    <a:gd name="T70" fmla="*/ 183 w 184"/>
                    <a:gd name="T71" fmla="*/ 97 h 171"/>
                    <a:gd name="T72" fmla="*/ 183 w 184"/>
                    <a:gd name="T73" fmla="*/ 95 h 171"/>
                    <a:gd name="T74" fmla="*/ 183 w 184"/>
                    <a:gd name="T75" fmla="*/ 93 h 171"/>
                    <a:gd name="T76" fmla="*/ 184 w 184"/>
                    <a:gd name="T77" fmla="*/ 87 h 171"/>
                    <a:gd name="T78" fmla="*/ 184 w 184"/>
                    <a:gd name="T79" fmla="*/ 81 h 171"/>
                    <a:gd name="T80" fmla="*/ 184 w 184"/>
                    <a:gd name="T81" fmla="*/ 72 h 171"/>
                    <a:gd name="T82" fmla="*/ 176 w 184"/>
                    <a:gd name="T83" fmla="*/ 73 h 171"/>
                    <a:gd name="T84" fmla="*/ 169 w 184"/>
                    <a:gd name="T85" fmla="*/ 61 h 171"/>
                    <a:gd name="T86" fmla="*/ 156 w 184"/>
                    <a:gd name="T87" fmla="*/ 56 h 171"/>
                    <a:gd name="T88" fmla="*/ 64 w 184"/>
                    <a:gd name="T89" fmla="*/ 0 h 171"/>
                    <a:gd name="T90" fmla="*/ 78 w 184"/>
                    <a:gd name="T91" fmla="*/ 101 h 171"/>
                    <a:gd name="T92" fmla="*/ 32 w 184"/>
                    <a:gd name="T93" fmla="*/ 113 h 171"/>
                    <a:gd name="T94" fmla="*/ 19 w 184"/>
                    <a:gd name="T95" fmla="*/ 114 h 171"/>
                    <a:gd name="T96" fmla="*/ 14 w 184"/>
                    <a:gd name="T97" fmla="*/ 118 h 171"/>
                    <a:gd name="T98" fmla="*/ 5 w 184"/>
                    <a:gd name="T99" fmla="*/ 116 h 171"/>
                    <a:gd name="T100" fmla="*/ 4 w 184"/>
                    <a:gd name="T101" fmla="*/ 119 h 171"/>
                    <a:gd name="T102" fmla="*/ 2 w 184"/>
                    <a:gd name="T103" fmla="*/ 121 h 171"/>
                    <a:gd name="T104" fmla="*/ 0 w 184"/>
                    <a:gd name="T105" fmla="*/ 121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</a:cxnLst>
                  <a:rect l="0" t="0" r="r" b="b"/>
                  <a:pathLst>
                    <a:path w="184" h="171">
                      <a:moveTo>
                        <a:pt x="0" y="121"/>
                      </a:moveTo>
                      <a:cubicBezTo>
                        <a:pt x="2" y="125"/>
                        <a:pt x="2" y="125"/>
                        <a:pt x="2" y="125"/>
                      </a:cubicBezTo>
                      <a:cubicBezTo>
                        <a:pt x="2" y="125"/>
                        <a:pt x="2" y="125"/>
                        <a:pt x="2" y="125"/>
                      </a:cubicBezTo>
                      <a:cubicBezTo>
                        <a:pt x="2" y="127"/>
                        <a:pt x="3" y="130"/>
                        <a:pt x="3" y="131"/>
                      </a:cubicBezTo>
                      <a:cubicBezTo>
                        <a:pt x="7" y="135"/>
                        <a:pt x="10" y="137"/>
                        <a:pt x="10" y="139"/>
                      </a:cubicBezTo>
                      <a:cubicBezTo>
                        <a:pt x="10" y="139"/>
                        <a:pt x="10" y="140"/>
                        <a:pt x="10" y="140"/>
                      </a:cubicBezTo>
                      <a:cubicBezTo>
                        <a:pt x="10" y="140"/>
                        <a:pt x="10" y="141"/>
                        <a:pt x="10" y="141"/>
                      </a:cubicBezTo>
                      <a:cubicBezTo>
                        <a:pt x="10" y="141"/>
                        <a:pt x="10" y="141"/>
                        <a:pt x="10" y="141"/>
                      </a:cubicBezTo>
                      <a:cubicBezTo>
                        <a:pt x="10" y="142"/>
                        <a:pt x="10" y="142"/>
                        <a:pt x="10" y="142"/>
                      </a:cubicBezTo>
                      <a:cubicBezTo>
                        <a:pt x="10" y="143"/>
                        <a:pt x="10" y="143"/>
                        <a:pt x="10" y="144"/>
                      </a:cubicBezTo>
                      <a:cubicBezTo>
                        <a:pt x="10" y="144"/>
                        <a:pt x="10" y="144"/>
                        <a:pt x="10" y="144"/>
                      </a:cubicBezTo>
                      <a:cubicBezTo>
                        <a:pt x="10" y="147"/>
                        <a:pt x="10" y="147"/>
                        <a:pt x="10" y="147"/>
                      </a:cubicBezTo>
                      <a:cubicBezTo>
                        <a:pt x="10" y="147"/>
                        <a:pt x="10" y="147"/>
                        <a:pt x="10" y="147"/>
                      </a:cubicBezTo>
                      <a:cubicBezTo>
                        <a:pt x="10" y="148"/>
                        <a:pt x="10" y="148"/>
                        <a:pt x="10" y="148"/>
                      </a:cubicBezTo>
                      <a:cubicBezTo>
                        <a:pt x="10" y="148"/>
                        <a:pt x="10" y="148"/>
                        <a:pt x="10" y="148"/>
                      </a:cubicBezTo>
                      <a:cubicBezTo>
                        <a:pt x="10" y="148"/>
                        <a:pt x="10" y="148"/>
                        <a:pt x="10" y="148"/>
                      </a:cubicBezTo>
                      <a:cubicBezTo>
                        <a:pt x="10" y="149"/>
                        <a:pt x="10" y="149"/>
                        <a:pt x="11" y="150"/>
                      </a:cubicBezTo>
                      <a:cubicBezTo>
                        <a:pt x="13" y="148"/>
                        <a:pt x="14" y="149"/>
                        <a:pt x="16" y="149"/>
                      </a:cubicBezTo>
                      <a:cubicBezTo>
                        <a:pt x="16" y="150"/>
                        <a:pt x="16" y="150"/>
                        <a:pt x="16" y="150"/>
                      </a:cubicBezTo>
                      <a:cubicBezTo>
                        <a:pt x="17" y="148"/>
                        <a:pt x="18" y="147"/>
                        <a:pt x="20" y="147"/>
                      </a:cubicBezTo>
                      <a:cubicBezTo>
                        <a:pt x="21" y="147"/>
                        <a:pt x="22" y="148"/>
                        <a:pt x="24" y="149"/>
                      </a:cubicBezTo>
                      <a:cubicBezTo>
                        <a:pt x="24" y="149"/>
                        <a:pt x="25" y="149"/>
                        <a:pt x="25" y="149"/>
                      </a:cubicBezTo>
                      <a:cubicBezTo>
                        <a:pt x="26" y="149"/>
                        <a:pt x="28" y="147"/>
                        <a:pt x="28" y="147"/>
                      </a:cubicBezTo>
                      <a:cubicBezTo>
                        <a:pt x="31" y="145"/>
                        <a:pt x="32" y="144"/>
                        <a:pt x="33" y="144"/>
                      </a:cubicBezTo>
                      <a:cubicBezTo>
                        <a:pt x="34" y="144"/>
                        <a:pt x="34" y="144"/>
                        <a:pt x="34" y="144"/>
                      </a:cubicBezTo>
                      <a:cubicBezTo>
                        <a:pt x="37" y="144"/>
                        <a:pt x="40" y="151"/>
                        <a:pt x="40" y="154"/>
                      </a:cubicBezTo>
                      <a:cubicBezTo>
                        <a:pt x="40" y="154"/>
                        <a:pt x="41" y="155"/>
                        <a:pt x="42" y="156"/>
                      </a:cubicBezTo>
                      <a:cubicBezTo>
                        <a:pt x="43" y="157"/>
                        <a:pt x="44" y="158"/>
                        <a:pt x="44" y="159"/>
                      </a:cubicBezTo>
                      <a:cubicBezTo>
                        <a:pt x="44" y="160"/>
                        <a:pt x="44" y="161"/>
                        <a:pt x="42" y="161"/>
                      </a:cubicBezTo>
                      <a:cubicBezTo>
                        <a:pt x="42" y="161"/>
                        <a:pt x="42" y="161"/>
                        <a:pt x="42" y="161"/>
                      </a:cubicBezTo>
                      <a:cubicBezTo>
                        <a:pt x="45" y="162"/>
                        <a:pt x="45" y="165"/>
                        <a:pt x="46" y="166"/>
                      </a:cubicBezTo>
                      <a:cubicBezTo>
                        <a:pt x="46" y="167"/>
                        <a:pt x="46" y="168"/>
                        <a:pt x="46" y="168"/>
                      </a:cubicBezTo>
                      <a:cubicBezTo>
                        <a:pt x="46" y="169"/>
                        <a:pt x="47" y="169"/>
                        <a:pt x="47" y="170"/>
                      </a:cubicBezTo>
                      <a:cubicBezTo>
                        <a:pt x="47" y="170"/>
                        <a:pt x="47" y="170"/>
                        <a:pt x="47" y="170"/>
                      </a:cubicBezTo>
                      <a:cubicBezTo>
                        <a:pt x="47" y="170"/>
                        <a:pt x="47" y="170"/>
                        <a:pt x="47" y="170"/>
                      </a:cubicBezTo>
                      <a:cubicBezTo>
                        <a:pt x="47" y="170"/>
                        <a:pt x="47" y="170"/>
                        <a:pt x="47" y="170"/>
                      </a:cubicBezTo>
                      <a:cubicBezTo>
                        <a:pt x="47" y="170"/>
                        <a:pt x="48" y="170"/>
                        <a:pt x="48" y="170"/>
                      </a:cubicBezTo>
                      <a:cubicBezTo>
                        <a:pt x="48" y="170"/>
                        <a:pt x="48" y="170"/>
                        <a:pt x="48" y="170"/>
                      </a:cubicBezTo>
                      <a:cubicBezTo>
                        <a:pt x="48" y="170"/>
                        <a:pt x="48" y="170"/>
                        <a:pt x="48" y="169"/>
                      </a:cubicBezTo>
                      <a:cubicBezTo>
                        <a:pt x="49" y="168"/>
                        <a:pt x="50" y="167"/>
                        <a:pt x="51" y="167"/>
                      </a:cubicBezTo>
                      <a:cubicBezTo>
                        <a:pt x="52" y="167"/>
                        <a:pt x="52" y="167"/>
                        <a:pt x="52" y="167"/>
                      </a:cubicBezTo>
                      <a:cubicBezTo>
                        <a:pt x="53" y="167"/>
                        <a:pt x="53" y="167"/>
                        <a:pt x="53" y="167"/>
                      </a:cubicBezTo>
                      <a:cubicBezTo>
                        <a:pt x="53" y="167"/>
                        <a:pt x="53" y="167"/>
                        <a:pt x="53" y="167"/>
                      </a:cubicBezTo>
                      <a:cubicBezTo>
                        <a:pt x="54" y="167"/>
                        <a:pt x="54" y="168"/>
                        <a:pt x="54" y="168"/>
                      </a:cubicBezTo>
                      <a:cubicBezTo>
                        <a:pt x="54" y="168"/>
                        <a:pt x="54" y="168"/>
                        <a:pt x="54" y="168"/>
                      </a:cubicBezTo>
                      <a:cubicBezTo>
                        <a:pt x="54" y="168"/>
                        <a:pt x="55" y="168"/>
                        <a:pt x="55" y="168"/>
                      </a:cubicBezTo>
                      <a:cubicBezTo>
                        <a:pt x="55" y="168"/>
                        <a:pt x="55" y="168"/>
                        <a:pt x="55" y="169"/>
                      </a:cubicBezTo>
                      <a:cubicBezTo>
                        <a:pt x="55" y="169"/>
                        <a:pt x="55" y="169"/>
                        <a:pt x="55" y="169"/>
                      </a:cubicBezTo>
                      <a:cubicBezTo>
                        <a:pt x="56" y="169"/>
                        <a:pt x="56" y="169"/>
                        <a:pt x="56" y="169"/>
                      </a:cubicBezTo>
                      <a:cubicBezTo>
                        <a:pt x="56" y="169"/>
                        <a:pt x="56" y="169"/>
                        <a:pt x="56" y="170"/>
                      </a:cubicBezTo>
                      <a:cubicBezTo>
                        <a:pt x="56" y="170"/>
                        <a:pt x="56" y="170"/>
                        <a:pt x="56" y="170"/>
                      </a:cubicBezTo>
                      <a:cubicBezTo>
                        <a:pt x="56" y="170"/>
                        <a:pt x="56" y="170"/>
                        <a:pt x="57" y="170"/>
                      </a:cubicBezTo>
                      <a:cubicBezTo>
                        <a:pt x="57" y="170"/>
                        <a:pt x="57" y="170"/>
                        <a:pt x="57" y="170"/>
                      </a:cubicBezTo>
                      <a:cubicBezTo>
                        <a:pt x="57" y="170"/>
                        <a:pt x="57" y="171"/>
                        <a:pt x="57" y="171"/>
                      </a:cubicBezTo>
                      <a:cubicBezTo>
                        <a:pt x="57" y="171"/>
                        <a:pt x="57" y="171"/>
                        <a:pt x="57" y="171"/>
                      </a:cubicBezTo>
                      <a:cubicBezTo>
                        <a:pt x="58" y="171"/>
                        <a:pt x="60" y="169"/>
                        <a:pt x="60" y="168"/>
                      </a:cubicBezTo>
                      <a:cubicBezTo>
                        <a:pt x="61" y="165"/>
                        <a:pt x="67" y="163"/>
                        <a:pt x="69" y="166"/>
                      </a:cubicBezTo>
                      <a:cubicBezTo>
                        <a:pt x="69" y="166"/>
                        <a:pt x="70" y="167"/>
                        <a:pt x="69" y="168"/>
                      </a:cubicBezTo>
                      <a:cubicBezTo>
                        <a:pt x="69" y="168"/>
                        <a:pt x="69" y="168"/>
                        <a:pt x="69" y="169"/>
                      </a:cubicBezTo>
                      <a:cubicBezTo>
                        <a:pt x="70" y="168"/>
                        <a:pt x="70" y="168"/>
                        <a:pt x="70" y="168"/>
                      </a:cubicBezTo>
                      <a:cubicBezTo>
                        <a:pt x="71" y="168"/>
                        <a:pt x="71" y="167"/>
                        <a:pt x="72" y="167"/>
                      </a:cubicBezTo>
                      <a:cubicBezTo>
                        <a:pt x="72" y="167"/>
                        <a:pt x="72" y="167"/>
                        <a:pt x="73" y="167"/>
                      </a:cubicBezTo>
                      <a:cubicBezTo>
                        <a:pt x="73" y="167"/>
                        <a:pt x="73" y="167"/>
                        <a:pt x="73" y="167"/>
                      </a:cubicBezTo>
                      <a:cubicBezTo>
                        <a:pt x="73" y="167"/>
                        <a:pt x="73" y="166"/>
                        <a:pt x="73" y="166"/>
                      </a:cubicBezTo>
                      <a:cubicBezTo>
                        <a:pt x="74" y="166"/>
                        <a:pt x="74" y="165"/>
                        <a:pt x="74" y="165"/>
                      </a:cubicBezTo>
                      <a:cubicBezTo>
                        <a:pt x="74" y="164"/>
                        <a:pt x="74" y="164"/>
                        <a:pt x="74" y="163"/>
                      </a:cubicBezTo>
                      <a:cubicBezTo>
                        <a:pt x="74" y="163"/>
                        <a:pt x="75" y="163"/>
                        <a:pt x="75" y="163"/>
                      </a:cubicBezTo>
                      <a:cubicBezTo>
                        <a:pt x="75" y="162"/>
                        <a:pt x="75" y="162"/>
                        <a:pt x="75" y="161"/>
                      </a:cubicBezTo>
                      <a:cubicBezTo>
                        <a:pt x="75" y="161"/>
                        <a:pt x="75" y="161"/>
                        <a:pt x="75" y="161"/>
                      </a:cubicBezTo>
                      <a:cubicBezTo>
                        <a:pt x="76" y="160"/>
                        <a:pt x="76" y="160"/>
                        <a:pt x="76" y="159"/>
                      </a:cubicBezTo>
                      <a:cubicBezTo>
                        <a:pt x="76" y="159"/>
                        <a:pt x="76" y="158"/>
                        <a:pt x="75" y="157"/>
                      </a:cubicBezTo>
                      <a:cubicBezTo>
                        <a:pt x="75" y="155"/>
                        <a:pt x="74" y="152"/>
                        <a:pt x="76" y="151"/>
                      </a:cubicBezTo>
                      <a:cubicBezTo>
                        <a:pt x="77" y="151"/>
                        <a:pt x="78" y="151"/>
                        <a:pt x="79" y="151"/>
                      </a:cubicBezTo>
                      <a:cubicBezTo>
                        <a:pt x="82" y="151"/>
                        <a:pt x="83" y="150"/>
                        <a:pt x="84" y="148"/>
                      </a:cubicBezTo>
                      <a:cubicBezTo>
                        <a:pt x="85" y="147"/>
                        <a:pt x="85" y="146"/>
                        <a:pt x="85" y="146"/>
                      </a:cubicBezTo>
                      <a:cubicBezTo>
                        <a:pt x="86" y="143"/>
                        <a:pt x="87" y="142"/>
                        <a:pt x="88" y="141"/>
                      </a:cubicBezTo>
                      <a:cubicBezTo>
                        <a:pt x="88" y="137"/>
                        <a:pt x="89" y="133"/>
                        <a:pt x="92" y="132"/>
                      </a:cubicBezTo>
                      <a:cubicBezTo>
                        <a:pt x="92" y="131"/>
                        <a:pt x="92" y="131"/>
                        <a:pt x="93" y="131"/>
                      </a:cubicBezTo>
                      <a:cubicBezTo>
                        <a:pt x="93" y="131"/>
                        <a:pt x="94" y="132"/>
                        <a:pt x="94" y="132"/>
                      </a:cubicBezTo>
                      <a:cubicBezTo>
                        <a:pt x="95" y="132"/>
                        <a:pt x="95" y="132"/>
                        <a:pt x="95" y="132"/>
                      </a:cubicBezTo>
                      <a:cubicBezTo>
                        <a:pt x="96" y="133"/>
                        <a:pt x="98" y="134"/>
                        <a:pt x="98" y="134"/>
                      </a:cubicBezTo>
                      <a:cubicBezTo>
                        <a:pt x="98" y="134"/>
                        <a:pt x="98" y="134"/>
                        <a:pt x="98" y="134"/>
                      </a:cubicBezTo>
                      <a:cubicBezTo>
                        <a:pt x="99" y="130"/>
                        <a:pt x="101" y="130"/>
                        <a:pt x="102" y="129"/>
                      </a:cubicBezTo>
                      <a:cubicBezTo>
                        <a:pt x="103" y="129"/>
                        <a:pt x="103" y="129"/>
                        <a:pt x="103" y="128"/>
                      </a:cubicBezTo>
                      <a:cubicBezTo>
                        <a:pt x="104" y="125"/>
                        <a:pt x="106" y="123"/>
                        <a:pt x="108" y="123"/>
                      </a:cubicBezTo>
                      <a:cubicBezTo>
                        <a:pt x="109" y="123"/>
                        <a:pt x="110" y="124"/>
                        <a:pt x="111" y="124"/>
                      </a:cubicBezTo>
                      <a:cubicBezTo>
                        <a:pt x="112" y="124"/>
                        <a:pt x="113" y="124"/>
                        <a:pt x="113" y="124"/>
                      </a:cubicBezTo>
                      <a:cubicBezTo>
                        <a:pt x="113" y="121"/>
                        <a:pt x="116" y="120"/>
                        <a:pt x="118" y="120"/>
                      </a:cubicBezTo>
                      <a:cubicBezTo>
                        <a:pt x="120" y="120"/>
                        <a:pt x="122" y="119"/>
                        <a:pt x="124" y="118"/>
                      </a:cubicBezTo>
                      <a:cubicBezTo>
                        <a:pt x="124" y="117"/>
                        <a:pt x="125" y="117"/>
                        <a:pt x="126" y="116"/>
                      </a:cubicBezTo>
                      <a:cubicBezTo>
                        <a:pt x="128" y="115"/>
                        <a:pt x="130" y="113"/>
                        <a:pt x="132" y="113"/>
                      </a:cubicBezTo>
                      <a:cubicBezTo>
                        <a:pt x="133" y="113"/>
                        <a:pt x="134" y="114"/>
                        <a:pt x="134" y="114"/>
                      </a:cubicBezTo>
                      <a:cubicBezTo>
                        <a:pt x="135" y="115"/>
                        <a:pt x="136" y="115"/>
                        <a:pt x="140" y="115"/>
                      </a:cubicBezTo>
                      <a:cubicBezTo>
                        <a:pt x="141" y="115"/>
                        <a:pt x="141" y="115"/>
                        <a:pt x="141" y="115"/>
                      </a:cubicBezTo>
                      <a:cubicBezTo>
                        <a:pt x="144" y="115"/>
                        <a:pt x="146" y="115"/>
                        <a:pt x="146" y="115"/>
                      </a:cubicBezTo>
                      <a:cubicBezTo>
                        <a:pt x="146" y="115"/>
                        <a:pt x="147" y="115"/>
                        <a:pt x="147" y="115"/>
                      </a:cubicBezTo>
                      <a:cubicBezTo>
                        <a:pt x="147" y="115"/>
                        <a:pt x="147" y="114"/>
                        <a:pt x="148" y="114"/>
                      </a:cubicBezTo>
                      <a:cubicBezTo>
                        <a:pt x="149" y="113"/>
                        <a:pt x="150" y="113"/>
                        <a:pt x="152" y="112"/>
                      </a:cubicBezTo>
                      <a:cubicBezTo>
                        <a:pt x="153" y="112"/>
                        <a:pt x="155" y="111"/>
                        <a:pt x="157" y="112"/>
                      </a:cubicBezTo>
                      <a:cubicBezTo>
                        <a:pt x="157" y="112"/>
                        <a:pt x="158" y="112"/>
                        <a:pt x="159" y="112"/>
                      </a:cubicBezTo>
                      <a:cubicBezTo>
                        <a:pt x="161" y="112"/>
                        <a:pt x="164" y="111"/>
                        <a:pt x="167" y="111"/>
                      </a:cubicBezTo>
                      <a:cubicBezTo>
                        <a:pt x="170" y="110"/>
                        <a:pt x="172" y="110"/>
                        <a:pt x="174" y="110"/>
                      </a:cubicBezTo>
                      <a:cubicBezTo>
                        <a:pt x="176" y="110"/>
                        <a:pt x="177" y="109"/>
                        <a:pt x="179" y="107"/>
                      </a:cubicBezTo>
                      <a:cubicBezTo>
                        <a:pt x="179" y="106"/>
                        <a:pt x="179" y="106"/>
                        <a:pt x="180" y="105"/>
                      </a:cubicBezTo>
                      <a:cubicBezTo>
                        <a:pt x="180" y="105"/>
                        <a:pt x="180" y="105"/>
                        <a:pt x="180" y="105"/>
                      </a:cubicBezTo>
                      <a:cubicBezTo>
                        <a:pt x="180" y="104"/>
                        <a:pt x="181" y="103"/>
                        <a:pt x="181" y="102"/>
                      </a:cubicBezTo>
                      <a:cubicBezTo>
                        <a:pt x="182" y="100"/>
                        <a:pt x="182" y="99"/>
                        <a:pt x="182" y="98"/>
                      </a:cubicBezTo>
                      <a:cubicBezTo>
                        <a:pt x="183" y="98"/>
                        <a:pt x="183" y="98"/>
                        <a:pt x="183" y="97"/>
                      </a:cubicBezTo>
                      <a:cubicBezTo>
                        <a:pt x="183" y="97"/>
                        <a:pt x="183" y="97"/>
                        <a:pt x="183" y="97"/>
                      </a:cubicBezTo>
                      <a:cubicBezTo>
                        <a:pt x="183" y="96"/>
                        <a:pt x="183" y="96"/>
                        <a:pt x="183" y="96"/>
                      </a:cubicBezTo>
                      <a:cubicBezTo>
                        <a:pt x="183" y="96"/>
                        <a:pt x="183" y="96"/>
                        <a:pt x="183" y="95"/>
                      </a:cubicBezTo>
                      <a:cubicBezTo>
                        <a:pt x="183" y="95"/>
                        <a:pt x="183" y="95"/>
                        <a:pt x="183" y="95"/>
                      </a:cubicBezTo>
                      <a:cubicBezTo>
                        <a:pt x="183" y="94"/>
                        <a:pt x="183" y="94"/>
                        <a:pt x="183" y="93"/>
                      </a:cubicBezTo>
                      <a:cubicBezTo>
                        <a:pt x="183" y="93"/>
                        <a:pt x="183" y="93"/>
                        <a:pt x="183" y="93"/>
                      </a:cubicBezTo>
                      <a:cubicBezTo>
                        <a:pt x="183" y="92"/>
                        <a:pt x="183" y="91"/>
                        <a:pt x="183" y="90"/>
                      </a:cubicBezTo>
                      <a:cubicBezTo>
                        <a:pt x="183" y="90"/>
                        <a:pt x="183" y="90"/>
                        <a:pt x="184" y="90"/>
                      </a:cubicBezTo>
                      <a:cubicBezTo>
                        <a:pt x="184" y="89"/>
                        <a:pt x="184" y="88"/>
                        <a:pt x="184" y="87"/>
                      </a:cubicBezTo>
                      <a:cubicBezTo>
                        <a:pt x="184" y="86"/>
                        <a:pt x="184" y="86"/>
                        <a:pt x="184" y="86"/>
                      </a:cubicBezTo>
                      <a:cubicBezTo>
                        <a:pt x="184" y="85"/>
                        <a:pt x="184" y="84"/>
                        <a:pt x="184" y="83"/>
                      </a:cubicBezTo>
                      <a:cubicBezTo>
                        <a:pt x="184" y="82"/>
                        <a:pt x="184" y="82"/>
                        <a:pt x="184" y="81"/>
                      </a:cubicBezTo>
                      <a:cubicBezTo>
                        <a:pt x="184" y="80"/>
                        <a:pt x="184" y="79"/>
                        <a:pt x="184" y="77"/>
                      </a:cubicBezTo>
                      <a:cubicBezTo>
                        <a:pt x="184" y="77"/>
                        <a:pt x="184" y="77"/>
                        <a:pt x="184" y="76"/>
                      </a:cubicBezTo>
                      <a:cubicBezTo>
                        <a:pt x="184" y="75"/>
                        <a:pt x="184" y="73"/>
                        <a:pt x="184" y="72"/>
                      </a:cubicBezTo>
                      <a:cubicBezTo>
                        <a:pt x="184" y="71"/>
                        <a:pt x="184" y="71"/>
                        <a:pt x="184" y="71"/>
                      </a:cubicBezTo>
                      <a:cubicBezTo>
                        <a:pt x="181" y="72"/>
                        <a:pt x="178" y="72"/>
                        <a:pt x="177" y="72"/>
                      </a:cubicBezTo>
                      <a:cubicBezTo>
                        <a:pt x="177" y="73"/>
                        <a:pt x="176" y="73"/>
                        <a:pt x="176" y="73"/>
                      </a:cubicBezTo>
                      <a:cubicBezTo>
                        <a:pt x="174" y="73"/>
                        <a:pt x="174" y="73"/>
                        <a:pt x="174" y="73"/>
                      </a:cubicBezTo>
                      <a:cubicBezTo>
                        <a:pt x="174" y="71"/>
                        <a:pt x="174" y="71"/>
                        <a:pt x="174" y="71"/>
                      </a:cubicBezTo>
                      <a:cubicBezTo>
                        <a:pt x="174" y="71"/>
                        <a:pt x="174" y="63"/>
                        <a:pt x="169" y="61"/>
                      </a:cubicBezTo>
                      <a:cubicBezTo>
                        <a:pt x="164" y="58"/>
                        <a:pt x="157" y="57"/>
                        <a:pt x="157" y="57"/>
                      </a:cubicBezTo>
                      <a:cubicBezTo>
                        <a:pt x="156" y="57"/>
                        <a:pt x="156" y="57"/>
                        <a:pt x="156" y="57"/>
                      </a:cubicBezTo>
                      <a:cubicBezTo>
                        <a:pt x="156" y="56"/>
                        <a:pt x="156" y="56"/>
                        <a:pt x="156" y="56"/>
                      </a:cubicBezTo>
                      <a:cubicBezTo>
                        <a:pt x="156" y="56"/>
                        <a:pt x="152" y="49"/>
                        <a:pt x="149" y="46"/>
                      </a:cubicBezTo>
                      <a:cubicBezTo>
                        <a:pt x="147" y="44"/>
                        <a:pt x="118" y="25"/>
                        <a:pt x="80" y="0"/>
                      </a:cubicBezTo>
                      <a:cubicBezTo>
                        <a:pt x="64" y="0"/>
                        <a:pt x="64" y="0"/>
                        <a:pt x="64" y="0"/>
                      </a:cubicBezTo>
                      <a:cubicBezTo>
                        <a:pt x="75" y="96"/>
                        <a:pt x="75" y="96"/>
                        <a:pt x="75" y="96"/>
                      </a:cubicBezTo>
                      <a:cubicBezTo>
                        <a:pt x="78" y="100"/>
                        <a:pt x="78" y="100"/>
                        <a:pt x="78" y="100"/>
                      </a:cubicBezTo>
                      <a:cubicBezTo>
                        <a:pt x="78" y="101"/>
                        <a:pt x="78" y="101"/>
                        <a:pt x="78" y="101"/>
                      </a:cubicBezTo>
                      <a:cubicBezTo>
                        <a:pt x="79" y="107"/>
                        <a:pt x="78" y="111"/>
                        <a:pt x="76" y="112"/>
                      </a:cubicBezTo>
                      <a:cubicBezTo>
                        <a:pt x="75" y="113"/>
                        <a:pt x="74" y="113"/>
                        <a:pt x="52" y="113"/>
                      </a:cubicBezTo>
                      <a:cubicBezTo>
                        <a:pt x="44" y="113"/>
                        <a:pt x="36" y="113"/>
                        <a:pt x="32" y="113"/>
                      </a:cubicBezTo>
                      <a:cubicBezTo>
                        <a:pt x="32" y="113"/>
                        <a:pt x="31" y="113"/>
                        <a:pt x="31" y="113"/>
                      </a:cubicBezTo>
                      <a:cubicBezTo>
                        <a:pt x="30" y="113"/>
                        <a:pt x="26" y="115"/>
                        <a:pt x="24" y="115"/>
                      </a:cubicBezTo>
                      <a:cubicBezTo>
                        <a:pt x="22" y="115"/>
                        <a:pt x="21" y="115"/>
                        <a:pt x="19" y="114"/>
                      </a:cubicBezTo>
                      <a:cubicBezTo>
                        <a:pt x="19" y="114"/>
                        <a:pt x="18" y="114"/>
                        <a:pt x="17" y="114"/>
                      </a:cubicBezTo>
                      <a:cubicBezTo>
                        <a:pt x="17" y="114"/>
                        <a:pt x="17" y="114"/>
                        <a:pt x="17" y="114"/>
                      </a:cubicBezTo>
                      <a:cubicBezTo>
                        <a:pt x="17" y="115"/>
                        <a:pt x="16" y="118"/>
                        <a:pt x="14" y="118"/>
                      </a:cubicBezTo>
                      <a:cubicBezTo>
                        <a:pt x="12" y="118"/>
                        <a:pt x="11" y="117"/>
                        <a:pt x="9" y="115"/>
                      </a:cubicBezTo>
                      <a:cubicBezTo>
                        <a:pt x="7" y="113"/>
                        <a:pt x="6" y="113"/>
                        <a:pt x="6" y="113"/>
                      </a:cubicBezTo>
                      <a:cubicBezTo>
                        <a:pt x="6" y="113"/>
                        <a:pt x="5" y="114"/>
                        <a:pt x="5" y="116"/>
                      </a:cubicBezTo>
                      <a:cubicBezTo>
                        <a:pt x="5" y="117"/>
                        <a:pt x="5" y="117"/>
                        <a:pt x="5" y="118"/>
                      </a:cubicBezTo>
                      <a:cubicBezTo>
                        <a:pt x="5" y="118"/>
                        <a:pt x="5" y="118"/>
                        <a:pt x="5" y="118"/>
                      </a:cubicBezTo>
                      <a:cubicBezTo>
                        <a:pt x="5" y="118"/>
                        <a:pt x="4" y="119"/>
                        <a:pt x="4" y="119"/>
                      </a:cubicBezTo>
                      <a:cubicBezTo>
                        <a:pt x="4" y="119"/>
                        <a:pt x="4" y="119"/>
                        <a:pt x="4" y="119"/>
                      </a:cubicBezTo>
                      <a:cubicBezTo>
                        <a:pt x="3" y="120"/>
                        <a:pt x="3" y="120"/>
                        <a:pt x="3" y="120"/>
                      </a:cubicBezTo>
                      <a:cubicBezTo>
                        <a:pt x="2" y="120"/>
                        <a:pt x="2" y="120"/>
                        <a:pt x="2" y="121"/>
                      </a:cubicBezTo>
                      <a:cubicBezTo>
                        <a:pt x="2" y="121"/>
                        <a:pt x="1" y="121"/>
                        <a:pt x="0" y="121"/>
                      </a:cubicBezTo>
                      <a:cubicBezTo>
                        <a:pt x="0" y="121"/>
                        <a:pt x="0" y="121"/>
                        <a:pt x="0" y="121"/>
                      </a:cubicBezTo>
                      <a:cubicBezTo>
                        <a:pt x="0" y="121"/>
                        <a:pt x="0" y="121"/>
                        <a:pt x="0" y="12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686" name="Freeform 1477">
                  <a:extLst>
                    <a:ext uri="{FF2B5EF4-FFF2-40B4-BE49-F238E27FC236}">
                      <a16:creationId xmlns:a16="http://schemas.microsoft.com/office/drawing/2014/main" id="{49118F3A-1A90-4DC1-AE96-A38187BB73B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686" y="2752"/>
                  <a:ext cx="1" cy="1"/>
                </a:xfrm>
                <a:custGeom>
                  <a:avLst/>
                  <a:gdLst>
                    <a:gd name="T0" fmla="*/ 0 w 1"/>
                    <a:gd name="T1" fmla="*/ 0 h 1"/>
                    <a:gd name="T2" fmla="*/ 0 w 1"/>
                    <a:gd name="T3" fmla="*/ 1 h 1"/>
                    <a:gd name="T4" fmla="*/ 1 w 1"/>
                    <a:gd name="T5" fmla="*/ 1 h 1"/>
                    <a:gd name="T6" fmla="*/ 0 w 1"/>
                    <a:gd name="T7" fmla="*/ 1 h 1"/>
                    <a:gd name="T8" fmla="*/ 0 w 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" h="1">
                      <a:moveTo>
                        <a:pt x="0" y="0"/>
                      </a:moveTo>
                      <a:lnTo>
                        <a:pt x="0" y="1"/>
                      </a:lnTo>
                      <a:lnTo>
                        <a:pt x="1" y="1"/>
                      </a:lnTo>
                      <a:lnTo>
                        <a:pt x="0" y="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687" name="Freeform 1478">
                  <a:extLst>
                    <a:ext uri="{FF2B5EF4-FFF2-40B4-BE49-F238E27FC236}">
                      <a16:creationId xmlns:a16="http://schemas.microsoft.com/office/drawing/2014/main" id="{ED14488D-36EB-4069-8AFD-5180CF82BA4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706" y="2766"/>
                  <a:ext cx="7" cy="1"/>
                </a:xfrm>
                <a:custGeom>
                  <a:avLst/>
                  <a:gdLst>
                    <a:gd name="T0" fmla="*/ 0 w 7"/>
                    <a:gd name="T1" fmla="*/ 1 h 1"/>
                    <a:gd name="T2" fmla="*/ 7 w 7"/>
                    <a:gd name="T3" fmla="*/ 0 h 1"/>
                    <a:gd name="T4" fmla="*/ 7 w 7"/>
                    <a:gd name="T5" fmla="*/ 0 h 1"/>
                    <a:gd name="T6" fmla="*/ 0 w 7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" h="1">
                      <a:moveTo>
                        <a:pt x="0" y="1"/>
                      </a:moveTo>
                      <a:cubicBezTo>
                        <a:pt x="1" y="1"/>
                        <a:pt x="4" y="1"/>
                        <a:pt x="7" y="0"/>
                      </a:cubicBezTo>
                      <a:cubicBezTo>
                        <a:pt x="7" y="0"/>
                        <a:pt x="7" y="0"/>
                        <a:pt x="7" y="0"/>
                      </a:cubicBezTo>
                      <a:cubicBezTo>
                        <a:pt x="4" y="1"/>
                        <a:pt x="1" y="1"/>
                        <a:pt x="0" y="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688" name="Freeform 1479">
                  <a:extLst>
                    <a:ext uri="{FF2B5EF4-FFF2-40B4-BE49-F238E27FC236}">
                      <a16:creationId xmlns:a16="http://schemas.microsoft.com/office/drawing/2014/main" id="{4213EE9D-57CA-4F14-B07D-304974792D7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46" y="2832"/>
                  <a:ext cx="0" cy="1"/>
                </a:xfrm>
                <a:custGeom>
                  <a:avLst/>
                  <a:gdLst>
                    <a:gd name="T0" fmla="*/ 1 h 1"/>
                    <a:gd name="T1" fmla="*/ 0 h 1"/>
                    <a:gd name="T2" fmla="*/ 1 h 1"/>
                  </a:gdLst>
                  <a:ahLst/>
                  <a:cxnLst>
                    <a:cxn ang="0">
                      <a:pos x="0" y="T0"/>
                    </a:cxn>
                    <a:cxn ang="0">
                      <a:pos x="0" y="T1"/>
                    </a:cxn>
                    <a:cxn ang="0">
                      <a:pos x="0" y="T2"/>
                    </a:cxn>
                  </a:cxnLst>
                  <a:rect l="0" t="0" r="r" b="b"/>
                  <a:pathLst>
                    <a:path h="1">
                      <a:moveTo>
                        <a:pt x="0" y="1"/>
                      </a:moveTo>
                      <a:cubicBezTo>
                        <a:pt x="0" y="1"/>
                        <a:pt x="0" y="0"/>
                        <a:pt x="0" y="0"/>
                      </a:cubicBezTo>
                      <a:cubicBezTo>
                        <a:pt x="0" y="0"/>
                        <a:pt x="0" y="1"/>
                        <a:pt x="0" y="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689" name="Freeform 1480">
                  <a:extLst>
                    <a:ext uri="{FF2B5EF4-FFF2-40B4-BE49-F238E27FC236}">
                      <a16:creationId xmlns:a16="http://schemas.microsoft.com/office/drawing/2014/main" id="{2F2A9DAD-1A52-49AD-87E9-E452D293B1E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46" y="2833"/>
                  <a:ext cx="0" cy="1"/>
                </a:xfrm>
                <a:custGeom>
                  <a:avLst/>
                  <a:gdLst>
                    <a:gd name="T0" fmla="*/ 0 h 1"/>
                    <a:gd name="T1" fmla="*/ 1 h 1"/>
                    <a:gd name="T2" fmla="*/ 0 h 1"/>
                  </a:gdLst>
                  <a:ahLst/>
                  <a:cxnLst>
                    <a:cxn ang="0">
                      <a:pos x="0" y="T0"/>
                    </a:cxn>
                    <a:cxn ang="0">
                      <a:pos x="0" y="T1"/>
                    </a:cxn>
                    <a:cxn ang="0">
                      <a:pos x="0" y="T2"/>
                    </a:cxn>
                  </a:cxnLst>
                  <a:rect l="0" t="0" r="r" b="b"/>
                  <a:pathLst>
                    <a:path h="1">
                      <a:moveTo>
                        <a:pt x="0" y="0"/>
                      </a:moveTo>
                      <a:cubicBezTo>
                        <a:pt x="0" y="1"/>
                        <a:pt x="0" y="1"/>
                        <a:pt x="0" y="1"/>
                      </a:cubicBezTo>
                      <a:cubicBezTo>
                        <a:pt x="0" y="1"/>
                        <a:pt x="0" y="1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690" name="Oval 1481">
                  <a:extLst>
                    <a:ext uri="{FF2B5EF4-FFF2-40B4-BE49-F238E27FC236}">
                      <a16:creationId xmlns:a16="http://schemas.microsoft.com/office/drawing/2014/main" id="{01296B2B-2289-464A-80CA-A5D564F5D54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537" y="2814"/>
                  <a:ext cx="1" cy="1"/>
                </a:xfrm>
                <a:prstGeom prst="ellipse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691" name="Freeform 1482">
                  <a:extLst>
                    <a:ext uri="{FF2B5EF4-FFF2-40B4-BE49-F238E27FC236}">
                      <a16:creationId xmlns:a16="http://schemas.microsoft.com/office/drawing/2014/main" id="{AAF0FC10-6256-42D4-A391-0BE125436FE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46" y="2839"/>
                  <a:ext cx="0" cy="1"/>
                </a:xfrm>
                <a:custGeom>
                  <a:avLst/>
                  <a:gdLst>
                    <a:gd name="T0" fmla="*/ 1 h 1"/>
                    <a:gd name="T1" fmla="*/ 0 h 1"/>
                    <a:gd name="T2" fmla="*/ 0 h 1"/>
                    <a:gd name="T3" fmla="*/ 0 h 1"/>
                    <a:gd name="T4" fmla="*/ 1 h 1"/>
                  </a:gdLst>
                  <a:ahLst/>
                  <a:cxnLst>
                    <a:cxn ang="0">
                      <a:pos x="0" y="T0"/>
                    </a:cxn>
                    <a:cxn ang="0">
                      <a:pos x="0" y="T1"/>
                    </a:cxn>
                    <a:cxn ang="0">
                      <a:pos x="0" y="T2"/>
                    </a:cxn>
                    <a:cxn ang="0">
                      <a:pos x="0" y="T3"/>
                    </a:cxn>
                    <a:cxn ang="0">
                      <a:pos x="0" y="T4"/>
                    </a:cxn>
                  </a:cxnLst>
                  <a:rect l="0" t="0" r="r" b="b"/>
                  <a:pathLst>
                    <a:path h="1">
                      <a:moveTo>
                        <a:pt x="0" y="1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1"/>
                        <a:pt x="0" y="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692" name="Freeform 1483">
                  <a:extLst>
                    <a:ext uri="{FF2B5EF4-FFF2-40B4-BE49-F238E27FC236}">
                      <a16:creationId xmlns:a16="http://schemas.microsoft.com/office/drawing/2014/main" id="{ECF2A69B-3CF3-489B-9558-BCF232E0EA8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90" y="2860"/>
                  <a:ext cx="0" cy="1"/>
                </a:xfrm>
                <a:custGeom>
                  <a:avLst/>
                  <a:gdLst>
                    <a:gd name="T0" fmla="*/ 0 h 1"/>
                    <a:gd name="T1" fmla="*/ 1 h 1"/>
                    <a:gd name="T2" fmla="*/ 0 h 1"/>
                  </a:gdLst>
                  <a:ahLst/>
                  <a:cxnLst>
                    <a:cxn ang="0">
                      <a:pos x="0" y="T0"/>
                    </a:cxn>
                    <a:cxn ang="0">
                      <a:pos x="0" y="T1"/>
                    </a:cxn>
                    <a:cxn ang="0">
                      <a:pos x="0" y="T2"/>
                    </a:cxn>
                  </a:cxnLst>
                  <a:rect l="0" t="0" r="r" b="b"/>
                  <a:pathLst>
                    <a:path h="1">
                      <a:moveTo>
                        <a:pt x="0" y="0"/>
                      </a:moveTo>
                      <a:cubicBezTo>
                        <a:pt x="0" y="0"/>
                        <a:pt x="0" y="0"/>
                        <a:pt x="0" y="1"/>
                      </a:cubicBezTo>
                      <a:cubicBezTo>
                        <a:pt x="0" y="0"/>
                        <a:pt x="0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693" name="Freeform 1484">
                  <a:extLst>
                    <a:ext uri="{FF2B5EF4-FFF2-40B4-BE49-F238E27FC236}">
                      <a16:creationId xmlns:a16="http://schemas.microsoft.com/office/drawing/2014/main" id="{99B85164-407B-44DB-8932-8225220016B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90" y="2861"/>
                  <a:ext cx="1" cy="0"/>
                </a:xfrm>
                <a:custGeom>
                  <a:avLst/>
                  <a:gdLst>
                    <a:gd name="T0" fmla="*/ 1 w 1"/>
                    <a:gd name="T1" fmla="*/ 0 w 1"/>
                    <a:gd name="T2" fmla="*/ 1 w 1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</a:cxnLst>
                  <a:rect l="0" t="0" r="r" b="b"/>
                  <a:pathLst>
                    <a:path w="1">
                      <a:moveTo>
                        <a:pt x="1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1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694" name="Freeform 1485">
                  <a:extLst>
                    <a:ext uri="{FF2B5EF4-FFF2-40B4-BE49-F238E27FC236}">
                      <a16:creationId xmlns:a16="http://schemas.microsoft.com/office/drawing/2014/main" id="{77F71950-E6AE-4FA8-BDF1-546F8256AAB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88" y="2859"/>
                  <a:ext cx="1" cy="0"/>
                </a:xfrm>
                <a:custGeom>
                  <a:avLst/>
                  <a:gdLst>
                    <a:gd name="T0" fmla="*/ 1 w 1"/>
                    <a:gd name="T1" fmla="*/ 0 w 1"/>
                    <a:gd name="T2" fmla="*/ 1 w 1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</a:cxnLst>
                  <a:rect l="0" t="0" r="r" b="b"/>
                  <a:pathLst>
                    <a:path w="1">
                      <a:moveTo>
                        <a:pt x="1" y="0"/>
                      </a:moveTo>
                      <a:cubicBezTo>
                        <a:pt x="1" y="0"/>
                        <a:pt x="0" y="0"/>
                        <a:pt x="0" y="0"/>
                      </a:cubicBezTo>
                      <a:cubicBezTo>
                        <a:pt x="0" y="0"/>
                        <a:pt x="1" y="0"/>
                        <a:pt x="1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695" name="Freeform 1486">
                  <a:extLst>
                    <a:ext uri="{FF2B5EF4-FFF2-40B4-BE49-F238E27FC236}">
                      <a16:creationId xmlns:a16="http://schemas.microsoft.com/office/drawing/2014/main" id="{E6FDB362-8CB9-4E0A-8DB7-F61966BB0CD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83" y="2858"/>
                  <a:ext cx="2" cy="2"/>
                </a:xfrm>
                <a:custGeom>
                  <a:avLst/>
                  <a:gdLst>
                    <a:gd name="T0" fmla="*/ 0 w 3"/>
                    <a:gd name="T1" fmla="*/ 2 h 2"/>
                    <a:gd name="T2" fmla="*/ 3 w 3"/>
                    <a:gd name="T3" fmla="*/ 0 h 2"/>
                    <a:gd name="T4" fmla="*/ 0 w 3"/>
                    <a:gd name="T5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3" h="2">
                      <a:moveTo>
                        <a:pt x="0" y="2"/>
                      </a:moveTo>
                      <a:cubicBezTo>
                        <a:pt x="1" y="1"/>
                        <a:pt x="2" y="0"/>
                        <a:pt x="3" y="0"/>
                      </a:cubicBezTo>
                      <a:cubicBezTo>
                        <a:pt x="2" y="0"/>
                        <a:pt x="1" y="1"/>
                        <a:pt x="0" y="2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696" name="Freeform 1487">
                  <a:extLst>
                    <a:ext uri="{FF2B5EF4-FFF2-40B4-BE49-F238E27FC236}">
                      <a16:creationId xmlns:a16="http://schemas.microsoft.com/office/drawing/2014/main" id="{410F27B9-8FF7-4D6D-8417-D3806226205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87" y="2858"/>
                  <a:ext cx="1" cy="1"/>
                </a:xfrm>
                <a:custGeom>
                  <a:avLst/>
                  <a:gdLst>
                    <a:gd name="T0" fmla="*/ 1 w 1"/>
                    <a:gd name="T1" fmla="*/ 1 h 1"/>
                    <a:gd name="T2" fmla="*/ 0 w 1"/>
                    <a:gd name="T3" fmla="*/ 0 h 1"/>
                    <a:gd name="T4" fmla="*/ 1 w 1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1" h="1">
                      <a:moveTo>
                        <a:pt x="1" y="1"/>
                      </a:moveTo>
                      <a:cubicBezTo>
                        <a:pt x="1" y="1"/>
                        <a:pt x="1" y="0"/>
                        <a:pt x="0" y="0"/>
                      </a:cubicBezTo>
                      <a:cubicBezTo>
                        <a:pt x="1" y="0"/>
                        <a:pt x="1" y="1"/>
                        <a:pt x="1" y="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697" name="Freeform 1488">
                  <a:extLst>
                    <a:ext uri="{FF2B5EF4-FFF2-40B4-BE49-F238E27FC236}">
                      <a16:creationId xmlns:a16="http://schemas.microsoft.com/office/drawing/2014/main" id="{C9D48CCC-D83D-41F4-890D-ED9BFF16EFA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86" y="2858"/>
                  <a:ext cx="1" cy="0"/>
                </a:xfrm>
                <a:custGeom>
                  <a:avLst/>
                  <a:gdLst>
                    <a:gd name="T0" fmla="*/ 1 w 1"/>
                    <a:gd name="T1" fmla="*/ 0 w 1"/>
                    <a:gd name="T2" fmla="*/ 1 w 1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</a:cxnLst>
                  <a:rect l="0" t="0" r="r" b="b"/>
                  <a:pathLst>
                    <a:path w="1">
                      <a:moveTo>
                        <a:pt x="1" y="0"/>
                      </a:moveTo>
                      <a:cubicBezTo>
                        <a:pt x="1" y="0"/>
                        <a:pt x="1" y="0"/>
                        <a:pt x="0" y="0"/>
                      </a:cubicBezTo>
                      <a:cubicBezTo>
                        <a:pt x="1" y="0"/>
                        <a:pt x="1" y="0"/>
                        <a:pt x="1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698" name="Freeform 1489">
                  <a:extLst>
                    <a:ext uri="{FF2B5EF4-FFF2-40B4-BE49-F238E27FC236}">
                      <a16:creationId xmlns:a16="http://schemas.microsoft.com/office/drawing/2014/main" id="{4FF9ADE4-5882-4E75-A395-DE61CF8DC94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89" y="286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699" name="Freeform 1490">
                  <a:extLst>
                    <a:ext uri="{FF2B5EF4-FFF2-40B4-BE49-F238E27FC236}">
                      <a16:creationId xmlns:a16="http://schemas.microsoft.com/office/drawing/2014/main" id="{3B2A909A-0321-4F64-B0DC-9356061F72D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606" y="2858"/>
                  <a:ext cx="1" cy="0"/>
                </a:xfrm>
                <a:custGeom>
                  <a:avLst/>
                  <a:gdLst>
                    <a:gd name="T0" fmla="*/ 1 w 1"/>
                    <a:gd name="T1" fmla="*/ 0 w 1"/>
                    <a:gd name="T2" fmla="*/ 1 w 1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</a:cxnLst>
                  <a:rect l="0" t="0" r="r" b="b"/>
                  <a:pathLst>
                    <a:path w="1">
                      <a:moveTo>
                        <a:pt x="1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1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700" name="Freeform 1491">
                  <a:extLst>
                    <a:ext uri="{FF2B5EF4-FFF2-40B4-BE49-F238E27FC236}">
                      <a16:creationId xmlns:a16="http://schemas.microsoft.com/office/drawing/2014/main" id="{A480C99E-4A46-4644-8F4A-B34FF6CCBC7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83" y="2860"/>
                  <a:ext cx="0" cy="1"/>
                </a:xfrm>
                <a:custGeom>
                  <a:avLst/>
                  <a:gdLst>
                    <a:gd name="T0" fmla="*/ 1 h 1"/>
                    <a:gd name="T1" fmla="*/ 1 h 1"/>
                    <a:gd name="T2" fmla="*/ 0 h 1"/>
                    <a:gd name="T3" fmla="*/ 1 h 1"/>
                    <a:gd name="T4" fmla="*/ 1 h 1"/>
                  </a:gdLst>
                  <a:ahLst/>
                  <a:cxnLst>
                    <a:cxn ang="0">
                      <a:pos x="0" y="T0"/>
                    </a:cxn>
                    <a:cxn ang="0">
                      <a:pos x="0" y="T1"/>
                    </a:cxn>
                    <a:cxn ang="0">
                      <a:pos x="0" y="T2"/>
                    </a:cxn>
                    <a:cxn ang="0">
                      <a:pos x="0" y="T3"/>
                    </a:cxn>
                    <a:cxn ang="0">
                      <a:pos x="0" y="T4"/>
                    </a:cxn>
                  </a:cxnLst>
                  <a:rect l="0" t="0" r="r" b="b"/>
                  <a:pathLst>
                    <a:path h="1">
                      <a:moveTo>
                        <a:pt x="0" y="1"/>
                      </a:moveTo>
                      <a:cubicBezTo>
                        <a:pt x="0" y="1"/>
                        <a:pt x="0" y="1"/>
                        <a:pt x="0" y="1"/>
                      </a:cubicBezTo>
                      <a:cubicBezTo>
                        <a:pt x="0" y="1"/>
                        <a:pt x="0" y="1"/>
                        <a:pt x="0" y="0"/>
                      </a:cubicBezTo>
                      <a:cubicBezTo>
                        <a:pt x="0" y="1"/>
                        <a:pt x="0" y="1"/>
                        <a:pt x="0" y="1"/>
                      </a:cubicBezTo>
                      <a:cubicBezTo>
                        <a:pt x="0" y="1"/>
                        <a:pt x="0" y="1"/>
                        <a:pt x="0" y="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701" name="Freeform 1492">
                  <a:extLst>
                    <a:ext uri="{FF2B5EF4-FFF2-40B4-BE49-F238E27FC236}">
                      <a16:creationId xmlns:a16="http://schemas.microsoft.com/office/drawing/2014/main" id="{21A184B3-CC1C-454E-A7C6-514C02CA3A5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91" y="2861"/>
                  <a:ext cx="0" cy="1"/>
                </a:xfrm>
                <a:custGeom>
                  <a:avLst/>
                  <a:gdLst>
                    <a:gd name="T0" fmla="*/ 1 h 1"/>
                    <a:gd name="T1" fmla="*/ 0 h 1"/>
                    <a:gd name="T2" fmla="*/ 1 h 1"/>
                  </a:gdLst>
                  <a:ahLst/>
                  <a:cxnLst>
                    <a:cxn ang="0">
                      <a:pos x="0" y="T0"/>
                    </a:cxn>
                    <a:cxn ang="0">
                      <a:pos x="0" y="T1"/>
                    </a:cxn>
                    <a:cxn ang="0">
                      <a:pos x="0" y="T2"/>
                    </a:cxn>
                  </a:cxnLst>
                  <a:rect l="0" t="0" r="r" b="b"/>
                  <a:pathLst>
                    <a:path h="1">
                      <a:moveTo>
                        <a:pt x="0" y="1"/>
                      </a:moveTo>
                      <a:cubicBezTo>
                        <a:pt x="0" y="1"/>
                        <a:pt x="0" y="0"/>
                        <a:pt x="0" y="0"/>
                      </a:cubicBezTo>
                      <a:cubicBezTo>
                        <a:pt x="0" y="0"/>
                        <a:pt x="0" y="1"/>
                        <a:pt x="0" y="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702" name="Freeform 1493">
                  <a:extLst>
                    <a:ext uri="{FF2B5EF4-FFF2-40B4-BE49-F238E27FC236}">
                      <a16:creationId xmlns:a16="http://schemas.microsoft.com/office/drawing/2014/main" id="{A1987266-0875-4AF9-9FCE-B29454FC6E0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82" y="2861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703" name="Freeform 1494">
                  <a:extLst>
                    <a:ext uri="{FF2B5EF4-FFF2-40B4-BE49-F238E27FC236}">
                      <a16:creationId xmlns:a16="http://schemas.microsoft.com/office/drawing/2014/main" id="{73ED74F8-681A-4028-B2D6-247249A6A67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81" y="2859"/>
                  <a:ext cx="1" cy="2"/>
                </a:xfrm>
                <a:custGeom>
                  <a:avLst/>
                  <a:gdLst>
                    <a:gd name="T0" fmla="*/ 1 w 1"/>
                    <a:gd name="T1" fmla="*/ 2 h 2"/>
                    <a:gd name="T2" fmla="*/ 0 w 1"/>
                    <a:gd name="T3" fmla="*/ 0 h 2"/>
                    <a:gd name="T4" fmla="*/ 1 w 1"/>
                    <a:gd name="T5" fmla="*/ 1 h 2"/>
                    <a:gd name="T6" fmla="*/ 1 w 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" h="2">
                      <a:moveTo>
                        <a:pt x="1" y="2"/>
                      </a:moveTo>
                      <a:cubicBezTo>
                        <a:pt x="1" y="1"/>
                        <a:pt x="0" y="1"/>
                        <a:pt x="0" y="0"/>
                      </a:cubicBezTo>
                      <a:cubicBezTo>
                        <a:pt x="0" y="1"/>
                        <a:pt x="1" y="1"/>
                        <a:pt x="1" y="1"/>
                      </a:cubicBezTo>
                      <a:cubicBezTo>
                        <a:pt x="1" y="2"/>
                        <a:pt x="1" y="2"/>
                        <a:pt x="1" y="2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704" name="Freeform 1495">
                  <a:extLst>
                    <a:ext uri="{FF2B5EF4-FFF2-40B4-BE49-F238E27FC236}">
                      <a16:creationId xmlns:a16="http://schemas.microsoft.com/office/drawing/2014/main" id="{231208B9-1168-4AF8-9712-4F536A38A62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46" y="2836"/>
                  <a:ext cx="0" cy="3"/>
                </a:xfrm>
                <a:custGeom>
                  <a:avLst/>
                  <a:gdLst>
                    <a:gd name="T0" fmla="*/ 0 h 3"/>
                    <a:gd name="T1" fmla="*/ 0 h 3"/>
                    <a:gd name="T2" fmla="*/ 3 h 3"/>
                    <a:gd name="T3" fmla="*/ 3 h 3"/>
                    <a:gd name="T4" fmla="*/ 0 h 3"/>
                  </a:gdLst>
                  <a:ahLst/>
                  <a:cxnLst>
                    <a:cxn ang="0">
                      <a:pos x="0" y="T0"/>
                    </a:cxn>
                    <a:cxn ang="0">
                      <a:pos x="0" y="T1"/>
                    </a:cxn>
                    <a:cxn ang="0">
                      <a:pos x="0" y="T2"/>
                    </a:cxn>
                    <a:cxn ang="0">
                      <a:pos x="0" y="T3"/>
                    </a:cxn>
                    <a:cxn ang="0">
                      <a:pos x="0" y="T4"/>
                    </a:cxn>
                  </a:cxnLst>
                  <a:rect l="0" t="0" r="r" b="b"/>
                  <a:pathLst>
                    <a:path h="3"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1"/>
                        <a:pt x="0" y="2"/>
                        <a:pt x="0" y="3"/>
                      </a:cubicBezTo>
                      <a:cubicBezTo>
                        <a:pt x="0" y="3"/>
                        <a:pt x="0" y="3"/>
                        <a:pt x="0" y="3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705" name="Freeform 1496">
                  <a:extLst>
                    <a:ext uri="{FF2B5EF4-FFF2-40B4-BE49-F238E27FC236}">
                      <a16:creationId xmlns:a16="http://schemas.microsoft.com/office/drawing/2014/main" id="{7D7BA69F-87C3-4E15-995E-241A238C749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46" y="2839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706" name="Freeform 1497">
                  <a:extLst>
                    <a:ext uri="{FF2B5EF4-FFF2-40B4-BE49-F238E27FC236}">
                      <a16:creationId xmlns:a16="http://schemas.microsoft.com/office/drawing/2014/main" id="{F101B11C-CC51-40FC-A0DE-B1D2A86659F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82" y="2860"/>
                  <a:ext cx="0" cy="1"/>
                </a:xfrm>
                <a:custGeom>
                  <a:avLst/>
                  <a:gdLst>
                    <a:gd name="T0" fmla="*/ 0 h 1"/>
                    <a:gd name="T1" fmla="*/ 1 h 1"/>
                    <a:gd name="T2" fmla="*/ 1 h 1"/>
                    <a:gd name="T3" fmla="*/ 0 h 1"/>
                  </a:gdLst>
                  <a:ahLst/>
                  <a:cxnLst>
                    <a:cxn ang="0">
                      <a:pos x="0" y="T0"/>
                    </a:cxn>
                    <a:cxn ang="0">
                      <a:pos x="0" y="T1"/>
                    </a:cxn>
                    <a:cxn ang="0">
                      <a:pos x="0" y="T2"/>
                    </a:cxn>
                    <a:cxn ang="0">
                      <a:pos x="0" y="T3"/>
                    </a:cxn>
                  </a:cxnLst>
                  <a:rect l="0" t="0" r="r" b="b"/>
                  <a:pathLst>
                    <a:path h="1">
                      <a:moveTo>
                        <a:pt x="0" y="0"/>
                      </a:moveTo>
                      <a:cubicBezTo>
                        <a:pt x="0" y="1"/>
                        <a:pt x="0" y="1"/>
                        <a:pt x="0" y="1"/>
                      </a:cubicBezTo>
                      <a:cubicBezTo>
                        <a:pt x="0" y="1"/>
                        <a:pt x="0" y="1"/>
                        <a:pt x="0" y="1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707" name="Freeform 1498">
                  <a:extLst>
                    <a:ext uri="{FF2B5EF4-FFF2-40B4-BE49-F238E27FC236}">
                      <a16:creationId xmlns:a16="http://schemas.microsoft.com/office/drawing/2014/main" id="{014BC89B-788B-43F7-8C0C-A819103DDA7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41" y="2811"/>
                  <a:ext cx="0" cy="1"/>
                </a:xfrm>
                <a:custGeom>
                  <a:avLst/>
                  <a:gdLst>
                    <a:gd name="T0" fmla="*/ 1 w 1"/>
                    <a:gd name="T1" fmla="*/ 0 h 1"/>
                    <a:gd name="T2" fmla="*/ 0 w 1"/>
                    <a:gd name="T3" fmla="*/ 1 h 1"/>
                    <a:gd name="T4" fmla="*/ 1 w 1"/>
                    <a:gd name="T5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1" h="1">
                      <a:moveTo>
                        <a:pt x="1" y="0"/>
                      </a:moveTo>
                      <a:cubicBezTo>
                        <a:pt x="1" y="0"/>
                        <a:pt x="0" y="1"/>
                        <a:pt x="0" y="1"/>
                      </a:cubicBezTo>
                      <a:cubicBezTo>
                        <a:pt x="0" y="1"/>
                        <a:pt x="1" y="0"/>
                        <a:pt x="1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708" name="Freeform 1499">
                  <a:extLst>
                    <a:ext uri="{FF2B5EF4-FFF2-40B4-BE49-F238E27FC236}">
                      <a16:creationId xmlns:a16="http://schemas.microsoft.com/office/drawing/2014/main" id="{72041FED-B6D8-409F-A973-4C9FA225CDF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45" y="2808"/>
                  <a:ext cx="5" cy="3"/>
                </a:xfrm>
                <a:custGeom>
                  <a:avLst/>
                  <a:gdLst>
                    <a:gd name="T0" fmla="*/ 0 w 5"/>
                    <a:gd name="T1" fmla="*/ 0 h 3"/>
                    <a:gd name="T2" fmla="*/ 5 w 5"/>
                    <a:gd name="T3" fmla="*/ 3 h 3"/>
                    <a:gd name="T4" fmla="*/ 0 w 5"/>
                    <a:gd name="T5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5" h="3">
                      <a:moveTo>
                        <a:pt x="0" y="0"/>
                      </a:moveTo>
                      <a:cubicBezTo>
                        <a:pt x="2" y="2"/>
                        <a:pt x="3" y="3"/>
                        <a:pt x="5" y="3"/>
                      </a:cubicBezTo>
                      <a:cubicBezTo>
                        <a:pt x="3" y="3"/>
                        <a:pt x="2" y="2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709" name="Freeform 1500">
                  <a:extLst>
                    <a:ext uri="{FF2B5EF4-FFF2-40B4-BE49-F238E27FC236}">
                      <a16:creationId xmlns:a16="http://schemas.microsoft.com/office/drawing/2014/main" id="{32BFD188-DF04-4118-90F3-89FB4A1C604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41" y="2809"/>
                  <a:ext cx="0" cy="2"/>
                </a:xfrm>
                <a:custGeom>
                  <a:avLst/>
                  <a:gdLst>
                    <a:gd name="T0" fmla="*/ 2 h 2"/>
                    <a:gd name="T1" fmla="*/ 0 h 2"/>
                    <a:gd name="T2" fmla="*/ 2 h 2"/>
                  </a:gdLst>
                  <a:ahLst/>
                  <a:cxnLst>
                    <a:cxn ang="0">
                      <a:pos x="0" y="T0"/>
                    </a:cxn>
                    <a:cxn ang="0">
                      <a:pos x="0" y="T1"/>
                    </a:cxn>
                    <a:cxn ang="0">
                      <a:pos x="0" y="T2"/>
                    </a:cxn>
                  </a:cxnLst>
                  <a:rect l="0" t="0" r="r" b="b"/>
                  <a:pathLst>
                    <a:path h="2">
                      <a:moveTo>
                        <a:pt x="0" y="2"/>
                      </a:moveTo>
                      <a:cubicBezTo>
                        <a:pt x="0" y="1"/>
                        <a:pt x="0" y="1"/>
                        <a:pt x="0" y="0"/>
                      </a:cubicBezTo>
                      <a:cubicBezTo>
                        <a:pt x="0" y="1"/>
                        <a:pt x="0" y="1"/>
                        <a:pt x="0" y="2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710" name="Freeform 1501">
                  <a:extLst>
                    <a:ext uri="{FF2B5EF4-FFF2-40B4-BE49-F238E27FC236}">
                      <a16:creationId xmlns:a16="http://schemas.microsoft.com/office/drawing/2014/main" id="{7FCF91E1-01C1-4116-BDF5-28C5AEBBE2F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40" y="2812"/>
                  <a:ext cx="1" cy="1"/>
                </a:xfrm>
                <a:custGeom>
                  <a:avLst/>
                  <a:gdLst>
                    <a:gd name="T0" fmla="*/ 0 w 1"/>
                    <a:gd name="T1" fmla="*/ 1 h 1"/>
                    <a:gd name="T2" fmla="*/ 1 w 1"/>
                    <a:gd name="T3" fmla="*/ 0 h 1"/>
                    <a:gd name="T4" fmla="*/ 0 w 1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1" h="1">
                      <a:moveTo>
                        <a:pt x="0" y="1"/>
                      </a:moveTo>
                      <a:cubicBezTo>
                        <a:pt x="0" y="1"/>
                        <a:pt x="0" y="1"/>
                        <a:pt x="1" y="0"/>
                      </a:cubicBezTo>
                      <a:cubicBezTo>
                        <a:pt x="0" y="1"/>
                        <a:pt x="0" y="1"/>
                        <a:pt x="0" y="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711" name="Freeform 1502">
                  <a:extLst>
                    <a:ext uri="{FF2B5EF4-FFF2-40B4-BE49-F238E27FC236}">
                      <a16:creationId xmlns:a16="http://schemas.microsoft.com/office/drawing/2014/main" id="{1D530E43-AA98-492F-A2D8-3291C714C64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37" y="2814"/>
                  <a:ext cx="2" cy="0"/>
                </a:xfrm>
                <a:custGeom>
                  <a:avLst/>
                  <a:gdLst>
                    <a:gd name="T0" fmla="*/ 0 w 2"/>
                    <a:gd name="T1" fmla="*/ 2 w 2"/>
                    <a:gd name="T2" fmla="*/ 0 w 2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</a:cxnLst>
                  <a:rect l="0" t="0" r="r" b="b"/>
                  <a:pathLst>
                    <a:path w="2">
                      <a:moveTo>
                        <a:pt x="0" y="0"/>
                      </a:moveTo>
                      <a:cubicBezTo>
                        <a:pt x="1" y="0"/>
                        <a:pt x="2" y="0"/>
                        <a:pt x="2" y="0"/>
                      </a:cubicBezTo>
                      <a:cubicBezTo>
                        <a:pt x="2" y="0"/>
                        <a:pt x="1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712" name="Freeform 1503">
                  <a:extLst>
                    <a:ext uri="{FF2B5EF4-FFF2-40B4-BE49-F238E27FC236}">
                      <a16:creationId xmlns:a16="http://schemas.microsoft.com/office/drawing/2014/main" id="{6A009490-46B6-4C7E-AEC0-7733DDBE11F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610" y="2810"/>
                  <a:ext cx="85" cy="57"/>
                </a:xfrm>
                <a:custGeom>
                  <a:avLst/>
                  <a:gdLst>
                    <a:gd name="T0" fmla="*/ 87 w 88"/>
                    <a:gd name="T1" fmla="*/ 35 h 59"/>
                    <a:gd name="T2" fmla="*/ 86 w 88"/>
                    <a:gd name="T3" fmla="*/ 35 h 59"/>
                    <a:gd name="T4" fmla="*/ 86 w 88"/>
                    <a:gd name="T5" fmla="*/ 34 h 59"/>
                    <a:gd name="T6" fmla="*/ 84 w 88"/>
                    <a:gd name="T7" fmla="*/ 34 h 59"/>
                    <a:gd name="T8" fmla="*/ 83 w 88"/>
                    <a:gd name="T9" fmla="*/ 29 h 59"/>
                    <a:gd name="T10" fmla="*/ 78 w 88"/>
                    <a:gd name="T11" fmla="*/ 29 h 59"/>
                    <a:gd name="T12" fmla="*/ 74 w 88"/>
                    <a:gd name="T13" fmla="*/ 25 h 59"/>
                    <a:gd name="T14" fmla="*/ 70 w 88"/>
                    <a:gd name="T15" fmla="*/ 19 h 59"/>
                    <a:gd name="T16" fmla="*/ 66 w 88"/>
                    <a:gd name="T17" fmla="*/ 14 h 59"/>
                    <a:gd name="T18" fmla="*/ 62 w 88"/>
                    <a:gd name="T19" fmla="*/ 8 h 59"/>
                    <a:gd name="T20" fmla="*/ 61 w 88"/>
                    <a:gd name="T21" fmla="*/ 7 h 59"/>
                    <a:gd name="T22" fmla="*/ 61 w 88"/>
                    <a:gd name="T23" fmla="*/ 6 h 59"/>
                    <a:gd name="T24" fmla="*/ 61 w 88"/>
                    <a:gd name="T25" fmla="*/ 4 h 59"/>
                    <a:gd name="T26" fmla="*/ 61 w 88"/>
                    <a:gd name="T27" fmla="*/ 2 h 59"/>
                    <a:gd name="T28" fmla="*/ 57 w 88"/>
                    <a:gd name="T29" fmla="*/ 2 h 59"/>
                    <a:gd name="T30" fmla="*/ 56 w 88"/>
                    <a:gd name="T31" fmla="*/ 1 h 59"/>
                    <a:gd name="T32" fmla="*/ 56 w 88"/>
                    <a:gd name="T33" fmla="*/ 1 h 59"/>
                    <a:gd name="T34" fmla="*/ 55 w 88"/>
                    <a:gd name="T35" fmla="*/ 1 h 59"/>
                    <a:gd name="T36" fmla="*/ 55 w 88"/>
                    <a:gd name="T37" fmla="*/ 1 h 59"/>
                    <a:gd name="T38" fmla="*/ 55 w 88"/>
                    <a:gd name="T39" fmla="*/ 0 h 59"/>
                    <a:gd name="T40" fmla="*/ 51 w 88"/>
                    <a:gd name="T41" fmla="*/ 3 h 59"/>
                    <a:gd name="T42" fmla="*/ 42 w 88"/>
                    <a:gd name="T43" fmla="*/ 7 h 59"/>
                    <a:gd name="T44" fmla="*/ 33 w 88"/>
                    <a:gd name="T45" fmla="*/ 11 h 59"/>
                    <a:gd name="T46" fmla="*/ 30 w 88"/>
                    <a:gd name="T47" fmla="*/ 12 h 59"/>
                    <a:gd name="T48" fmla="*/ 25 w 88"/>
                    <a:gd name="T49" fmla="*/ 17 h 59"/>
                    <a:gd name="T50" fmla="*/ 16 w 88"/>
                    <a:gd name="T51" fmla="*/ 19 h 59"/>
                    <a:gd name="T52" fmla="*/ 15 w 88"/>
                    <a:gd name="T53" fmla="*/ 25 h 59"/>
                    <a:gd name="T54" fmla="*/ 14 w 88"/>
                    <a:gd name="T55" fmla="*/ 26 h 59"/>
                    <a:gd name="T56" fmla="*/ 2 w 88"/>
                    <a:gd name="T57" fmla="*/ 38 h 59"/>
                    <a:gd name="T58" fmla="*/ 2 w 88"/>
                    <a:gd name="T59" fmla="*/ 39 h 59"/>
                    <a:gd name="T60" fmla="*/ 2 w 88"/>
                    <a:gd name="T61" fmla="*/ 45 h 59"/>
                    <a:gd name="T62" fmla="*/ 1 w 88"/>
                    <a:gd name="T63" fmla="*/ 47 h 59"/>
                    <a:gd name="T64" fmla="*/ 1 w 88"/>
                    <a:gd name="T65" fmla="*/ 49 h 59"/>
                    <a:gd name="T66" fmla="*/ 0 w 88"/>
                    <a:gd name="T67" fmla="*/ 51 h 59"/>
                    <a:gd name="T68" fmla="*/ 4 w 88"/>
                    <a:gd name="T69" fmla="*/ 54 h 59"/>
                    <a:gd name="T70" fmla="*/ 5 w 88"/>
                    <a:gd name="T71" fmla="*/ 55 h 59"/>
                    <a:gd name="T72" fmla="*/ 11 w 88"/>
                    <a:gd name="T73" fmla="*/ 59 h 59"/>
                    <a:gd name="T74" fmla="*/ 22 w 88"/>
                    <a:gd name="T75" fmla="*/ 55 h 59"/>
                    <a:gd name="T76" fmla="*/ 28 w 88"/>
                    <a:gd name="T77" fmla="*/ 57 h 59"/>
                    <a:gd name="T78" fmla="*/ 27 w 88"/>
                    <a:gd name="T79" fmla="*/ 55 h 59"/>
                    <a:gd name="T80" fmla="*/ 26 w 88"/>
                    <a:gd name="T81" fmla="*/ 45 h 59"/>
                    <a:gd name="T82" fmla="*/ 42 w 88"/>
                    <a:gd name="T83" fmla="*/ 43 h 59"/>
                    <a:gd name="T84" fmla="*/ 50 w 88"/>
                    <a:gd name="T85" fmla="*/ 44 h 59"/>
                    <a:gd name="T86" fmla="*/ 52 w 88"/>
                    <a:gd name="T87" fmla="*/ 44 h 59"/>
                    <a:gd name="T88" fmla="*/ 54 w 88"/>
                    <a:gd name="T89" fmla="*/ 44 h 59"/>
                    <a:gd name="T90" fmla="*/ 55 w 88"/>
                    <a:gd name="T91" fmla="*/ 44 h 59"/>
                    <a:gd name="T92" fmla="*/ 57 w 88"/>
                    <a:gd name="T93" fmla="*/ 43 h 59"/>
                    <a:gd name="T94" fmla="*/ 57 w 88"/>
                    <a:gd name="T95" fmla="*/ 43 h 59"/>
                    <a:gd name="T96" fmla="*/ 59 w 88"/>
                    <a:gd name="T97" fmla="*/ 42 h 59"/>
                    <a:gd name="T98" fmla="*/ 61 w 88"/>
                    <a:gd name="T99" fmla="*/ 41 h 59"/>
                    <a:gd name="T100" fmla="*/ 62 w 88"/>
                    <a:gd name="T101" fmla="*/ 42 h 59"/>
                    <a:gd name="T102" fmla="*/ 69 w 88"/>
                    <a:gd name="T103" fmla="*/ 43 h 59"/>
                    <a:gd name="T104" fmla="*/ 70 w 88"/>
                    <a:gd name="T105" fmla="*/ 43 h 59"/>
                    <a:gd name="T106" fmla="*/ 73 w 88"/>
                    <a:gd name="T107" fmla="*/ 42 h 59"/>
                    <a:gd name="T108" fmla="*/ 85 w 88"/>
                    <a:gd name="T109" fmla="*/ 38 h 59"/>
                    <a:gd name="T110" fmla="*/ 88 w 88"/>
                    <a:gd name="T111" fmla="*/ 36 h 59"/>
                    <a:gd name="T112" fmla="*/ 88 w 88"/>
                    <a:gd name="T113" fmla="*/ 36 h 5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88" h="59">
                      <a:moveTo>
                        <a:pt x="88" y="35"/>
                      </a:moveTo>
                      <a:cubicBezTo>
                        <a:pt x="87" y="35"/>
                        <a:pt x="87" y="35"/>
                        <a:pt x="87" y="35"/>
                      </a:cubicBezTo>
                      <a:cubicBezTo>
                        <a:pt x="87" y="35"/>
                        <a:pt x="87" y="35"/>
                        <a:pt x="87" y="35"/>
                      </a:cubicBezTo>
                      <a:cubicBezTo>
                        <a:pt x="87" y="35"/>
                        <a:pt x="86" y="35"/>
                        <a:pt x="86" y="35"/>
                      </a:cubicBezTo>
                      <a:cubicBezTo>
                        <a:pt x="86" y="35"/>
                        <a:pt x="86" y="35"/>
                        <a:pt x="86" y="35"/>
                      </a:cubicBezTo>
                      <a:cubicBezTo>
                        <a:pt x="86" y="35"/>
                        <a:pt x="86" y="35"/>
                        <a:pt x="86" y="34"/>
                      </a:cubicBezTo>
                      <a:cubicBezTo>
                        <a:pt x="85" y="34"/>
                        <a:pt x="85" y="34"/>
                        <a:pt x="85" y="34"/>
                      </a:cubicBezTo>
                      <a:cubicBezTo>
                        <a:pt x="84" y="34"/>
                        <a:pt x="84" y="34"/>
                        <a:pt x="84" y="34"/>
                      </a:cubicBezTo>
                      <a:cubicBezTo>
                        <a:pt x="84" y="34"/>
                        <a:pt x="84" y="34"/>
                        <a:pt x="84" y="34"/>
                      </a:cubicBezTo>
                      <a:cubicBezTo>
                        <a:pt x="83" y="33"/>
                        <a:pt x="83" y="31"/>
                        <a:pt x="83" y="29"/>
                      </a:cubicBezTo>
                      <a:cubicBezTo>
                        <a:pt x="83" y="29"/>
                        <a:pt x="83" y="29"/>
                        <a:pt x="83" y="28"/>
                      </a:cubicBezTo>
                      <a:cubicBezTo>
                        <a:pt x="81" y="29"/>
                        <a:pt x="79" y="29"/>
                        <a:pt x="78" y="29"/>
                      </a:cubicBezTo>
                      <a:cubicBezTo>
                        <a:pt x="76" y="28"/>
                        <a:pt x="76" y="27"/>
                        <a:pt x="75" y="26"/>
                      </a:cubicBezTo>
                      <a:cubicBezTo>
                        <a:pt x="75" y="26"/>
                        <a:pt x="74" y="25"/>
                        <a:pt x="74" y="25"/>
                      </a:cubicBezTo>
                      <a:cubicBezTo>
                        <a:pt x="74" y="25"/>
                        <a:pt x="74" y="25"/>
                        <a:pt x="74" y="25"/>
                      </a:cubicBezTo>
                      <a:cubicBezTo>
                        <a:pt x="70" y="25"/>
                        <a:pt x="70" y="20"/>
                        <a:pt x="70" y="19"/>
                      </a:cubicBezTo>
                      <a:cubicBezTo>
                        <a:pt x="70" y="18"/>
                        <a:pt x="67" y="15"/>
                        <a:pt x="66" y="15"/>
                      </a:cubicBezTo>
                      <a:cubicBezTo>
                        <a:pt x="66" y="14"/>
                        <a:pt x="66" y="14"/>
                        <a:pt x="66" y="14"/>
                      </a:cubicBezTo>
                      <a:cubicBezTo>
                        <a:pt x="64" y="13"/>
                        <a:pt x="63" y="11"/>
                        <a:pt x="63" y="9"/>
                      </a:cubicBezTo>
                      <a:cubicBezTo>
                        <a:pt x="63" y="9"/>
                        <a:pt x="62" y="8"/>
                        <a:pt x="62" y="8"/>
                      </a:cubicBezTo>
                      <a:cubicBezTo>
                        <a:pt x="62" y="8"/>
                        <a:pt x="61" y="7"/>
                        <a:pt x="61" y="7"/>
                      </a:cubicBezTo>
                      <a:cubicBezTo>
                        <a:pt x="61" y="7"/>
                        <a:pt x="61" y="7"/>
                        <a:pt x="61" y="7"/>
                      </a:cubicBezTo>
                      <a:cubicBezTo>
                        <a:pt x="61" y="7"/>
                        <a:pt x="61" y="6"/>
                        <a:pt x="61" y="6"/>
                      </a:cubicBezTo>
                      <a:cubicBezTo>
                        <a:pt x="61" y="6"/>
                        <a:pt x="61" y="6"/>
                        <a:pt x="61" y="6"/>
                      </a:cubicBezTo>
                      <a:cubicBezTo>
                        <a:pt x="61" y="5"/>
                        <a:pt x="61" y="5"/>
                        <a:pt x="61" y="4"/>
                      </a:cubicBezTo>
                      <a:cubicBezTo>
                        <a:pt x="61" y="4"/>
                        <a:pt x="61" y="4"/>
                        <a:pt x="61" y="4"/>
                      </a:cubicBezTo>
                      <a:cubicBezTo>
                        <a:pt x="61" y="4"/>
                        <a:pt x="61" y="3"/>
                        <a:pt x="61" y="2"/>
                      </a:cubicBezTo>
                      <a:cubicBezTo>
                        <a:pt x="61" y="2"/>
                        <a:pt x="61" y="2"/>
                        <a:pt x="61" y="2"/>
                      </a:cubicBezTo>
                      <a:cubicBezTo>
                        <a:pt x="61" y="2"/>
                        <a:pt x="61" y="2"/>
                        <a:pt x="60" y="2"/>
                      </a:cubicBezTo>
                      <a:cubicBezTo>
                        <a:pt x="59" y="2"/>
                        <a:pt x="58" y="2"/>
                        <a:pt x="57" y="2"/>
                      </a:cubicBezTo>
                      <a:cubicBezTo>
                        <a:pt x="57" y="1"/>
                        <a:pt x="57" y="1"/>
                        <a:pt x="57" y="1"/>
                      </a:cubicBezTo>
                      <a:cubicBezTo>
                        <a:pt x="57" y="1"/>
                        <a:pt x="56" y="1"/>
                        <a:pt x="56" y="1"/>
                      </a:cubicBezTo>
                      <a:cubicBezTo>
                        <a:pt x="56" y="1"/>
                        <a:pt x="56" y="1"/>
                        <a:pt x="56" y="1"/>
                      </a:cubicBezTo>
                      <a:cubicBezTo>
                        <a:pt x="56" y="1"/>
                        <a:pt x="56" y="1"/>
                        <a:pt x="56" y="1"/>
                      </a:cubicBezTo>
                      <a:cubicBezTo>
                        <a:pt x="56" y="1"/>
                        <a:pt x="55" y="1"/>
                        <a:pt x="55" y="1"/>
                      </a:cubicBezTo>
                      <a:cubicBezTo>
                        <a:pt x="55" y="1"/>
                        <a:pt x="55" y="1"/>
                        <a:pt x="55" y="1"/>
                      </a:cubicBezTo>
                      <a:cubicBezTo>
                        <a:pt x="55" y="1"/>
                        <a:pt x="55" y="1"/>
                        <a:pt x="55" y="1"/>
                      </a:cubicBezTo>
                      <a:cubicBezTo>
                        <a:pt x="55" y="1"/>
                        <a:pt x="55" y="1"/>
                        <a:pt x="55" y="1"/>
                      </a:cubicBezTo>
                      <a:cubicBezTo>
                        <a:pt x="55" y="0"/>
                        <a:pt x="55" y="0"/>
                        <a:pt x="55" y="0"/>
                      </a:cubicBezTo>
                      <a:cubicBezTo>
                        <a:pt x="55" y="0"/>
                        <a:pt x="55" y="0"/>
                        <a:pt x="55" y="0"/>
                      </a:cubicBezTo>
                      <a:cubicBezTo>
                        <a:pt x="54" y="0"/>
                        <a:pt x="53" y="1"/>
                        <a:pt x="52" y="2"/>
                      </a:cubicBezTo>
                      <a:cubicBezTo>
                        <a:pt x="52" y="2"/>
                        <a:pt x="51" y="2"/>
                        <a:pt x="51" y="3"/>
                      </a:cubicBezTo>
                      <a:cubicBezTo>
                        <a:pt x="50" y="3"/>
                        <a:pt x="50" y="4"/>
                        <a:pt x="49" y="4"/>
                      </a:cubicBezTo>
                      <a:cubicBezTo>
                        <a:pt x="46" y="6"/>
                        <a:pt x="44" y="7"/>
                        <a:pt x="42" y="7"/>
                      </a:cubicBezTo>
                      <a:cubicBezTo>
                        <a:pt x="41" y="7"/>
                        <a:pt x="40" y="7"/>
                        <a:pt x="40" y="7"/>
                      </a:cubicBezTo>
                      <a:cubicBezTo>
                        <a:pt x="40" y="10"/>
                        <a:pt x="37" y="12"/>
                        <a:pt x="33" y="11"/>
                      </a:cubicBezTo>
                      <a:cubicBezTo>
                        <a:pt x="33" y="11"/>
                        <a:pt x="32" y="10"/>
                        <a:pt x="31" y="10"/>
                      </a:cubicBezTo>
                      <a:cubicBezTo>
                        <a:pt x="31" y="10"/>
                        <a:pt x="31" y="10"/>
                        <a:pt x="30" y="12"/>
                      </a:cubicBezTo>
                      <a:cubicBezTo>
                        <a:pt x="30" y="15"/>
                        <a:pt x="28" y="16"/>
                        <a:pt x="26" y="16"/>
                      </a:cubicBezTo>
                      <a:cubicBezTo>
                        <a:pt x="25" y="16"/>
                        <a:pt x="25" y="16"/>
                        <a:pt x="25" y="17"/>
                      </a:cubicBezTo>
                      <a:cubicBezTo>
                        <a:pt x="25" y="21"/>
                        <a:pt x="23" y="21"/>
                        <a:pt x="22" y="21"/>
                      </a:cubicBezTo>
                      <a:cubicBezTo>
                        <a:pt x="20" y="21"/>
                        <a:pt x="18" y="20"/>
                        <a:pt x="16" y="19"/>
                      </a:cubicBezTo>
                      <a:cubicBezTo>
                        <a:pt x="16" y="19"/>
                        <a:pt x="16" y="19"/>
                        <a:pt x="16" y="19"/>
                      </a:cubicBezTo>
                      <a:cubicBezTo>
                        <a:pt x="15" y="20"/>
                        <a:pt x="15" y="23"/>
                        <a:pt x="15" y="25"/>
                      </a:cubicBezTo>
                      <a:cubicBezTo>
                        <a:pt x="15" y="26"/>
                        <a:pt x="15" y="26"/>
                        <a:pt x="15" y="26"/>
                      </a:cubicBezTo>
                      <a:cubicBezTo>
                        <a:pt x="14" y="26"/>
                        <a:pt x="14" y="26"/>
                        <a:pt x="14" y="26"/>
                      </a:cubicBezTo>
                      <a:cubicBezTo>
                        <a:pt x="14" y="26"/>
                        <a:pt x="12" y="28"/>
                        <a:pt x="11" y="33"/>
                      </a:cubicBezTo>
                      <a:cubicBezTo>
                        <a:pt x="9" y="37"/>
                        <a:pt x="5" y="38"/>
                        <a:pt x="2" y="38"/>
                      </a:cubicBezTo>
                      <a:cubicBezTo>
                        <a:pt x="2" y="38"/>
                        <a:pt x="2" y="38"/>
                        <a:pt x="2" y="38"/>
                      </a:cubicBezTo>
                      <a:cubicBezTo>
                        <a:pt x="2" y="38"/>
                        <a:pt x="2" y="38"/>
                        <a:pt x="2" y="39"/>
                      </a:cubicBezTo>
                      <a:cubicBezTo>
                        <a:pt x="3" y="40"/>
                        <a:pt x="3" y="42"/>
                        <a:pt x="3" y="44"/>
                      </a:cubicBezTo>
                      <a:cubicBezTo>
                        <a:pt x="2" y="44"/>
                        <a:pt x="2" y="45"/>
                        <a:pt x="2" y="45"/>
                      </a:cubicBezTo>
                      <a:cubicBezTo>
                        <a:pt x="2" y="45"/>
                        <a:pt x="2" y="46"/>
                        <a:pt x="2" y="46"/>
                      </a:cubicBezTo>
                      <a:cubicBezTo>
                        <a:pt x="2" y="46"/>
                        <a:pt x="2" y="46"/>
                        <a:pt x="1" y="47"/>
                      </a:cubicBezTo>
                      <a:cubicBezTo>
                        <a:pt x="1" y="47"/>
                        <a:pt x="1" y="47"/>
                        <a:pt x="1" y="48"/>
                      </a:cubicBezTo>
                      <a:cubicBezTo>
                        <a:pt x="1" y="48"/>
                        <a:pt x="1" y="49"/>
                        <a:pt x="1" y="49"/>
                      </a:cubicBezTo>
                      <a:cubicBezTo>
                        <a:pt x="1" y="49"/>
                        <a:pt x="0" y="50"/>
                        <a:pt x="0" y="50"/>
                      </a:cubicBezTo>
                      <a:cubicBezTo>
                        <a:pt x="0" y="50"/>
                        <a:pt x="0" y="50"/>
                        <a:pt x="0" y="51"/>
                      </a:cubicBezTo>
                      <a:cubicBezTo>
                        <a:pt x="2" y="51"/>
                        <a:pt x="3" y="52"/>
                        <a:pt x="4" y="54"/>
                      </a:cubicBezTo>
                      <a:cubicBezTo>
                        <a:pt x="4" y="54"/>
                        <a:pt x="4" y="54"/>
                        <a:pt x="4" y="54"/>
                      </a:cubicBezTo>
                      <a:cubicBezTo>
                        <a:pt x="4" y="54"/>
                        <a:pt x="5" y="54"/>
                        <a:pt x="5" y="55"/>
                      </a:cubicBezTo>
                      <a:cubicBezTo>
                        <a:pt x="5" y="55"/>
                        <a:pt x="5" y="55"/>
                        <a:pt x="5" y="55"/>
                      </a:cubicBezTo>
                      <a:cubicBezTo>
                        <a:pt x="6" y="56"/>
                        <a:pt x="8" y="58"/>
                        <a:pt x="10" y="59"/>
                      </a:cubicBezTo>
                      <a:cubicBezTo>
                        <a:pt x="10" y="59"/>
                        <a:pt x="11" y="59"/>
                        <a:pt x="11" y="59"/>
                      </a:cubicBezTo>
                      <a:cubicBezTo>
                        <a:pt x="11" y="59"/>
                        <a:pt x="11" y="59"/>
                        <a:pt x="12" y="59"/>
                      </a:cubicBezTo>
                      <a:cubicBezTo>
                        <a:pt x="14" y="56"/>
                        <a:pt x="18" y="55"/>
                        <a:pt x="22" y="55"/>
                      </a:cubicBezTo>
                      <a:cubicBezTo>
                        <a:pt x="23" y="55"/>
                        <a:pt x="26" y="56"/>
                        <a:pt x="28" y="57"/>
                      </a:cubicBezTo>
                      <a:cubicBezTo>
                        <a:pt x="28" y="57"/>
                        <a:pt x="28" y="57"/>
                        <a:pt x="28" y="57"/>
                      </a:cubicBezTo>
                      <a:cubicBezTo>
                        <a:pt x="28" y="57"/>
                        <a:pt x="28" y="57"/>
                        <a:pt x="28" y="57"/>
                      </a:cubicBezTo>
                      <a:cubicBezTo>
                        <a:pt x="28" y="57"/>
                        <a:pt x="28" y="56"/>
                        <a:pt x="27" y="55"/>
                      </a:cubicBezTo>
                      <a:cubicBezTo>
                        <a:pt x="27" y="54"/>
                        <a:pt x="27" y="54"/>
                        <a:pt x="27" y="54"/>
                      </a:cubicBezTo>
                      <a:cubicBezTo>
                        <a:pt x="26" y="50"/>
                        <a:pt x="25" y="47"/>
                        <a:pt x="26" y="45"/>
                      </a:cubicBezTo>
                      <a:cubicBezTo>
                        <a:pt x="27" y="44"/>
                        <a:pt x="28" y="43"/>
                        <a:pt x="38" y="43"/>
                      </a:cubicBezTo>
                      <a:cubicBezTo>
                        <a:pt x="39" y="43"/>
                        <a:pt x="40" y="43"/>
                        <a:pt x="42" y="43"/>
                      </a:cubicBezTo>
                      <a:cubicBezTo>
                        <a:pt x="42" y="43"/>
                        <a:pt x="42" y="43"/>
                        <a:pt x="43" y="43"/>
                      </a:cubicBezTo>
                      <a:cubicBezTo>
                        <a:pt x="45" y="43"/>
                        <a:pt x="48" y="43"/>
                        <a:pt x="50" y="44"/>
                      </a:cubicBezTo>
                      <a:cubicBezTo>
                        <a:pt x="50" y="44"/>
                        <a:pt x="50" y="44"/>
                        <a:pt x="50" y="44"/>
                      </a:cubicBezTo>
                      <a:cubicBezTo>
                        <a:pt x="51" y="44"/>
                        <a:pt x="51" y="44"/>
                        <a:pt x="52" y="44"/>
                      </a:cubicBezTo>
                      <a:cubicBezTo>
                        <a:pt x="52" y="44"/>
                        <a:pt x="52" y="44"/>
                        <a:pt x="52" y="44"/>
                      </a:cubicBezTo>
                      <a:cubicBezTo>
                        <a:pt x="53" y="44"/>
                        <a:pt x="53" y="44"/>
                        <a:pt x="54" y="44"/>
                      </a:cubicBezTo>
                      <a:cubicBezTo>
                        <a:pt x="54" y="44"/>
                        <a:pt x="54" y="44"/>
                        <a:pt x="54" y="44"/>
                      </a:cubicBezTo>
                      <a:cubicBezTo>
                        <a:pt x="55" y="44"/>
                        <a:pt x="55" y="44"/>
                        <a:pt x="55" y="44"/>
                      </a:cubicBezTo>
                      <a:cubicBezTo>
                        <a:pt x="55" y="44"/>
                        <a:pt x="56" y="45"/>
                        <a:pt x="56" y="45"/>
                      </a:cubicBezTo>
                      <a:cubicBezTo>
                        <a:pt x="56" y="44"/>
                        <a:pt x="57" y="44"/>
                        <a:pt x="57" y="43"/>
                      </a:cubicBezTo>
                      <a:cubicBezTo>
                        <a:pt x="57" y="43"/>
                        <a:pt x="57" y="43"/>
                        <a:pt x="57" y="43"/>
                      </a:cubicBezTo>
                      <a:cubicBezTo>
                        <a:pt x="57" y="43"/>
                        <a:pt x="57" y="43"/>
                        <a:pt x="57" y="43"/>
                      </a:cubicBezTo>
                      <a:cubicBezTo>
                        <a:pt x="57" y="43"/>
                        <a:pt x="57" y="43"/>
                        <a:pt x="57" y="43"/>
                      </a:cubicBezTo>
                      <a:cubicBezTo>
                        <a:pt x="59" y="42"/>
                        <a:pt x="59" y="42"/>
                        <a:pt x="59" y="42"/>
                      </a:cubicBezTo>
                      <a:cubicBezTo>
                        <a:pt x="59" y="42"/>
                        <a:pt x="59" y="42"/>
                        <a:pt x="59" y="42"/>
                      </a:cubicBezTo>
                      <a:cubicBezTo>
                        <a:pt x="61" y="41"/>
                        <a:pt x="61" y="41"/>
                        <a:pt x="61" y="41"/>
                      </a:cubicBezTo>
                      <a:cubicBezTo>
                        <a:pt x="61" y="42"/>
                        <a:pt x="61" y="42"/>
                        <a:pt x="61" y="42"/>
                      </a:cubicBezTo>
                      <a:cubicBezTo>
                        <a:pt x="61" y="42"/>
                        <a:pt x="62" y="42"/>
                        <a:pt x="62" y="42"/>
                      </a:cubicBezTo>
                      <a:cubicBezTo>
                        <a:pt x="63" y="42"/>
                        <a:pt x="64" y="42"/>
                        <a:pt x="65" y="43"/>
                      </a:cubicBezTo>
                      <a:cubicBezTo>
                        <a:pt x="67" y="43"/>
                        <a:pt x="68" y="43"/>
                        <a:pt x="69" y="43"/>
                      </a:cubicBezTo>
                      <a:cubicBezTo>
                        <a:pt x="70" y="43"/>
                        <a:pt x="70" y="43"/>
                        <a:pt x="70" y="43"/>
                      </a:cubicBezTo>
                      <a:cubicBezTo>
                        <a:pt x="70" y="43"/>
                        <a:pt x="70" y="43"/>
                        <a:pt x="70" y="43"/>
                      </a:cubicBezTo>
                      <a:cubicBezTo>
                        <a:pt x="71" y="43"/>
                        <a:pt x="71" y="43"/>
                        <a:pt x="72" y="42"/>
                      </a:cubicBezTo>
                      <a:cubicBezTo>
                        <a:pt x="72" y="42"/>
                        <a:pt x="72" y="42"/>
                        <a:pt x="73" y="42"/>
                      </a:cubicBezTo>
                      <a:cubicBezTo>
                        <a:pt x="74" y="40"/>
                        <a:pt x="76" y="39"/>
                        <a:pt x="77" y="39"/>
                      </a:cubicBezTo>
                      <a:cubicBezTo>
                        <a:pt x="81" y="39"/>
                        <a:pt x="85" y="38"/>
                        <a:pt x="85" y="38"/>
                      </a:cubicBezTo>
                      <a:cubicBezTo>
                        <a:pt x="86" y="37"/>
                        <a:pt x="87" y="36"/>
                        <a:pt x="87" y="36"/>
                      </a:cubicBezTo>
                      <a:cubicBezTo>
                        <a:pt x="87" y="36"/>
                        <a:pt x="87" y="36"/>
                        <a:pt x="88" y="36"/>
                      </a:cubicBezTo>
                      <a:cubicBezTo>
                        <a:pt x="88" y="36"/>
                        <a:pt x="88" y="36"/>
                        <a:pt x="88" y="36"/>
                      </a:cubicBezTo>
                      <a:cubicBezTo>
                        <a:pt x="88" y="36"/>
                        <a:pt x="88" y="36"/>
                        <a:pt x="88" y="36"/>
                      </a:cubicBezTo>
                      <a:cubicBezTo>
                        <a:pt x="88" y="35"/>
                        <a:pt x="88" y="35"/>
                        <a:pt x="88" y="35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713" name="Freeform 1504">
                  <a:extLst>
                    <a:ext uri="{FF2B5EF4-FFF2-40B4-BE49-F238E27FC236}">
                      <a16:creationId xmlns:a16="http://schemas.microsoft.com/office/drawing/2014/main" id="{553153CC-6A83-4B2E-9C40-9C741D2742E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694" y="2845"/>
                  <a:ext cx="1" cy="0"/>
                </a:xfrm>
                <a:custGeom>
                  <a:avLst/>
                  <a:gdLst>
                    <a:gd name="T0" fmla="*/ 1 w 1"/>
                    <a:gd name="T1" fmla="*/ 0 w 1"/>
                    <a:gd name="T2" fmla="*/ 1 w 1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</a:cxnLst>
                  <a:rect l="0" t="0" r="r" b="b"/>
                  <a:pathLst>
                    <a:path w="1">
                      <a:moveTo>
                        <a:pt x="1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1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714" name="Freeform 1505">
                  <a:extLst>
                    <a:ext uri="{FF2B5EF4-FFF2-40B4-BE49-F238E27FC236}">
                      <a16:creationId xmlns:a16="http://schemas.microsoft.com/office/drawing/2014/main" id="{524870F9-A45A-45FA-91D4-D4A4173FE3E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679" y="2850"/>
                  <a:ext cx="1" cy="0"/>
                </a:xfrm>
                <a:custGeom>
                  <a:avLst/>
                  <a:gdLst>
                    <a:gd name="T0" fmla="*/ 1 w 1"/>
                    <a:gd name="T1" fmla="*/ 0 w 1"/>
                    <a:gd name="T2" fmla="*/ 1 w 1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</a:cxnLst>
                  <a:rect l="0" t="0" r="r" b="b"/>
                  <a:pathLst>
                    <a:path w="1">
                      <a:moveTo>
                        <a:pt x="1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1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715" name="Freeform 1506">
                  <a:extLst>
                    <a:ext uri="{FF2B5EF4-FFF2-40B4-BE49-F238E27FC236}">
                      <a16:creationId xmlns:a16="http://schemas.microsoft.com/office/drawing/2014/main" id="{C0EEA504-4801-42EC-BDB9-90FE35AB67F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695" y="284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716" name="Freeform 1507">
                  <a:extLst>
                    <a:ext uri="{FF2B5EF4-FFF2-40B4-BE49-F238E27FC236}">
                      <a16:creationId xmlns:a16="http://schemas.microsoft.com/office/drawing/2014/main" id="{09C45F60-0AB7-4FE4-9A58-933668E7ADA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676" y="2851"/>
                  <a:ext cx="1" cy="0"/>
                </a:xfrm>
                <a:custGeom>
                  <a:avLst/>
                  <a:gdLst>
                    <a:gd name="T0" fmla="*/ 0 w 1"/>
                    <a:gd name="T1" fmla="*/ 0 w 1"/>
                    <a:gd name="T2" fmla="*/ 1 w 1"/>
                    <a:gd name="T3" fmla="*/ 1 w 1"/>
                    <a:gd name="T4" fmla="*/ 1 w 1"/>
                    <a:gd name="T5" fmla="*/ 1 w 1"/>
                    <a:gd name="T6" fmla="*/ 0 w 1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  <a:cxn ang="0">
                      <a:pos x="T4" y="0"/>
                    </a:cxn>
                    <a:cxn ang="0">
                      <a:pos x="T5" y="0"/>
                    </a:cxn>
                    <a:cxn ang="0">
                      <a:pos x="T6" y="0"/>
                    </a:cxn>
                  </a:cxnLst>
                  <a:rect l="0" t="0" r="r" b="b"/>
                  <a:pathLst>
                    <a:path w="1"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1" y="0"/>
                        <a:pt x="1" y="0"/>
                        <a:pt x="1" y="0"/>
                      </a:cubicBezTo>
                      <a:cubicBezTo>
                        <a:pt x="1" y="0"/>
                        <a:pt x="1" y="0"/>
                        <a:pt x="1" y="0"/>
                      </a:cubicBezTo>
                      <a:cubicBezTo>
                        <a:pt x="1" y="0"/>
                        <a:pt x="1" y="0"/>
                        <a:pt x="1" y="0"/>
                      </a:cubicBezTo>
                      <a:cubicBezTo>
                        <a:pt x="1" y="0"/>
                        <a:pt x="1" y="0"/>
                        <a:pt x="1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717" name="Freeform 1508">
                  <a:extLst>
                    <a:ext uri="{FF2B5EF4-FFF2-40B4-BE49-F238E27FC236}">
                      <a16:creationId xmlns:a16="http://schemas.microsoft.com/office/drawing/2014/main" id="{423479AA-5A59-4368-818E-06B5145BD0D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670" y="2850"/>
                  <a:ext cx="6" cy="1"/>
                </a:xfrm>
                <a:custGeom>
                  <a:avLst/>
                  <a:gdLst>
                    <a:gd name="T0" fmla="*/ 3 w 7"/>
                    <a:gd name="T1" fmla="*/ 1 h 1"/>
                    <a:gd name="T2" fmla="*/ 0 w 7"/>
                    <a:gd name="T3" fmla="*/ 0 h 1"/>
                    <a:gd name="T4" fmla="*/ 3 w 7"/>
                    <a:gd name="T5" fmla="*/ 1 h 1"/>
                    <a:gd name="T6" fmla="*/ 7 w 7"/>
                    <a:gd name="T7" fmla="*/ 1 h 1"/>
                    <a:gd name="T8" fmla="*/ 7 w 7"/>
                    <a:gd name="T9" fmla="*/ 1 h 1"/>
                    <a:gd name="T10" fmla="*/ 3 w 7"/>
                    <a:gd name="T11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" h="1">
                      <a:moveTo>
                        <a:pt x="3" y="1"/>
                      </a:moveTo>
                      <a:cubicBezTo>
                        <a:pt x="2" y="0"/>
                        <a:pt x="1" y="0"/>
                        <a:pt x="0" y="0"/>
                      </a:cubicBezTo>
                      <a:cubicBezTo>
                        <a:pt x="1" y="0"/>
                        <a:pt x="2" y="0"/>
                        <a:pt x="3" y="1"/>
                      </a:cubicBezTo>
                      <a:cubicBezTo>
                        <a:pt x="5" y="1"/>
                        <a:pt x="6" y="1"/>
                        <a:pt x="7" y="1"/>
                      </a:cubicBezTo>
                      <a:cubicBezTo>
                        <a:pt x="7" y="1"/>
                        <a:pt x="7" y="1"/>
                        <a:pt x="7" y="1"/>
                      </a:cubicBezTo>
                      <a:cubicBezTo>
                        <a:pt x="6" y="1"/>
                        <a:pt x="5" y="1"/>
                        <a:pt x="3" y="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718" name="Freeform 1509">
                  <a:extLst>
                    <a:ext uri="{FF2B5EF4-FFF2-40B4-BE49-F238E27FC236}">
                      <a16:creationId xmlns:a16="http://schemas.microsoft.com/office/drawing/2014/main" id="{E2652EB8-B13A-4A0A-955D-6AB19800AF2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665" y="2850"/>
                  <a:ext cx="2" cy="1"/>
                </a:xfrm>
                <a:custGeom>
                  <a:avLst/>
                  <a:gdLst>
                    <a:gd name="T0" fmla="*/ 0 w 2"/>
                    <a:gd name="T1" fmla="*/ 1 h 1"/>
                    <a:gd name="T2" fmla="*/ 0 w 2"/>
                    <a:gd name="T3" fmla="*/ 1 h 1"/>
                    <a:gd name="T4" fmla="*/ 2 w 2"/>
                    <a:gd name="T5" fmla="*/ 0 h 1"/>
                    <a:gd name="T6" fmla="*/ 0 w 2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" h="1">
                      <a:moveTo>
                        <a:pt x="0" y="1"/>
                      </a:moveTo>
                      <a:cubicBezTo>
                        <a:pt x="0" y="1"/>
                        <a:pt x="0" y="1"/>
                        <a:pt x="0" y="1"/>
                      </a:cubicBezTo>
                      <a:cubicBezTo>
                        <a:pt x="1" y="1"/>
                        <a:pt x="1" y="1"/>
                        <a:pt x="2" y="0"/>
                      </a:cubicBezTo>
                      <a:lnTo>
                        <a:pt x="0" y="1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719" name="Freeform 1510">
                  <a:extLst>
                    <a:ext uri="{FF2B5EF4-FFF2-40B4-BE49-F238E27FC236}">
                      <a16:creationId xmlns:a16="http://schemas.microsoft.com/office/drawing/2014/main" id="{B6B1ED40-F7C0-475D-9ED9-89451C12F81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676" y="2851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720" name="Freeform 1511">
                  <a:extLst>
                    <a:ext uri="{FF2B5EF4-FFF2-40B4-BE49-F238E27FC236}">
                      <a16:creationId xmlns:a16="http://schemas.microsoft.com/office/drawing/2014/main" id="{B21CB21A-C954-4A5E-9235-72BC976B231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637" y="286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721" name="Freeform 1512">
                  <a:extLst>
                    <a:ext uri="{FF2B5EF4-FFF2-40B4-BE49-F238E27FC236}">
                      <a16:creationId xmlns:a16="http://schemas.microsoft.com/office/drawing/2014/main" id="{F30B5456-6DD7-45FC-AE4E-98E6806AB29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610" y="2859"/>
                  <a:ext cx="4" cy="3"/>
                </a:xfrm>
                <a:custGeom>
                  <a:avLst/>
                  <a:gdLst>
                    <a:gd name="T0" fmla="*/ 0 w 4"/>
                    <a:gd name="T1" fmla="*/ 0 h 3"/>
                    <a:gd name="T2" fmla="*/ 0 w 4"/>
                    <a:gd name="T3" fmla="*/ 0 h 3"/>
                    <a:gd name="T4" fmla="*/ 4 w 4"/>
                    <a:gd name="T5" fmla="*/ 3 h 3"/>
                    <a:gd name="T6" fmla="*/ 0 w 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" h="3"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2" y="0"/>
                        <a:pt x="3" y="1"/>
                        <a:pt x="4" y="3"/>
                      </a:cubicBezTo>
                      <a:cubicBezTo>
                        <a:pt x="3" y="1"/>
                        <a:pt x="2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722" name="Freeform 1513">
                  <a:extLst>
                    <a:ext uri="{FF2B5EF4-FFF2-40B4-BE49-F238E27FC236}">
                      <a16:creationId xmlns:a16="http://schemas.microsoft.com/office/drawing/2014/main" id="{A46E1E8D-9123-4058-8533-4D012D0F45F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614" y="2862"/>
                  <a:ext cx="1" cy="1"/>
                </a:xfrm>
                <a:custGeom>
                  <a:avLst/>
                  <a:gdLst>
                    <a:gd name="T0" fmla="*/ 1 w 1"/>
                    <a:gd name="T1" fmla="*/ 1 h 1"/>
                    <a:gd name="T2" fmla="*/ 0 w 1"/>
                    <a:gd name="T3" fmla="*/ 0 h 1"/>
                    <a:gd name="T4" fmla="*/ 1 w 1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1" h="1">
                      <a:moveTo>
                        <a:pt x="1" y="1"/>
                      </a:moveTo>
                      <a:cubicBezTo>
                        <a:pt x="1" y="0"/>
                        <a:pt x="0" y="0"/>
                        <a:pt x="0" y="0"/>
                      </a:cubicBezTo>
                      <a:cubicBezTo>
                        <a:pt x="0" y="0"/>
                        <a:pt x="1" y="0"/>
                        <a:pt x="1" y="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723" name="Freeform 1514">
                  <a:extLst>
                    <a:ext uri="{FF2B5EF4-FFF2-40B4-BE49-F238E27FC236}">
                      <a16:creationId xmlns:a16="http://schemas.microsoft.com/office/drawing/2014/main" id="{735578C7-192F-470F-8646-036A3B02957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662" y="2852"/>
                  <a:ext cx="1" cy="0"/>
                </a:xfrm>
                <a:custGeom>
                  <a:avLst/>
                  <a:gdLst>
                    <a:gd name="T0" fmla="*/ 1 w 1"/>
                    <a:gd name="T1" fmla="*/ 0 w 1"/>
                    <a:gd name="T2" fmla="*/ 1 w 1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</a:cxnLst>
                  <a:rect l="0" t="0" r="r" b="b"/>
                  <a:pathLst>
                    <a:path w="1">
                      <a:moveTo>
                        <a:pt x="1" y="0"/>
                      </a:moveTo>
                      <a:cubicBezTo>
                        <a:pt x="1" y="0"/>
                        <a:pt x="1" y="0"/>
                        <a:pt x="0" y="0"/>
                      </a:cubicBezTo>
                      <a:cubicBezTo>
                        <a:pt x="1" y="0"/>
                        <a:pt x="1" y="0"/>
                        <a:pt x="1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724" name="Oval 1515">
                  <a:extLst>
                    <a:ext uri="{FF2B5EF4-FFF2-40B4-BE49-F238E27FC236}">
                      <a16:creationId xmlns:a16="http://schemas.microsoft.com/office/drawing/2014/main" id="{D46A78A6-6364-4CAB-9307-260D5C3EC24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637" y="2865"/>
                  <a:ext cx="1" cy="1"/>
                </a:xfrm>
                <a:prstGeom prst="ellipse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725" name="Freeform 1516">
                  <a:extLst>
                    <a:ext uri="{FF2B5EF4-FFF2-40B4-BE49-F238E27FC236}">
                      <a16:creationId xmlns:a16="http://schemas.microsoft.com/office/drawing/2014/main" id="{65AB32BE-E3D3-44DE-A8BA-87521E6664B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665" y="2851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726" name="Freeform 1517">
                  <a:extLst>
                    <a:ext uri="{FF2B5EF4-FFF2-40B4-BE49-F238E27FC236}">
                      <a16:creationId xmlns:a16="http://schemas.microsoft.com/office/drawing/2014/main" id="{CD20DF9C-B166-4408-B2CC-68D5F0B9197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647" y="2851"/>
                  <a:ext cx="4" cy="0"/>
                </a:xfrm>
                <a:custGeom>
                  <a:avLst/>
                  <a:gdLst>
                    <a:gd name="T0" fmla="*/ 4 w 4"/>
                    <a:gd name="T1" fmla="*/ 0 w 4"/>
                    <a:gd name="T2" fmla="*/ 4 w 4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</a:cxnLst>
                  <a:rect l="0" t="0" r="r" b="b"/>
                  <a:pathLst>
                    <a:path w="4">
                      <a:moveTo>
                        <a:pt x="4" y="0"/>
                      </a:moveTo>
                      <a:cubicBezTo>
                        <a:pt x="2" y="0"/>
                        <a:pt x="1" y="0"/>
                        <a:pt x="0" y="0"/>
                      </a:cubicBezTo>
                      <a:cubicBezTo>
                        <a:pt x="1" y="0"/>
                        <a:pt x="2" y="0"/>
                        <a:pt x="4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727" name="Freeform 1518">
                  <a:extLst>
                    <a:ext uri="{FF2B5EF4-FFF2-40B4-BE49-F238E27FC236}">
                      <a16:creationId xmlns:a16="http://schemas.microsoft.com/office/drawing/2014/main" id="{56FC94B0-FBAB-4406-80BE-A5919069DB8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660" y="2852"/>
                  <a:ext cx="2" cy="0"/>
                </a:xfrm>
                <a:custGeom>
                  <a:avLst/>
                  <a:gdLst>
                    <a:gd name="T0" fmla="*/ 2 w 2"/>
                    <a:gd name="T1" fmla="*/ 0 w 2"/>
                    <a:gd name="T2" fmla="*/ 2 w 2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</a:cxnLst>
                  <a:rect l="0" t="0" r="r" b="b"/>
                  <a:pathLst>
                    <a:path w="2">
                      <a:moveTo>
                        <a:pt x="2" y="0"/>
                      </a:moveTo>
                      <a:cubicBezTo>
                        <a:pt x="1" y="0"/>
                        <a:pt x="1" y="0"/>
                        <a:pt x="0" y="0"/>
                      </a:cubicBezTo>
                      <a:cubicBezTo>
                        <a:pt x="1" y="0"/>
                        <a:pt x="1" y="0"/>
                        <a:pt x="2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728" name="Freeform 1519">
                  <a:extLst>
                    <a:ext uri="{FF2B5EF4-FFF2-40B4-BE49-F238E27FC236}">
                      <a16:creationId xmlns:a16="http://schemas.microsoft.com/office/drawing/2014/main" id="{42D872F6-62EB-4757-9F51-EF7090C28F8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651" y="2851"/>
                  <a:ext cx="7" cy="1"/>
                </a:xfrm>
                <a:custGeom>
                  <a:avLst/>
                  <a:gdLst>
                    <a:gd name="T0" fmla="*/ 7 w 7"/>
                    <a:gd name="T1" fmla="*/ 1 h 1"/>
                    <a:gd name="T2" fmla="*/ 0 w 7"/>
                    <a:gd name="T3" fmla="*/ 0 h 1"/>
                    <a:gd name="T4" fmla="*/ 7 w 7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7" h="1">
                      <a:moveTo>
                        <a:pt x="7" y="1"/>
                      </a:moveTo>
                      <a:cubicBezTo>
                        <a:pt x="5" y="0"/>
                        <a:pt x="2" y="0"/>
                        <a:pt x="0" y="0"/>
                      </a:cubicBezTo>
                      <a:cubicBezTo>
                        <a:pt x="2" y="0"/>
                        <a:pt x="5" y="0"/>
                        <a:pt x="7" y="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729" name="Freeform 1520">
                  <a:extLst>
                    <a:ext uri="{FF2B5EF4-FFF2-40B4-BE49-F238E27FC236}">
                      <a16:creationId xmlns:a16="http://schemas.microsoft.com/office/drawing/2014/main" id="{3575D0B3-F197-4750-B695-EE8860CACFA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667" y="2849"/>
                  <a:ext cx="2" cy="1"/>
                </a:xfrm>
                <a:custGeom>
                  <a:avLst/>
                  <a:gdLst>
                    <a:gd name="T0" fmla="*/ 2 w 2"/>
                    <a:gd name="T1" fmla="*/ 1 h 1"/>
                    <a:gd name="T2" fmla="*/ 2 w 2"/>
                    <a:gd name="T3" fmla="*/ 1 h 1"/>
                    <a:gd name="T4" fmla="*/ 2 w 2"/>
                    <a:gd name="T5" fmla="*/ 0 h 1"/>
                    <a:gd name="T6" fmla="*/ 0 w 2"/>
                    <a:gd name="T7" fmla="*/ 1 h 1"/>
                    <a:gd name="T8" fmla="*/ 0 w 2"/>
                    <a:gd name="T9" fmla="*/ 1 h 1"/>
                    <a:gd name="T10" fmla="*/ 1 w 2"/>
                    <a:gd name="T11" fmla="*/ 1 h 1"/>
                    <a:gd name="T12" fmla="*/ 1 w 2"/>
                    <a:gd name="T13" fmla="*/ 1 h 1"/>
                    <a:gd name="T14" fmla="*/ 2 w 2"/>
                    <a:gd name="T1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2" h="1">
                      <a:moveTo>
                        <a:pt x="2" y="1"/>
                      </a:moveTo>
                      <a:cubicBezTo>
                        <a:pt x="2" y="1"/>
                        <a:pt x="2" y="1"/>
                        <a:pt x="2" y="1"/>
                      </a:cubicBezTo>
                      <a:cubicBezTo>
                        <a:pt x="2" y="0"/>
                        <a:pt x="2" y="0"/>
                        <a:pt x="2" y="0"/>
                      </a:cubicBezTo>
                      <a:cubicBezTo>
                        <a:pt x="0" y="1"/>
                        <a:pt x="0" y="1"/>
                        <a:pt x="0" y="1"/>
                      </a:cubicBezTo>
                      <a:cubicBezTo>
                        <a:pt x="0" y="1"/>
                        <a:pt x="0" y="1"/>
                        <a:pt x="0" y="1"/>
                      </a:cubicBezTo>
                      <a:cubicBezTo>
                        <a:pt x="1" y="1"/>
                        <a:pt x="1" y="1"/>
                        <a:pt x="1" y="1"/>
                      </a:cubicBezTo>
                      <a:cubicBezTo>
                        <a:pt x="1" y="1"/>
                        <a:pt x="1" y="1"/>
                        <a:pt x="1" y="1"/>
                      </a:cubicBezTo>
                      <a:lnTo>
                        <a:pt x="2" y="1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730" name="Freeform 1521">
                  <a:extLst>
                    <a:ext uri="{FF2B5EF4-FFF2-40B4-BE49-F238E27FC236}">
                      <a16:creationId xmlns:a16="http://schemas.microsoft.com/office/drawing/2014/main" id="{E923B1AE-A9AC-4720-B7E8-719189D21FD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658" y="2852"/>
                  <a:ext cx="2" cy="0"/>
                </a:xfrm>
                <a:custGeom>
                  <a:avLst/>
                  <a:gdLst>
                    <a:gd name="T0" fmla="*/ 2 w 2"/>
                    <a:gd name="T1" fmla="*/ 0 w 2"/>
                    <a:gd name="T2" fmla="*/ 2 w 2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</a:cxnLst>
                  <a:rect l="0" t="0" r="r" b="b"/>
                  <a:pathLst>
                    <a:path w="2">
                      <a:moveTo>
                        <a:pt x="2" y="0"/>
                      </a:moveTo>
                      <a:cubicBezTo>
                        <a:pt x="1" y="0"/>
                        <a:pt x="1" y="0"/>
                        <a:pt x="0" y="0"/>
                      </a:cubicBezTo>
                      <a:cubicBezTo>
                        <a:pt x="1" y="0"/>
                        <a:pt x="1" y="0"/>
                        <a:pt x="2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731" name="Freeform 1522">
                  <a:extLst>
                    <a:ext uri="{FF2B5EF4-FFF2-40B4-BE49-F238E27FC236}">
                      <a16:creationId xmlns:a16="http://schemas.microsoft.com/office/drawing/2014/main" id="{1C5070E0-F0B1-4D3C-A963-0A98F3D7264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667" y="2850"/>
                  <a:ext cx="1" cy="0"/>
                </a:xfrm>
                <a:custGeom>
                  <a:avLst/>
                  <a:gdLst>
                    <a:gd name="T0" fmla="*/ 1 w 1"/>
                    <a:gd name="T1" fmla="*/ 0 w 1"/>
                    <a:gd name="T2" fmla="*/ 1 w 1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</a:cxnLst>
                  <a:rect l="0" t="0" r="r" b="b"/>
                  <a:pathLst>
                    <a:path w="1">
                      <a:moveTo>
                        <a:pt x="1" y="0"/>
                      </a:moveTo>
                      <a:cubicBezTo>
                        <a:pt x="1" y="0"/>
                        <a:pt x="1" y="0"/>
                        <a:pt x="0" y="0"/>
                      </a:cubicBezTo>
                      <a:cubicBezTo>
                        <a:pt x="1" y="0"/>
                        <a:pt x="1" y="0"/>
                        <a:pt x="1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732" name="Oval 1523">
                  <a:extLst>
                    <a:ext uri="{FF2B5EF4-FFF2-40B4-BE49-F238E27FC236}">
                      <a16:creationId xmlns:a16="http://schemas.microsoft.com/office/drawing/2014/main" id="{7F47C36E-F0D2-43EC-B3FC-5D8884A61E3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637" y="2865"/>
                  <a:ext cx="1" cy="1"/>
                </a:xfrm>
                <a:prstGeom prst="ellipse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733" name="Freeform 1524">
                  <a:extLst>
                    <a:ext uri="{FF2B5EF4-FFF2-40B4-BE49-F238E27FC236}">
                      <a16:creationId xmlns:a16="http://schemas.microsoft.com/office/drawing/2014/main" id="{BD7AC584-5236-44D5-A385-92BB269888C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665" y="2812"/>
                  <a:ext cx="3" cy="0"/>
                </a:xfrm>
                <a:custGeom>
                  <a:avLst/>
                  <a:gdLst>
                    <a:gd name="T0" fmla="*/ 3 w 3"/>
                    <a:gd name="T1" fmla="*/ 0 w 3"/>
                    <a:gd name="T2" fmla="*/ 3 w 3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</a:cxnLst>
                  <a:rect l="0" t="0" r="r" b="b"/>
                  <a:pathLst>
                    <a:path w="3">
                      <a:moveTo>
                        <a:pt x="3" y="0"/>
                      </a:moveTo>
                      <a:cubicBezTo>
                        <a:pt x="2" y="0"/>
                        <a:pt x="1" y="0"/>
                        <a:pt x="0" y="0"/>
                      </a:cubicBezTo>
                      <a:cubicBezTo>
                        <a:pt x="1" y="0"/>
                        <a:pt x="2" y="0"/>
                        <a:pt x="3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734" name="Freeform 1525">
                  <a:extLst>
                    <a:ext uri="{FF2B5EF4-FFF2-40B4-BE49-F238E27FC236}">
                      <a16:creationId xmlns:a16="http://schemas.microsoft.com/office/drawing/2014/main" id="{18228917-8CEA-441A-82DE-B18879F299E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626" y="2828"/>
                  <a:ext cx="5" cy="2"/>
                </a:xfrm>
                <a:custGeom>
                  <a:avLst/>
                  <a:gdLst>
                    <a:gd name="T0" fmla="*/ 6 w 6"/>
                    <a:gd name="T1" fmla="*/ 2 h 2"/>
                    <a:gd name="T2" fmla="*/ 0 w 6"/>
                    <a:gd name="T3" fmla="*/ 0 h 2"/>
                    <a:gd name="T4" fmla="*/ 6 w 6"/>
                    <a:gd name="T5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6" h="2">
                      <a:moveTo>
                        <a:pt x="6" y="2"/>
                      </a:moveTo>
                      <a:cubicBezTo>
                        <a:pt x="4" y="2"/>
                        <a:pt x="2" y="1"/>
                        <a:pt x="0" y="0"/>
                      </a:cubicBezTo>
                      <a:cubicBezTo>
                        <a:pt x="2" y="1"/>
                        <a:pt x="4" y="2"/>
                        <a:pt x="6" y="2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735" name="Freeform 1526">
                  <a:extLst>
                    <a:ext uri="{FF2B5EF4-FFF2-40B4-BE49-F238E27FC236}">
                      <a16:creationId xmlns:a16="http://schemas.microsoft.com/office/drawing/2014/main" id="{2DB8BAB0-5653-46ED-96EA-E15ED31AB3C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663" y="2811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736" name="Freeform 1527">
                  <a:extLst>
                    <a:ext uri="{FF2B5EF4-FFF2-40B4-BE49-F238E27FC236}">
                      <a16:creationId xmlns:a16="http://schemas.microsoft.com/office/drawing/2014/main" id="{D0152659-442F-4D89-8F03-26FA00A4524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663" y="2811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737" name="Freeform 1528">
                  <a:extLst>
                    <a:ext uri="{FF2B5EF4-FFF2-40B4-BE49-F238E27FC236}">
                      <a16:creationId xmlns:a16="http://schemas.microsoft.com/office/drawing/2014/main" id="{5B16AED9-1EE8-4BCA-84F3-501DF718E91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612" y="2852"/>
                  <a:ext cx="1" cy="1"/>
                </a:xfrm>
                <a:custGeom>
                  <a:avLst/>
                  <a:gdLst>
                    <a:gd name="T0" fmla="*/ 1 w 1"/>
                    <a:gd name="T1" fmla="*/ 0 h 1"/>
                    <a:gd name="T2" fmla="*/ 0 w 1"/>
                    <a:gd name="T3" fmla="*/ 1 h 1"/>
                    <a:gd name="T4" fmla="*/ 1 w 1"/>
                    <a:gd name="T5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1" h="1">
                      <a:moveTo>
                        <a:pt x="1" y="0"/>
                      </a:moveTo>
                      <a:cubicBezTo>
                        <a:pt x="0" y="0"/>
                        <a:pt x="0" y="1"/>
                        <a:pt x="0" y="1"/>
                      </a:cubicBezTo>
                      <a:cubicBezTo>
                        <a:pt x="0" y="1"/>
                        <a:pt x="0" y="0"/>
                        <a:pt x="1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738" name="Freeform 1529">
                  <a:extLst>
                    <a:ext uri="{FF2B5EF4-FFF2-40B4-BE49-F238E27FC236}">
                      <a16:creationId xmlns:a16="http://schemas.microsoft.com/office/drawing/2014/main" id="{D3271429-EA80-4422-A474-CC7DF86DD38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664" y="2811"/>
                  <a:ext cx="1" cy="0"/>
                </a:xfrm>
                <a:custGeom>
                  <a:avLst/>
                  <a:gdLst>
                    <a:gd name="T0" fmla="*/ 1 w 1"/>
                    <a:gd name="T1" fmla="*/ 0 w 1"/>
                    <a:gd name="T2" fmla="*/ 1 w 1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</a:cxnLst>
                  <a:rect l="0" t="0" r="r" b="b"/>
                  <a:pathLst>
                    <a:path w="1">
                      <a:moveTo>
                        <a:pt x="1" y="0"/>
                      </a:moveTo>
                      <a:cubicBezTo>
                        <a:pt x="1" y="0"/>
                        <a:pt x="0" y="0"/>
                        <a:pt x="0" y="0"/>
                      </a:cubicBezTo>
                      <a:cubicBezTo>
                        <a:pt x="0" y="0"/>
                        <a:pt x="1" y="0"/>
                        <a:pt x="1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739" name="Freeform 1530">
                  <a:extLst>
                    <a:ext uri="{FF2B5EF4-FFF2-40B4-BE49-F238E27FC236}">
                      <a16:creationId xmlns:a16="http://schemas.microsoft.com/office/drawing/2014/main" id="{72601287-6AFD-493A-A7D7-8BEF2B8B560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611" y="2856"/>
                  <a:ext cx="0" cy="1"/>
                </a:xfrm>
                <a:custGeom>
                  <a:avLst/>
                  <a:gdLst>
                    <a:gd name="T0" fmla="*/ 0 h 1"/>
                    <a:gd name="T1" fmla="*/ 1 h 1"/>
                    <a:gd name="T2" fmla="*/ 0 h 1"/>
                  </a:gdLst>
                  <a:ahLst/>
                  <a:cxnLst>
                    <a:cxn ang="0">
                      <a:pos x="0" y="T0"/>
                    </a:cxn>
                    <a:cxn ang="0">
                      <a:pos x="0" y="T1"/>
                    </a:cxn>
                    <a:cxn ang="0">
                      <a:pos x="0" y="T2"/>
                    </a:cxn>
                  </a:cxnLst>
                  <a:rect l="0" t="0" r="r" b="b"/>
                  <a:pathLst>
                    <a:path h="1">
                      <a:moveTo>
                        <a:pt x="0" y="0"/>
                      </a:moveTo>
                      <a:cubicBezTo>
                        <a:pt x="0" y="0"/>
                        <a:pt x="0" y="1"/>
                        <a:pt x="0" y="1"/>
                      </a:cubicBezTo>
                      <a:cubicBezTo>
                        <a:pt x="0" y="1"/>
                        <a:pt x="0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740" name="Freeform 1531">
                  <a:extLst>
                    <a:ext uri="{FF2B5EF4-FFF2-40B4-BE49-F238E27FC236}">
                      <a16:creationId xmlns:a16="http://schemas.microsoft.com/office/drawing/2014/main" id="{404063E9-EC6C-4691-BD7C-BAAE4983D85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664" y="2811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741" name="Freeform 1532">
                  <a:extLst>
                    <a:ext uri="{FF2B5EF4-FFF2-40B4-BE49-F238E27FC236}">
                      <a16:creationId xmlns:a16="http://schemas.microsoft.com/office/drawing/2014/main" id="{83952AFD-EBDA-43EB-9CBE-6BC5ABA6DFC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663" y="281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742" name="Freeform 1533">
                  <a:extLst>
                    <a:ext uri="{FF2B5EF4-FFF2-40B4-BE49-F238E27FC236}">
                      <a16:creationId xmlns:a16="http://schemas.microsoft.com/office/drawing/2014/main" id="{059EA266-C826-4680-BA50-F15BFCEFBDA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611" y="2854"/>
                  <a:ext cx="1" cy="1"/>
                </a:xfrm>
                <a:custGeom>
                  <a:avLst/>
                  <a:gdLst>
                    <a:gd name="T0" fmla="*/ 1 w 1"/>
                    <a:gd name="T1" fmla="*/ 0 h 1"/>
                    <a:gd name="T2" fmla="*/ 0 w 1"/>
                    <a:gd name="T3" fmla="*/ 1 h 1"/>
                    <a:gd name="T4" fmla="*/ 1 w 1"/>
                    <a:gd name="T5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1" h="1">
                      <a:moveTo>
                        <a:pt x="1" y="0"/>
                      </a:moveTo>
                      <a:cubicBezTo>
                        <a:pt x="1" y="0"/>
                        <a:pt x="1" y="0"/>
                        <a:pt x="0" y="1"/>
                      </a:cubicBezTo>
                      <a:cubicBezTo>
                        <a:pt x="1" y="0"/>
                        <a:pt x="1" y="0"/>
                        <a:pt x="1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743" name="Freeform 1534">
                  <a:extLst>
                    <a:ext uri="{FF2B5EF4-FFF2-40B4-BE49-F238E27FC236}">
                      <a16:creationId xmlns:a16="http://schemas.microsoft.com/office/drawing/2014/main" id="{0BC6867D-4104-4A9D-B9A5-07C08FED561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610" y="2858"/>
                  <a:ext cx="0" cy="1"/>
                </a:xfrm>
                <a:custGeom>
                  <a:avLst/>
                  <a:gdLst>
                    <a:gd name="T0" fmla="*/ 1 h 1"/>
                    <a:gd name="T1" fmla="*/ 0 h 1"/>
                    <a:gd name="T2" fmla="*/ 1 h 1"/>
                    <a:gd name="T3" fmla="*/ 1 h 1"/>
                  </a:gdLst>
                  <a:ahLst/>
                  <a:cxnLst>
                    <a:cxn ang="0">
                      <a:pos x="0" y="T0"/>
                    </a:cxn>
                    <a:cxn ang="0">
                      <a:pos x="0" y="T1"/>
                    </a:cxn>
                    <a:cxn ang="0">
                      <a:pos x="0" y="T2"/>
                    </a:cxn>
                    <a:cxn ang="0">
                      <a:pos x="0" y="T3"/>
                    </a:cxn>
                  </a:cxnLst>
                  <a:rect l="0" t="0" r="r" b="b"/>
                  <a:pathLst>
                    <a:path h="1">
                      <a:moveTo>
                        <a:pt x="0" y="1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0" y="1"/>
                      </a:cubicBezTo>
                      <a:cubicBezTo>
                        <a:pt x="0" y="1"/>
                        <a:pt x="0" y="1"/>
                        <a:pt x="0" y="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744" name="Oval 1535">
                  <a:extLst>
                    <a:ext uri="{FF2B5EF4-FFF2-40B4-BE49-F238E27FC236}">
                      <a16:creationId xmlns:a16="http://schemas.microsoft.com/office/drawing/2014/main" id="{A4F002A5-4E5C-454E-89A0-6B2E8156194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610" y="2859"/>
                  <a:ext cx="1" cy="1"/>
                </a:xfrm>
                <a:prstGeom prst="ellipse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745" name="Freeform 1536">
                  <a:extLst>
                    <a:ext uri="{FF2B5EF4-FFF2-40B4-BE49-F238E27FC236}">
                      <a16:creationId xmlns:a16="http://schemas.microsoft.com/office/drawing/2014/main" id="{1DA3029D-1321-4372-9FB0-CF0E8BAB00D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673" y="2716"/>
                  <a:ext cx="162" cy="126"/>
                </a:xfrm>
                <a:custGeom>
                  <a:avLst/>
                  <a:gdLst>
                    <a:gd name="T0" fmla="*/ 148 w 170"/>
                    <a:gd name="T1" fmla="*/ 99 h 132"/>
                    <a:gd name="T2" fmla="*/ 169 w 170"/>
                    <a:gd name="T3" fmla="*/ 36 h 132"/>
                    <a:gd name="T4" fmla="*/ 165 w 170"/>
                    <a:gd name="T5" fmla="*/ 23 h 132"/>
                    <a:gd name="T6" fmla="*/ 163 w 170"/>
                    <a:gd name="T7" fmla="*/ 17 h 132"/>
                    <a:gd name="T8" fmla="*/ 163 w 170"/>
                    <a:gd name="T9" fmla="*/ 15 h 132"/>
                    <a:gd name="T10" fmla="*/ 163 w 170"/>
                    <a:gd name="T11" fmla="*/ 13 h 132"/>
                    <a:gd name="T12" fmla="*/ 154 w 170"/>
                    <a:gd name="T13" fmla="*/ 11 h 132"/>
                    <a:gd name="T14" fmla="*/ 146 w 170"/>
                    <a:gd name="T15" fmla="*/ 2 h 132"/>
                    <a:gd name="T16" fmla="*/ 143 w 170"/>
                    <a:gd name="T17" fmla="*/ 1 h 132"/>
                    <a:gd name="T18" fmla="*/ 140 w 170"/>
                    <a:gd name="T19" fmla="*/ 1 h 132"/>
                    <a:gd name="T20" fmla="*/ 136 w 170"/>
                    <a:gd name="T21" fmla="*/ 0 h 132"/>
                    <a:gd name="T22" fmla="*/ 84 w 170"/>
                    <a:gd name="T23" fmla="*/ 30 h 132"/>
                    <a:gd name="T24" fmla="*/ 54 w 170"/>
                    <a:gd name="T25" fmla="*/ 50 h 132"/>
                    <a:gd name="T26" fmla="*/ 52 w 170"/>
                    <a:gd name="T27" fmla="*/ 50 h 132"/>
                    <a:gd name="T28" fmla="*/ 50 w 170"/>
                    <a:gd name="T29" fmla="*/ 51 h 132"/>
                    <a:gd name="T30" fmla="*/ 48 w 170"/>
                    <a:gd name="T31" fmla="*/ 52 h 132"/>
                    <a:gd name="T32" fmla="*/ 46 w 170"/>
                    <a:gd name="T33" fmla="*/ 52 h 132"/>
                    <a:gd name="T34" fmla="*/ 46 w 170"/>
                    <a:gd name="T35" fmla="*/ 54 h 132"/>
                    <a:gd name="T36" fmla="*/ 46 w 170"/>
                    <a:gd name="T37" fmla="*/ 61 h 132"/>
                    <a:gd name="T38" fmla="*/ 46 w 170"/>
                    <a:gd name="T39" fmla="*/ 67 h 132"/>
                    <a:gd name="T40" fmla="*/ 46 w 170"/>
                    <a:gd name="T41" fmla="*/ 71 h 132"/>
                    <a:gd name="T42" fmla="*/ 45 w 170"/>
                    <a:gd name="T43" fmla="*/ 75 h 132"/>
                    <a:gd name="T44" fmla="*/ 45 w 170"/>
                    <a:gd name="T45" fmla="*/ 77 h 132"/>
                    <a:gd name="T46" fmla="*/ 45 w 170"/>
                    <a:gd name="T47" fmla="*/ 79 h 132"/>
                    <a:gd name="T48" fmla="*/ 45 w 170"/>
                    <a:gd name="T49" fmla="*/ 81 h 132"/>
                    <a:gd name="T50" fmla="*/ 45 w 170"/>
                    <a:gd name="T51" fmla="*/ 81 h 132"/>
                    <a:gd name="T52" fmla="*/ 44 w 170"/>
                    <a:gd name="T53" fmla="*/ 82 h 132"/>
                    <a:gd name="T54" fmla="*/ 44 w 170"/>
                    <a:gd name="T55" fmla="*/ 82 h 132"/>
                    <a:gd name="T56" fmla="*/ 40 w 170"/>
                    <a:gd name="T57" fmla="*/ 91 h 132"/>
                    <a:gd name="T58" fmla="*/ 14 w 170"/>
                    <a:gd name="T59" fmla="*/ 98 h 132"/>
                    <a:gd name="T60" fmla="*/ 5 w 170"/>
                    <a:gd name="T61" fmla="*/ 101 h 132"/>
                    <a:gd name="T62" fmla="*/ 0 w 170"/>
                    <a:gd name="T63" fmla="*/ 101 h 132"/>
                    <a:gd name="T64" fmla="*/ 0 w 170"/>
                    <a:gd name="T65" fmla="*/ 103 h 132"/>
                    <a:gd name="T66" fmla="*/ 0 w 170"/>
                    <a:gd name="T67" fmla="*/ 104 h 132"/>
                    <a:gd name="T68" fmla="*/ 3 w 170"/>
                    <a:gd name="T69" fmla="*/ 110 h 132"/>
                    <a:gd name="T70" fmla="*/ 9 w 170"/>
                    <a:gd name="T71" fmla="*/ 120 h 132"/>
                    <a:gd name="T72" fmla="*/ 17 w 170"/>
                    <a:gd name="T73" fmla="*/ 124 h 132"/>
                    <a:gd name="T74" fmla="*/ 21 w 170"/>
                    <a:gd name="T75" fmla="*/ 124 h 132"/>
                    <a:gd name="T76" fmla="*/ 23 w 170"/>
                    <a:gd name="T77" fmla="*/ 130 h 132"/>
                    <a:gd name="T78" fmla="*/ 24 w 170"/>
                    <a:gd name="T79" fmla="*/ 128 h 132"/>
                    <a:gd name="T80" fmla="*/ 25 w 170"/>
                    <a:gd name="T81" fmla="*/ 127 h 132"/>
                    <a:gd name="T82" fmla="*/ 26 w 170"/>
                    <a:gd name="T83" fmla="*/ 126 h 132"/>
                    <a:gd name="T84" fmla="*/ 29 w 170"/>
                    <a:gd name="T85" fmla="*/ 126 h 132"/>
                    <a:gd name="T86" fmla="*/ 33 w 170"/>
                    <a:gd name="T87" fmla="*/ 131 h 132"/>
                    <a:gd name="T88" fmla="*/ 35 w 170"/>
                    <a:gd name="T89" fmla="*/ 132 h 132"/>
                    <a:gd name="T90" fmla="*/ 41 w 170"/>
                    <a:gd name="T91" fmla="*/ 120 h 132"/>
                    <a:gd name="T92" fmla="*/ 50 w 170"/>
                    <a:gd name="T93" fmla="*/ 112 h 132"/>
                    <a:gd name="T94" fmla="*/ 56 w 170"/>
                    <a:gd name="T95" fmla="*/ 112 h 132"/>
                    <a:gd name="T96" fmla="*/ 67 w 170"/>
                    <a:gd name="T97" fmla="*/ 112 h 132"/>
                    <a:gd name="T98" fmla="*/ 76 w 170"/>
                    <a:gd name="T99" fmla="*/ 119 h 132"/>
                    <a:gd name="T100" fmla="*/ 96 w 170"/>
                    <a:gd name="T101" fmla="*/ 121 h 132"/>
                    <a:gd name="T102" fmla="*/ 107 w 170"/>
                    <a:gd name="T103" fmla="*/ 119 h 132"/>
                    <a:gd name="T104" fmla="*/ 120 w 170"/>
                    <a:gd name="T105" fmla="*/ 116 h 132"/>
                    <a:gd name="T106" fmla="*/ 124 w 170"/>
                    <a:gd name="T107" fmla="*/ 115 h 132"/>
                    <a:gd name="T108" fmla="*/ 130 w 170"/>
                    <a:gd name="T109" fmla="*/ 116 h 132"/>
                    <a:gd name="T110" fmla="*/ 141 w 170"/>
                    <a:gd name="T111" fmla="*/ 115 h 132"/>
                    <a:gd name="T112" fmla="*/ 146 w 170"/>
                    <a:gd name="T113" fmla="*/ 109 h 13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70" h="132">
                      <a:moveTo>
                        <a:pt x="146" y="109"/>
                      </a:moveTo>
                      <a:cubicBezTo>
                        <a:pt x="146" y="106"/>
                        <a:pt x="146" y="105"/>
                        <a:pt x="147" y="103"/>
                      </a:cubicBezTo>
                      <a:cubicBezTo>
                        <a:pt x="147" y="102"/>
                        <a:pt x="148" y="102"/>
                        <a:pt x="148" y="99"/>
                      </a:cubicBezTo>
                      <a:cubicBezTo>
                        <a:pt x="149" y="93"/>
                        <a:pt x="164" y="78"/>
                        <a:pt x="166" y="76"/>
                      </a:cubicBezTo>
                      <a:cubicBezTo>
                        <a:pt x="167" y="74"/>
                        <a:pt x="167" y="66"/>
                        <a:pt x="167" y="49"/>
                      </a:cubicBezTo>
                      <a:cubicBezTo>
                        <a:pt x="167" y="45"/>
                        <a:pt x="168" y="41"/>
                        <a:pt x="169" y="36"/>
                      </a:cubicBezTo>
                      <a:cubicBezTo>
                        <a:pt x="170" y="35"/>
                        <a:pt x="170" y="34"/>
                        <a:pt x="169" y="33"/>
                      </a:cubicBezTo>
                      <a:cubicBezTo>
                        <a:pt x="168" y="32"/>
                        <a:pt x="167" y="31"/>
                        <a:pt x="167" y="28"/>
                      </a:cubicBezTo>
                      <a:cubicBezTo>
                        <a:pt x="168" y="26"/>
                        <a:pt x="166" y="25"/>
                        <a:pt x="165" y="23"/>
                      </a:cubicBezTo>
                      <a:cubicBezTo>
                        <a:pt x="164" y="21"/>
                        <a:pt x="163" y="20"/>
                        <a:pt x="163" y="18"/>
                      </a:cubicBezTo>
                      <a:cubicBezTo>
                        <a:pt x="163" y="18"/>
                        <a:pt x="163" y="18"/>
                        <a:pt x="163" y="17"/>
                      </a:cubicBezTo>
                      <a:cubicBezTo>
                        <a:pt x="163" y="17"/>
                        <a:pt x="163" y="17"/>
                        <a:pt x="163" y="17"/>
                      </a:cubicBezTo>
                      <a:cubicBezTo>
                        <a:pt x="163" y="17"/>
                        <a:pt x="163" y="17"/>
                        <a:pt x="163" y="16"/>
                      </a:cubicBezTo>
                      <a:cubicBezTo>
                        <a:pt x="163" y="16"/>
                        <a:pt x="163" y="16"/>
                        <a:pt x="163" y="16"/>
                      </a:cubicBezTo>
                      <a:cubicBezTo>
                        <a:pt x="163" y="16"/>
                        <a:pt x="163" y="16"/>
                        <a:pt x="163" y="15"/>
                      </a:cubicBezTo>
                      <a:cubicBezTo>
                        <a:pt x="163" y="15"/>
                        <a:pt x="163" y="15"/>
                        <a:pt x="163" y="14"/>
                      </a:cubicBezTo>
                      <a:cubicBezTo>
                        <a:pt x="163" y="14"/>
                        <a:pt x="163" y="14"/>
                        <a:pt x="163" y="14"/>
                      </a:cubicBezTo>
                      <a:cubicBezTo>
                        <a:pt x="163" y="14"/>
                        <a:pt x="163" y="13"/>
                        <a:pt x="163" y="13"/>
                      </a:cubicBezTo>
                      <a:cubicBezTo>
                        <a:pt x="163" y="13"/>
                        <a:pt x="163" y="13"/>
                        <a:pt x="163" y="13"/>
                      </a:cubicBezTo>
                      <a:cubicBezTo>
                        <a:pt x="162" y="11"/>
                        <a:pt x="162" y="9"/>
                        <a:pt x="162" y="7"/>
                      </a:cubicBezTo>
                      <a:cubicBezTo>
                        <a:pt x="154" y="11"/>
                        <a:pt x="154" y="11"/>
                        <a:pt x="154" y="11"/>
                      </a:cubicBezTo>
                      <a:cubicBezTo>
                        <a:pt x="153" y="9"/>
                        <a:pt x="153" y="9"/>
                        <a:pt x="153" y="9"/>
                      </a:cubicBezTo>
                      <a:cubicBezTo>
                        <a:pt x="153" y="9"/>
                        <a:pt x="151" y="6"/>
                        <a:pt x="147" y="3"/>
                      </a:cubicBezTo>
                      <a:cubicBezTo>
                        <a:pt x="146" y="3"/>
                        <a:pt x="146" y="2"/>
                        <a:pt x="146" y="2"/>
                      </a:cubicBezTo>
                      <a:cubicBezTo>
                        <a:pt x="145" y="2"/>
                        <a:pt x="145" y="2"/>
                        <a:pt x="145" y="2"/>
                      </a:cubicBezTo>
                      <a:cubicBezTo>
                        <a:pt x="145" y="2"/>
                        <a:pt x="144" y="2"/>
                        <a:pt x="144" y="1"/>
                      </a:cubicBezTo>
                      <a:cubicBezTo>
                        <a:pt x="144" y="1"/>
                        <a:pt x="143" y="1"/>
                        <a:pt x="143" y="1"/>
                      </a:cubicBezTo>
                      <a:cubicBezTo>
                        <a:pt x="143" y="1"/>
                        <a:pt x="142" y="1"/>
                        <a:pt x="142" y="1"/>
                      </a:cubicBezTo>
                      <a:cubicBezTo>
                        <a:pt x="142" y="1"/>
                        <a:pt x="141" y="1"/>
                        <a:pt x="141" y="1"/>
                      </a:cubicBezTo>
                      <a:cubicBezTo>
                        <a:pt x="141" y="1"/>
                        <a:pt x="140" y="1"/>
                        <a:pt x="140" y="1"/>
                      </a:cubicBezTo>
                      <a:cubicBezTo>
                        <a:pt x="139" y="1"/>
                        <a:pt x="139" y="1"/>
                        <a:pt x="139" y="1"/>
                      </a:cubicBezTo>
                      <a:cubicBezTo>
                        <a:pt x="138" y="0"/>
                        <a:pt x="138" y="0"/>
                        <a:pt x="138" y="0"/>
                      </a:cubicBezTo>
                      <a:cubicBezTo>
                        <a:pt x="137" y="0"/>
                        <a:pt x="137" y="0"/>
                        <a:pt x="136" y="0"/>
                      </a:cubicBezTo>
                      <a:cubicBezTo>
                        <a:pt x="136" y="0"/>
                        <a:pt x="136" y="0"/>
                        <a:pt x="135" y="0"/>
                      </a:cubicBezTo>
                      <a:cubicBezTo>
                        <a:pt x="134" y="0"/>
                        <a:pt x="133" y="0"/>
                        <a:pt x="132" y="0"/>
                      </a:cubicBezTo>
                      <a:cubicBezTo>
                        <a:pt x="84" y="30"/>
                        <a:pt x="84" y="30"/>
                        <a:pt x="84" y="30"/>
                      </a:cubicBezTo>
                      <a:cubicBezTo>
                        <a:pt x="63" y="47"/>
                        <a:pt x="63" y="47"/>
                        <a:pt x="63" y="47"/>
                      </a:cubicBezTo>
                      <a:cubicBezTo>
                        <a:pt x="63" y="47"/>
                        <a:pt x="59" y="48"/>
                        <a:pt x="54" y="50"/>
                      </a:cubicBezTo>
                      <a:cubicBezTo>
                        <a:pt x="54" y="50"/>
                        <a:pt x="54" y="50"/>
                        <a:pt x="54" y="50"/>
                      </a:cubicBezTo>
                      <a:cubicBezTo>
                        <a:pt x="54" y="50"/>
                        <a:pt x="53" y="50"/>
                        <a:pt x="53" y="50"/>
                      </a:cubicBezTo>
                      <a:cubicBezTo>
                        <a:pt x="53" y="50"/>
                        <a:pt x="53" y="50"/>
                        <a:pt x="53" y="50"/>
                      </a:cubicBezTo>
                      <a:cubicBezTo>
                        <a:pt x="52" y="50"/>
                        <a:pt x="52" y="50"/>
                        <a:pt x="52" y="50"/>
                      </a:cubicBezTo>
                      <a:cubicBezTo>
                        <a:pt x="52" y="50"/>
                        <a:pt x="51" y="51"/>
                        <a:pt x="51" y="51"/>
                      </a:cubicBezTo>
                      <a:cubicBezTo>
                        <a:pt x="51" y="51"/>
                        <a:pt x="51" y="51"/>
                        <a:pt x="51" y="51"/>
                      </a:cubicBezTo>
                      <a:cubicBezTo>
                        <a:pt x="50" y="51"/>
                        <a:pt x="50" y="51"/>
                        <a:pt x="50" y="51"/>
                      </a:cubicBezTo>
                      <a:cubicBezTo>
                        <a:pt x="50" y="51"/>
                        <a:pt x="49" y="51"/>
                        <a:pt x="49" y="51"/>
                      </a:cubicBezTo>
                      <a:cubicBezTo>
                        <a:pt x="49" y="51"/>
                        <a:pt x="49" y="51"/>
                        <a:pt x="49" y="51"/>
                      </a:cubicBezTo>
                      <a:cubicBezTo>
                        <a:pt x="48" y="51"/>
                        <a:pt x="48" y="52"/>
                        <a:pt x="48" y="52"/>
                      </a:cubicBezTo>
                      <a:cubicBezTo>
                        <a:pt x="48" y="52"/>
                        <a:pt x="48" y="52"/>
                        <a:pt x="47" y="52"/>
                      </a:cubicBezTo>
                      <a:cubicBezTo>
                        <a:pt x="47" y="52"/>
                        <a:pt x="47" y="52"/>
                        <a:pt x="47" y="52"/>
                      </a:cubicBezTo>
                      <a:cubicBezTo>
                        <a:pt x="47" y="52"/>
                        <a:pt x="46" y="52"/>
                        <a:pt x="46" y="52"/>
                      </a:cubicBezTo>
                      <a:cubicBezTo>
                        <a:pt x="46" y="52"/>
                        <a:pt x="46" y="52"/>
                        <a:pt x="46" y="52"/>
                      </a:cubicBezTo>
                      <a:cubicBezTo>
                        <a:pt x="46" y="52"/>
                        <a:pt x="46" y="52"/>
                        <a:pt x="45" y="52"/>
                      </a:cubicBezTo>
                      <a:cubicBezTo>
                        <a:pt x="45" y="53"/>
                        <a:pt x="46" y="53"/>
                        <a:pt x="46" y="54"/>
                      </a:cubicBezTo>
                      <a:cubicBezTo>
                        <a:pt x="46" y="55"/>
                        <a:pt x="46" y="56"/>
                        <a:pt x="46" y="57"/>
                      </a:cubicBezTo>
                      <a:cubicBezTo>
                        <a:pt x="46" y="57"/>
                        <a:pt x="46" y="58"/>
                        <a:pt x="46" y="59"/>
                      </a:cubicBezTo>
                      <a:cubicBezTo>
                        <a:pt x="46" y="60"/>
                        <a:pt x="46" y="60"/>
                        <a:pt x="46" y="61"/>
                      </a:cubicBezTo>
                      <a:cubicBezTo>
                        <a:pt x="46" y="62"/>
                        <a:pt x="46" y="62"/>
                        <a:pt x="46" y="63"/>
                      </a:cubicBezTo>
                      <a:cubicBezTo>
                        <a:pt x="46" y="64"/>
                        <a:pt x="46" y="64"/>
                        <a:pt x="46" y="65"/>
                      </a:cubicBezTo>
                      <a:cubicBezTo>
                        <a:pt x="46" y="66"/>
                        <a:pt x="46" y="66"/>
                        <a:pt x="46" y="67"/>
                      </a:cubicBezTo>
                      <a:cubicBezTo>
                        <a:pt x="46" y="67"/>
                        <a:pt x="46" y="68"/>
                        <a:pt x="46" y="68"/>
                      </a:cubicBezTo>
                      <a:cubicBezTo>
                        <a:pt x="46" y="69"/>
                        <a:pt x="46" y="70"/>
                        <a:pt x="46" y="70"/>
                      </a:cubicBezTo>
                      <a:cubicBezTo>
                        <a:pt x="46" y="71"/>
                        <a:pt x="46" y="71"/>
                        <a:pt x="46" y="71"/>
                      </a:cubicBezTo>
                      <a:cubicBezTo>
                        <a:pt x="46" y="72"/>
                        <a:pt x="45" y="72"/>
                        <a:pt x="45" y="73"/>
                      </a:cubicBezTo>
                      <a:cubicBezTo>
                        <a:pt x="45" y="73"/>
                        <a:pt x="45" y="73"/>
                        <a:pt x="45" y="74"/>
                      </a:cubicBezTo>
                      <a:cubicBezTo>
                        <a:pt x="45" y="74"/>
                        <a:pt x="45" y="75"/>
                        <a:pt x="45" y="75"/>
                      </a:cubicBezTo>
                      <a:cubicBezTo>
                        <a:pt x="45" y="75"/>
                        <a:pt x="45" y="76"/>
                        <a:pt x="45" y="76"/>
                      </a:cubicBezTo>
                      <a:cubicBezTo>
                        <a:pt x="45" y="76"/>
                        <a:pt x="45" y="77"/>
                        <a:pt x="45" y="77"/>
                      </a:cubicBezTo>
                      <a:cubicBezTo>
                        <a:pt x="45" y="77"/>
                        <a:pt x="45" y="77"/>
                        <a:pt x="45" y="77"/>
                      </a:cubicBezTo>
                      <a:cubicBezTo>
                        <a:pt x="45" y="78"/>
                        <a:pt x="45" y="78"/>
                        <a:pt x="45" y="78"/>
                      </a:cubicBezTo>
                      <a:cubicBezTo>
                        <a:pt x="45" y="78"/>
                        <a:pt x="45" y="79"/>
                        <a:pt x="45" y="79"/>
                      </a:cubicBezTo>
                      <a:cubicBezTo>
                        <a:pt x="45" y="79"/>
                        <a:pt x="45" y="79"/>
                        <a:pt x="45" y="79"/>
                      </a:cubicBezTo>
                      <a:cubicBezTo>
                        <a:pt x="45" y="80"/>
                        <a:pt x="45" y="80"/>
                        <a:pt x="45" y="80"/>
                      </a:cubicBezTo>
                      <a:cubicBezTo>
                        <a:pt x="45" y="80"/>
                        <a:pt x="45" y="80"/>
                        <a:pt x="45" y="80"/>
                      </a:cubicBezTo>
                      <a:cubicBezTo>
                        <a:pt x="45" y="80"/>
                        <a:pt x="45" y="81"/>
                        <a:pt x="45" y="81"/>
                      </a:cubicBezTo>
                      <a:cubicBezTo>
                        <a:pt x="45" y="81"/>
                        <a:pt x="45" y="81"/>
                        <a:pt x="45" y="81"/>
                      </a:cubicBezTo>
                      <a:cubicBezTo>
                        <a:pt x="45" y="81"/>
                        <a:pt x="45" y="81"/>
                        <a:pt x="45" y="81"/>
                      </a:cubicBezTo>
                      <a:cubicBezTo>
                        <a:pt x="45" y="81"/>
                        <a:pt x="45" y="81"/>
                        <a:pt x="45" y="81"/>
                      </a:cubicBezTo>
                      <a:cubicBezTo>
                        <a:pt x="45" y="81"/>
                        <a:pt x="45" y="82"/>
                        <a:pt x="45" y="82"/>
                      </a:cubicBezTo>
                      <a:cubicBezTo>
                        <a:pt x="44" y="82"/>
                        <a:pt x="44" y="82"/>
                        <a:pt x="44" y="82"/>
                      </a:cubicBezTo>
                      <a:cubicBezTo>
                        <a:pt x="44" y="82"/>
                        <a:pt x="44" y="82"/>
                        <a:pt x="44" y="82"/>
                      </a:cubicBezTo>
                      <a:cubicBezTo>
                        <a:pt x="44" y="82"/>
                        <a:pt x="44" y="82"/>
                        <a:pt x="44" y="82"/>
                      </a:cubicBezTo>
                      <a:cubicBezTo>
                        <a:pt x="44" y="82"/>
                        <a:pt x="44" y="82"/>
                        <a:pt x="44" y="82"/>
                      </a:cubicBezTo>
                      <a:cubicBezTo>
                        <a:pt x="44" y="82"/>
                        <a:pt x="44" y="82"/>
                        <a:pt x="44" y="82"/>
                      </a:cubicBezTo>
                      <a:cubicBezTo>
                        <a:pt x="44" y="82"/>
                        <a:pt x="43" y="84"/>
                        <a:pt x="43" y="85"/>
                      </a:cubicBezTo>
                      <a:cubicBezTo>
                        <a:pt x="42" y="88"/>
                        <a:pt x="41" y="89"/>
                        <a:pt x="40" y="90"/>
                      </a:cubicBezTo>
                      <a:cubicBezTo>
                        <a:pt x="40" y="91"/>
                        <a:pt x="40" y="91"/>
                        <a:pt x="40" y="91"/>
                      </a:cubicBezTo>
                      <a:cubicBezTo>
                        <a:pt x="38" y="93"/>
                        <a:pt x="36" y="96"/>
                        <a:pt x="32" y="96"/>
                      </a:cubicBezTo>
                      <a:cubicBezTo>
                        <a:pt x="31" y="96"/>
                        <a:pt x="28" y="96"/>
                        <a:pt x="25" y="97"/>
                      </a:cubicBezTo>
                      <a:cubicBezTo>
                        <a:pt x="21" y="97"/>
                        <a:pt x="17" y="98"/>
                        <a:pt x="14" y="98"/>
                      </a:cubicBezTo>
                      <a:cubicBezTo>
                        <a:pt x="12" y="97"/>
                        <a:pt x="10" y="98"/>
                        <a:pt x="8" y="99"/>
                      </a:cubicBezTo>
                      <a:cubicBezTo>
                        <a:pt x="7" y="100"/>
                        <a:pt x="7" y="100"/>
                        <a:pt x="6" y="100"/>
                      </a:cubicBezTo>
                      <a:cubicBezTo>
                        <a:pt x="6" y="101"/>
                        <a:pt x="5" y="101"/>
                        <a:pt x="5" y="101"/>
                      </a:cubicBezTo>
                      <a:cubicBezTo>
                        <a:pt x="5" y="101"/>
                        <a:pt x="5" y="101"/>
                        <a:pt x="5" y="101"/>
                      </a:cubicBezTo>
                      <a:cubicBezTo>
                        <a:pt x="3" y="101"/>
                        <a:pt x="1" y="101"/>
                        <a:pt x="0" y="101"/>
                      </a:cubicBezTo>
                      <a:cubicBezTo>
                        <a:pt x="0" y="101"/>
                        <a:pt x="0" y="101"/>
                        <a:pt x="0" y="101"/>
                      </a:cubicBezTo>
                      <a:cubicBezTo>
                        <a:pt x="0" y="101"/>
                        <a:pt x="0" y="101"/>
                        <a:pt x="0" y="101"/>
                      </a:cubicBezTo>
                      <a:cubicBezTo>
                        <a:pt x="0" y="102"/>
                        <a:pt x="0" y="102"/>
                        <a:pt x="0" y="102"/>
                      </a:cubicBezTo>
                      <a:cubicBezTo>
                        <a:pt x="0" y="102"/>
                        <a:pt x="0" y="103"/>
                        <a:pt x="0" y="103"/>
                      </a:cubicBezTo>
                      <a:cubicBezTo>
                        <a:pt x="0" y="103"/>
                        <a:pt x="0" y="103"/>
                        <a:pt x="0" y="103"/>
                      </a:cubicBezTo>
                      <a:cubicBezTo>
                        <a:pt x="0" y="103"/>
                        <a:pt x="0" y="103"/>
                        <a:pt x="0" y="103"/>
                      </a:cubicBezTo>
                      <a:cubicBezTo>
                        <a:pt x="0" y="104"/>
                        <a:pt x="0" y="104"/>
                        <a:pt x="0" y="104"/>
                      </a:cubicBezTo>
                      <a:cubicBezTo>
                        <a:pt x="1" y="105"/>
                        <a:pt x="1" y="106"/>
                        <a:pt x="1" y="107"/>
                      </a:cubicBezTo>
                      <a:cubicBezTo>
                        <a:pt x="2" y="108"/>
                        <a:pt x="2" y="109"/>
                        <a:pt x="3" y="110"/>
                      </a:cubicBezTo>
                      <a:cubicBezTo>
                        <a:pt x="3" y="110"/>
                        <a:pt x="3" y="110"/>
                        <a:pt x="3" y="110"/>
                      </a:cubicBezTo>
                      <a:cubicBezTo>
                        <a:pt x="4" y="110"/>
                        <a:pt x="4" y="110"/>
                        <a:pt x="4" y="110"/>
                      </a:cubicBezTo>
                      <a:cubicBezTo>
                        <a:pt x="6" y="112"/>
                        <a:pt x="9" y="115"/>
                        <a:pt x="9" y="118"/>
                      </a:cubicBezTo>
                      <a:cubicBezTo>
                        <a:pt x="9" y="120"/>
                        <a:pt x="9" y="120"/>
                        <a:pt x="9" y="120"/>
                      </a:cubicBezTo>
                      <a:cubicBezTo>
                        <a:pt x="11" y="120"/>
                        <a:pt x="12" y="121"/>
                        <a:pt x="13" y="123"/>
                      </a:cubicBezTo>
                      <a:cubicBezTo>
                        <a:pt x="13" y="123"/>
                        <a:pt x="14" y="124"/>
                        <a:pt x="14" y="124"/>
                      </a:cubicBezTo>
                      <a:cubicBezTo>
                        <a:pt x="15" y="124"/>
                        <a:pt x="16" y="124"/>
                        <a:pt x="17" y="124"/>
                      </a:cubicBezTo>
                      <a:cubicBezTo>
                        <a:pt x="18" y="123"/>
                        <a:pt x="19" y="123"/>
                        <a:pt x="19" y="123"/>
                      </a:cubicBezTo>
                      <a:cubicBezTo>
                        <a:pt x="20" y="123"/>
                        <a:pt x="20" y="123"/>
                        <a:pt x="20" y="123"/>
                      </a:cubicBezTo>
                      <a:cubicBezTo>
                        <a:pt x="21" y="124"/>
                        <a:pt x="21" y="124"/>
                        <a:pt x="21" y="124"/>
                      </a:cubicBezTo>
                      <a:cubicBezTo>
                        <a:pt x="22" y="125"/>
                        <a:pt x="22" y="126"/>
                        <a:pt x="22" y="128"/>
                      </a:cubicBezTo>
                      <a:cubicBezTo>
                        <a:pt x="22" y="128"/>
                        <a:pt x="22" y="129"/>
                        <a:pt x="22" y="130"/>
                      </a:cubicBezTo>
                      <a:cubicBezTo>
                        <a:pt x="22" y="130"/>
                        <a:pt x="22" y="130"/>
                        <a:pt x="23" y="130"/>
                      </a:cubicBezTo>
                      <a:cubicBezTo>
                        <a:pt x="23" y="130"/>
                        <a:pt x="23" y="130"/>
                        <a:pt x="23" y="130"/>
                      </a:cubicBezTo>
                      <a:cubicBezTo>
                        <a:pt x="23" y="130"/>
                        <a:pt x="23" y="130"/>
                        <a:pt x="23" y="130"/>
                      </a:cubicBezTo>
                      <a:cubicBezTo>
                        <a:pt x="23" y="129"/>
                        <a:pt x="23" y="128"/>
                        <a:pt x="24" y="128"/>
                      </a:cubicBezTo>
                      <a:cubicBezTo>
                        <a:pt x="24" y="128"/>
                        <a:pt x="24" y="128"/>
                        <a:pt x="24" y="128"/>
                      </a:cubicBezTo>
                      <a:cubicBezTo>
                        <a:pt x="24" y="128"/>
                        <a:pt x="24" y="128"/>
                        <a:pt x="24" y="128"/>
                      </a:cubicBezTo>
                      <a:cubicBezTo>
                        <a:pt x="24" y="128"/>
                        <a:pt x="25" y="127"/>
                        <a:pt x="25" y="127"/>
                      </a:cubicBezTo>
                      <a:cubicBezTo>
                        <a:pt x="25" y="127"/>
                        <a:pt x="25" y="127"/>
                        <a:pt x="25" y="127"/>
                      </a:cubicBezTo>
                      <a:cubicBezTo>
                        <a:pt x="25" y="127"/>
                        <a:pt x="26" y="126"/>
                        <a:pt x="26" y="126"/>
                      </a:cubicBezTo>
                      <a:cubicBezTo>
                        <a:pt x="26" y="126"/>
                        <a:pt x="26" y="126"/>
                        <a:pt x="26" y="126"/>
                      </a:cubicBezTo>
                      <a:cubicBezTo>
                        <a:pt x="27" y="126"/>
                        <a:pt x="27" y="126"/>
                        <a:pt x="28" y="126"/>
                      </a:cubicBezTo>
                      <a:cubicBezTo>
                        <a:pt x="28" y="126"/>
                        <a:pt x="28" y="126"/>
                        <a:pt x="28" y="126"/>
                      </a:cubicBezTo>
                      <a:cubicBezTo>
                        <a:pt x="28" y="126"/>
                        <a:pt x="28" y="126"/>
                        <a:pt x="29" y="126"/>
                      </a:cubicBezTo>
                      <a:cubicBezTo>
                        <a:pt x="29" y="126"/>
                        <a:pt x="29" y="126"/>
                        <a:pt x="29" y="126"/>
                      </a:cubicBezTo>
                      <a:cubicBezTo>
                        <a:pt x="32" y="127"/>
                        <a:pt x="32" y="129"/>
                        <a:pt x="33" y="130"/>
                      </a:cubicBezTo>
                      <a:cubicBezTo>
                        <a:pt x="33" y="130"/>
                        <a:pt x="33" y="131"/>
                        <a:pt x="33" y="131"/>
                      </a:cubicBezTo>
                      <a:cubicBezTo>
                        <a:pt x="33" y="132"/>
                        <a:pt x="33" y="132"/>
                        <a:pt x="33" y="132"/>
                      </a:cubicBezTo>
                      <a:cubicBezTo>
                        <a:pt x="34" y="132"/>
                        <a:pt x="34" y="132"/>
                        <a:pt x="35" y="132"/>
                      </a:cubicBezTo>
                      <a:cubicBezTo>
                        <a:pt x="35" y="132"/>
                        <a:pt x="35" y="132"/>
                        <a:pt x="35" y="132"/>
                      </a:cubicBezTo>
                      <a:cubicBezTo>
                        <a:pt x="35" y="132"/>
                        <a:pt x="35" y="132"/>
                        <a:pt x="35" y="132"/>
                      </a:cubicBezTo>
                      <a:cubicBezTo>
                        <a:pt x="35" y="128"/>
                        <a:pt x="41" y="122"/>
                        <a:pt x="41" y="122"/>
                      </a:cubicBezTo>
                      <a:cubicBezTo>
                        <a:pt x="41" y="122"/>
                        <a:pt x="41" y="121"/>
                        <a:pt x="41" y="120"/>
                      </a:cubicBezTo>
                      <a:cubicBezTo>
                        <a:pt x="41" y="117"/>
                        <a:pt x="42" y="115"/>
                        <a:pt x="43" y="113"/>
                      </a:cubicBezTo>
                      <a:cubicBezTo>
                        <a:pt x="44" y="112"/>
                        <a:pt x="46" y="112"/>
                        <a:pt x="48" y="112"/>
                      </a:cubicBezTo>
                      <a:cubicBezTo>
                        <a:pt x="49" y="112"/>
                        <a:pt x="49" y="112"/>
                        <a:pt x="50" y="112"/>
                      </a:cubicBezTo>
                      <a:cubicBezTo>
                        <a:pt x="51" y="112"/>
                        <a:pt x="53" y="112"/>
                        <a:pt x="54" y="112"/>
                      </a:cubicBezTo>
                      <a:cubicBezTo>
                        <a:pt x="55" y="113"/>
                        <a:pt x="55" y="113"/>
                        <a:pt x="55" y="113"/>
                      </a:cubicBezTo>
                      <a:cubicBezTo>
                        <a:pt x="55" y="113"/>
                        <a:pt x="56" y="112"/>
                        <a:pt x="56" y="112"/>
                      </a:cubicBezTo>
                      <a:cubicBezTo>
                        <a:pt x="57" y="111"/>
                        <a:pt x="59" y="110"/>
                        <a:pt x="60" y="110"/>
                      </a:cubicBezTo>
                      <a:cubicBezTo>
                        <a:pt x="61" y="110"/>
                        <a:pt x="62" y="110"/>
                        <a:pt x="63" y="111"/>
                      </a:cubicBezTo>
                      <a:cubicBezTo>
                        <a:pt x="64" y="111"/>
                        <a:pt x="65" y="112"/>
                        <a:pt x="67" y="112"/>
                      </a:cubicBezTo>
                      <a:cubicBezTo>
                        <a:pt x="68" y="112"/>
                        <a:pt x="71" y="112"/>
                        <a:pt x="72" y="114"/>
                      </a:cubicBezTo>
                      <a:cubicBezTo>
                        <a:pt x="73" y="114"/>
                        <a:pt x="74" y="116"/>
                        <a:pt x="74" y="117"/>
                      </a:cubicBezTo>
                      <a:cubicBezTo>
                        <a:pt x="75" y="118"/>
                        <a:pt x="75" y="119"/>
                        <a:pt x="76" y="119"/>
                      </a:cubicBezTo>
                      <a:cubicBezTo>
                        <a:pt x="80" y="117"/>
                        <a:pt x="84" y="116"/>
                        <a:pt x="86" y="116"/>
                      </a:cubicBezTo>
                      <a:cubicBezTo>
                        <a:pt x="88" y="116"/>
                        <a:pt x="90" y="117"/>
                        <a:pt x="93" y="119"/>
                      </a:cubicBezTo>
                      <a:cubicBezTo>
                        <a:pt x="94" y="120"/>
                        <a:pt x="95" y="121"/>
                        <a:pt x="96" y="121"/>
                      </a:cubicBezTo>
                      <a:cubicBezTo>
                        <a:pt x="97" y="121"/>
                        <a:pt x="99" y="122"/>
                        <a:pt x="101" y="122"/>
                      </a:cubicBezTo>
                      <a:cubicBezTo>
                        <a:pt x="104" y="122"/>
                        <a:pt x="105" y="121"/>
                        <a:pt x="105" y="121"/>
                      </a:cubicBezTo>
                      <a:cubicBezTo>
                        <a:pt x="106" y="121"/>
                        <a:pt x="106" y="120"/>
                        <a:pt x="107" y="119"/>
                      </a:cubicBezTo>
                      <a:cubicBezTo>
                        <a:pt x="109" y="118"/>
                        <a:pt x="111" y="116"/>
                        <a:pt x="114" y="116"/>
                      </a:cubicBezTo>
                      <a:cubicBezTo>
                        <a:pt x="115" y="116"/>
                        <a:pt x="115" y="116"/>
                        <a:pt x="115" y="116"/>
                      </a:cubicBezTo>
                      <a:cubicBezTo>
                        <a:pt x="116" y="116"/>
                        <a:pt x="118" y="116"/>
                        <a:pt x="120" y="116"/>
                      </a:cubicBezTo>
                      <a:cubicBezTo>
                        <a:pt x="121" y="116"/>
                        <a:pt x="123" y="115"/>
                        <a:pt x="124" y="115"/>
                      </a:cubicBezTo>
                      <a:cubicBezTo>
                        <a:pt x="124" y="115"/>
                        <a:pt x="124" y="115"/>
                        <a:pt x="124" y="115"/>
                      </a:cubicBezTo>
                      <a:cubicBezTo>
                        <a:pt x="124" y="115"/>
                        <a:pt x="124" y="115"/>
                        <a:pt x="124" y="115"/>
                      </a:cubicBezTo>
                      <a:cubicBezTo>
                        <a:pt x="127" y="115"/>
                        <a:pt x="128" y="116"/>
                        <a:pt x="129" y="116"/>
                      </a:cubicBezTo>
                      <a:cubicBezTo>
                        <a:pt x="129" y="116"/>
                        <a:pt x="129" y="116"/>
                        <a:pt x="130" y="116"/>
                      </a:cubicBezTo>
                      <a:cubicBezTo>
                        <a:pt x="130" y="116"/>
                        <a:pt x="130" y="116"/>
                        <a:pt x="130" y="116"/>
                      </a:cubicBezTo>
                      <a:cubicBezTo>
                        <a:pt x="131" y="117"/>
                        <a:pt x="134" y="118"/>
                        <a:pt x="136" y="118"/>
                      </a:cubicBezTo>
                      <a:cubicBezTo>
                        <a:pt x="136" y="119"/>
                        <a:pt x="137" y="118"/>
                        <a:pt x="137" y="118"/>
                      </a:cubicBezTo>
                      <a:cubicBezTo>
                        <a:pt x="138" y="118"/>
                        <a:pt x="140" y="116"/>
                        <a:pt x="141" y="115"/>
                      </a:cubicBezTo>
                      <a:cubicBezTo>
                        <a:pt x="142" y="113"/>
                        <a:pt x="144" y="111"/>
                        <a:pt x="146" y="111"/>
                      </a:cubicBezTo>
                      <a:cubicBezTo>
                        <a:pt x="146" y="111"/>
                        <a:pt x="146" y="111"/>
                        <a:pt x="146" y="111"/>
                      </a:cubicBezTo>
                      <a:cubicBezTo>
                        <a:pt x="146" y="110"/>
                        <a:pt x="146" y="110"/>
                        <a:pt x="146" y="109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746" name="Freeform 1537">
                  <a:extLst>
                    <a:ext uri="{FF2B5EF4-FFF2-40B4-BE49-F238E27FC236}">
                      <a16:creationId xmlns:a16="http://schemas.microsoft.com/office/drawing/2014/main" id="{6BC2B7A0-DB6F-47F1-A4BE-23E19FDDBB9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721" y="2764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747" name="Freeform 1538">
                  <a:extLst>
                    <a:ext uri="{FF2B5EF4-FFF2-40B4-BE49-F238E27FC236}">
                      <a16:creationId xmlns:a16="http://schemas.microsoft.com/office/drawing/2014/main" id="{8AA3D939-BF4F-4C35-B246-E4D31BDE7D1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722" y="2763"/>
                  <a:ext cx="1" cy="0"/>
                </a:xfrm>
                <a:custGeom>
                  <a:avLst/>
                  <a:gdLst>
                    <a:gd name="T0" fmla="*/ 1 w 1"/>
                    <a:gd name="T1" fmla="*/ 0 w 1"/>
                    <a:gd name="T2" fmla="*/ 1 w 1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</a:cxnLst>
                  <a:rect l="0" t="0" r="r" b="b"/>
                  <a:pathLst>
                    <a:path w="1">
                      <a:moveTo>
                        <a:pt x="1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1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748" name="Freeform 1539">
                  <a:extLst>
                    <a:ext uri="{FF2B5EF4-FFF2-40B4-BE49-F238E27FC236}">
                      <a16:creationId xmlns:a16="http://schemas.microsoft.com/office/drawing/2014/main" id="{B9617E71-FC51-4E0E-AD3A-8CC57EC7AD9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719" y="2764"/>
                  <a:ext cx="1" cy="0"/>
                </a:xfrm>
                <a:custGeom>
                  <a:avLst/>
                  <a:gdLst>
                    <a:gd name="T0" fmla="*/ 1 w 1"/>
                    <a:gd name="T1" fmla="*/ 0 w 1"/>
                    <a:gd name="T2" fmla="*/ 1 w 1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</a:cxnLst>
                  <a:rect l="0" t="0" r="r" b="b"/>
                  <a:pathLst>
                    <a:path w="1">
                      <a:moveTo>
                        <a:pt x="1" y="0"/>
                      </a:moveTo>
                      <a:cubicBezTo>
                        <a:pt x="1" y="0"/>
                        <a:pt x="0" y="0"/>
                        <a:pt x="0" y="0"/>
                      </a:cubicBezTo>
                      <a:cubicBezTo>
                        <a:pt x="0" y="0"/>
                        <a:pt x="1" y="0"/>
                        <a:pt x="1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749" name="Freeform 1540">
                  <a:extLst>
                    <a:ext uri="{FF2B5EF4-FFF2-40B4-BE49-F238E27FC236}">
                      <a16:creationId xmlns:a16="http://schemas.microsoft.com/office/drawing/2014/main" id="{B05AB296-61ED-4C15-A152-5825A4627E1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724" y="2761"/>
                  <a:ext cx="9" cy="2"/>
                </a:xfrm>
                <a:custGeom>
                  <a:avLst/>
                  <a:gdLst>
                    <a:gd name="T0" fmla="*/ 9 w 9"/>
                    <a:gd name="T1" fmla="*/ 0 h 3"/>
                    <a:gd name="T2" fmla="*/ 0 w 9"/>
                    <a:gd name="T3" fmla="*/ 3 h 3"/>
                    <a:gd name="T4" fmla="*/ 9 w 9"/>
                    <a:gd name="T5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9" h="3">
                      <a:moveTo>
                        <a:pt x="9" y="0"/>
                      </a:moveTo>
                      <a:cubicBezTo>
                        <a:pt x="9" y="0"/>
                        <a:pt x="5" y="1"/>
                        <a:pt x="0" y="3"/>
                      </a:cubicBezTo>
                      <a:cubicBezTo>
                        <a:pt x="5" y="1"/>
                        <a:pt x="9" y="0"/>
                        <a:pt x="9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750" name="Freeform 1541">
                  <a:extLst>
                    <a:ext uri="{FF2B5EF4-FFF2-40B4-BE49-F238E27FC236}">
                      <a16:creationId xmlns:a16="http://schemas.microsoft.com/office/drawing/2014/main" id="{5A48D21D-B677-4127-9D3B-1B95E6D948D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723" y="2763"/>
                  <a:ext cx="1" cy="0"/>
                </a:xfrm>
                <a:custGeom>
                  <a:avLst/>
                  <a:gdLst>
                    <a:gd name="T0" fmla="*/ 1 w 1"/>
                    <a:gd name="T1" fmla="*/ 0 w 1"/>
                    <a:gd name="T2" fmla="*/ 1 w 1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</a:cxnLst>
                  <a:rect l="0" t="0" r="r" b="b"/>
                  <a:pathLst>
                    <a:path w="1">
                      <a:moveTo>
                        <a:pt x="1" y="0"/>
                      </a:moveTo>
                      <a:cubicBezTo>
                        <a:pt x="1" y="0"/>
                        <a:pt x="0" y="0"/>
                        <a:pt x="0" y="0"/>
                      </a:cubicBezTo>
                      <a:cubicBezTo>
                        <a:pt x="0" y="0"/>
                        <a:pt x="1" y="0"/>
                        <a:pt x="1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751" name="Freeform 1542">
                  <a:extLst>
                    <a:ext uri="{FF2B5EF4-FFF2-40B4-BE49-F238E27FC236}">
                      <a16:creationId xmlns:a16="http://schemas.microsoft.com/office/drawing/2014/main" id="{BC8FECBF-C828-4700-9897-C0BB935D716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753" y="2716"/>
                  <a:ext cx="46" cy="28"/>
                </a:xfrm>
                <a:custGeom>
                  <a:avLst/>
                  <a:gdLst>
                    <a:gd name="T0" fmla="*/ 0 w 46"/>
                    <a:gd name="T1" fmla="*/ 28 h 28"/>
                    <a:gd name="T2" fmla="*/ 46 w 46"/>
                    <a:gd name="T3" fmla="*/ 0 h 28"/>
                    <a:gd name="T4" fmla="*/ 46 w 46"/>
                    <a:gd name="T5" fmla="*/ 0 h 28"/>
                    <a:gd name="T6" fmla="*/ 0 w 46"/>
                    <a:gd name="T7" fmla="*/ 28 h 2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6" h="28">
                      <a:moveTo>
                        <a:pt x="0" y="28"/>
                      </a:moveTo>
                      <a:lnTo>
                        <a:pt x="46" y="0"/>
                      </a:lnTo>
                      <a:lnTo>
                        <a:pt x="46" y="0"/>
                      </a:lnTo>
                      <a:lnTo>
                        <a:pt x="0" y="28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752" name="Freeform 1543">
                  <a:extLst>
                    <a:ext uri="{FF2B5EF4-FFF2-40B4-BE49-F238E27FC236}">
                      <a16:creationId xmlns:a16="http://schemas.microsoft.com/office/drawing/2014/main" id="{54C2F4F8-513F-4FD1-B725-A096A25AC56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718" y="2764"/>
                  <a:ext cx="1" cy="1"/>
                </a:xfrm>
                <a:custGeom>
                  <a:avLst/>
                  <a:gdLst>
                    <a:gd name="T0" fmla="*/ 1 w 1"/>
                    <a:gd name="T1" fmla="*/ 0 h 1"/>
                    <a:gd name="T2" fmla="*/ 0 w 1"/>
                    <a:gd name="T3" fmla="*/ 1 h 1"/>
                    <a:gd name="T4" fmla="*/ 1 w 1"/>
                    <a:gd name="T5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1" h="1">
                      <a:moveTo>
                        <a:pt x="1" y="0"/>
                      </a:moveTo>
                      <a:cubicBezTo>
                        <a:pt x="0" y="0"/>
                        <a:pt x="0" y="1"/>
                        <a:pt x="0" y="1"/>
                      </a:cubicBezTo>
                      <a:cubicBezTo>
                        <a:pt x="0" y="1"/>
                        <a:pt x="0" y="0"/>
                        <a:pt x="1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753" name="Freeform 1544">
                  <a:extLst>
                    <a:ext uri="{FF2B5EF4-FFF2-40B4-BE49-F238E27FC236}">
                      <a16:creationId xmlns:a16="http://schemas.microsoft.com/office/drawing/2014/main" id="{1EA821BC-AD5E-4C25-A2FA-59F73E2EBDE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717" y="276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754" name="Freeform 1545">
                  <a:extLst>
                    <a:ext uri="{FF2B5EF4-FFF2-40B4-BE49-F238E27FC236}">
                      <a16:creationId xmlns:a16="http://schemas.microsoft.com/office/drawing/2014/main" id="{F6AC182F-DE66-4504-86FE-41DECC8CBED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717" y="276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755" name="Freeform 1546">
                  <a:extLst>
                    <a:ext uri="{FF2B5EF4-FFF2-40B4-BE49-F238E27FC236}">
                      <a16:creationId xmlns:a16="http://schemas.microsoft.com/office/drawing/2014/main" id="{F66A52EE-D4F2-4315-A339-03B1E698C74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11" y="2717"/>
                  <a:ext cx="1" cy="0"/>
                </a:xfrm>
                <a:custGeom>
                  <a:avLst/>
                  <a:gdLst>
                    <a:gd name="T0" fmla="*/ 1 w 1"/>
                    <a:gd name="T1" fmla="*/ 0 w 1"/>
                    <a:gd name="T2" fmla="*/ 1 w 1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</a:cxnLst>
                  <a:rect l="0" t="0" r="r" b="b"/>
                  <a:pathLst>
                    <a:path w="1">
                      <a:moveTo>
                        <a:pt x="1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1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756" name="Freeform 1547">
                  <a:extLst>
                    <a:ext uri="{FF2B5EF4-FFF2-40B4-BE49-F238E27FC236}">
                      <a16:creationId xmlns:a16="http://schemas.microsoft.com/office/drawing/2014/main" id="{8418FA12-91BE-4879-A0F7-6EA511B183A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799" y="2716"/>
                  <a:ext cx="3" cy="0"/>
                </a:xfrm>
                <a:custGeom>
                  <a:avLst/>
                  <a:gdLst>
                    <a:gd name="T0" fmla="*/ 0 w 3"/>
                    <a:gd name="T1" fmla="*/ 3 w 3"/>
                    <a:gd name="T2" fmla="*/ 0 w 3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</a:cxnLst>
                  <a:rect l="0" t="0" r="r" b="b"/>
                  <a:pathLst>
                    <a:path w="3">
                      <a:moveTo>
                        <a:pt x="0" y="0"/>
                      </a:moveTo>
                      <a:cubicBezTo>
                        <a:pt x="1" y="0"/>
                        <a:pt x="2" y="0"/>
                        <a:pt x="3" y="0"/>
                      </a:cubicBezTo>
                      <a:cubicBezTo>
                        <a:pt x="2" y="0"/>
                        <a:pt x="1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757" name="Freeform 1548">
                  <a:extLst>
                    <a:ext uri="{FF2B5EF4-FFF2-40B4-BE49-F238E27FC236}">
                      <a16:creationId xmlns:a16="http://schemas.microsoft.com/office/drawing/2014/main" id="{90E35852-5F4D-4FE8-BB32-D994791AF4F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07" y="2717"/>
                  <a:ext cx="1" cy="0"/>
                </a:xfrm>
                <a:custGeom>
                  <a:avLst/>
                  <a:gdLst>
                    <a:gd name="T0" fmla="*/ 1 w 1"/>
                    <a:gd name="T1" fmla="*/ 0 w 1"/>
                    <a:gd name="T2" fmla="*/ 1 w 1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</a:cxnLst>
                  <a:rect l="0" t="0" r="r" b="b"/>
                  <a:pathLst>
                    <a:path w="1">
                      <a:moveTo>
                        <a:pt x="1" y="0"/>
                      </a:moveTo>
                      <a:cubicBezTo>
                        <a:pt x="1" y="0"/>
                        <a:pt x="0" y="0"/>
                        <a:pt x="0" y="0"/>
                      </a:cubicBezTo>
                      <a:cubicBezTo>
                        <a:pt x="0" y="0"/>
                        <a:pt x="1" y="0"/>
                        <a:pt x="1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758" name="Freeform 1549">
                  <a:extLst>
                    <a:ext uri="{FF2B5EF4-FFF2-40B4-BE49-F238E27FC236}">
                      <a16:creationId xmlns:a16="http://schemas.microsoft.com/office/drawing/2014/main" id="{B4F89AB3-DAF7-42BD-93F0-6716B076A1D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09" y="2717"/>
                  <a:ext cx="1" cy="0"/>
                </a:xfrm>
                <a:custGeom>
                  <a:avLst/>
                  <a:gdLst>
                    <a:gd name="T0" fmla="*/ 1 w 1"/>
                    <a:gd name="T1" fmla="*/ 0 w 1"/>
                    <a:gd name="T2" fmla="*/ 1 w 1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</a:cxnLst>
                  <a:rect l="0" t="0" r="r" b="b"/>
                  <a:pathLst>
                    <a:path w="1">
                      <a:moveTo>
                        <a:pt x="1" y="0"/>
                      </a:moveTo>
                      <a:cubicBezTo>
                        <a:pt x="1" y="0"/>
                        <a:pt x="0" y="0"/>
                        <a:pt x="0" y="0"/>
                      </a:cubicBezTo>
                      <a:cubicBezTo>
                        <a:pt x="0" y="0"/>
                        <a:pt x="1" y="0"/>
                        <a:pt x="1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759" name="Freeform 1550">
                  <a:extLst>
                    <a:ext uri="{FF2B5EF4-FFF2-40B4-BE49-F238E27FC236}">
                      <a16:creationId xmlns:a16="http://schemas.microsoft.com/office/drawing/2014/main" id="{867472C7-43BD-4330-8EF6-4E9C0E627E7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03" y="2716"/>
                  <a:ext cx="2" cy="0"/>
                </a:xfrm>
                <a:custGeom>
                  <a:avLst/>
                  <a:gdLst>
                    <a:gd name="T0" fmla="*/ 2 w 2"/>
                    <a:gd name="T1" fmla="*/ 0 w 2"/>
                    <a:gd name="T2" fmla="*/ 2 w 2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</a:cxnLst>
                  <a:rect l="0" t="0" r="r" b="b"/>
                  <a:pathLst>
                    <a:path w="2">
                      <a:moveTo>
                        <a:pt x="2" y="0"/>
                      </a:moveTo>
                      <a:cubicBezTo>
                        <a:pt x="1" y="0"/>
                        <a:pt x="1" y="0"/>
                        <a:pt x="0" y="0"/>
                      </a:cubicBezTo>
                      <a:cubicBezTo>
                        <a:pt x="1" y="0"/>
                        <a:pt x="1" y="0"/>
                        <a:pt x="2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760" name="Freeform 1551">
                  <a:extLst>
                    <a:ext uri="{FF2B5EF4-FFF2-40B4-BE49-F238E27FC236}">
                      <a16:creationId xmlns:a16="http://schemas.microsoft.com/office/drawing/2014/main" id="{CE77791B-B459-47DE-A9BF-34195992ED4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05" y="2717"/>
                  <a:ext cx="1" cy="0"/>
                </a:xfrm>
                <a:custGeom>
                  <a:avLst/>
                  <a:gdLst>
                    <a:gd name="T0" fmla="*/ 1 w 1"/>
                    <a:gd name="T1" fmla="*/ 0 w 1"/>
                    <a:gd name="T2" fmla="*/ 1 w 1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</a:cxnLst>
                  <a:rect l="0" t="0" r="r" b="b"/>
                  <a:pathLst>
                    <a:path w="1">
                      <a:moveTo>
                        <a:pt x="1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1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761" name="Rectangle 1552">
                  <a:extLst>
                    <a:ext uri="{FF2B5EF4-FFF2-40B4-BE49-F238E27FC236}">
                      <a16:creationId xmlns:a16="http://schemas.microsoft.com/office/drawing/2014/main" id="{2419C290-E1F6-4F4C-8FF8-62C87C6A9E3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799" y="2716"/>
                  <a:ext cx="1" cy="1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762" name="Freeform 1553">
                  <a:extLst>
                    <a:ext uri="{FF2B5EF4-FFF2-40B4-BE49-F238E27FC236}">
                      <a16:creationId xmlns:a16="http://schemas.microsoft.com/office/drawing/2014/main" id="{29EF0B5D-10BF-4FB0-B766-AF7A025347D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791" y="2826"/>
                  <a:ext cx="5" cy="1"/>
                </a:xfrm>
                <a:custGeom>
                  <a:avLst/>
                  <a:gdLst>
                    <a:gd name="T0" fmla="*/ 0 w 5"/>
                    <a:gd name="T1" fmla="*/ 0 h 1"/>
                    <a:gd name="T2" fmla="*/ 5 w 5"/>
                    <a:gd name="T3" fmla="*/ 1 h 1"/>
                    <a:gd name="T4" fmla="*/ 0 w 5"/>
                    <a:gd name="T5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cubicBezTo>
                        <a:pt x="3" y="0"/>
                        <a:pt x="4" y="1"/>
                        <a:pt x="5" y="1"/>
                      </a:cubicBezTo>
                      <a:cubicBezTo>
                        <a:pt x="4" y="1"/>
                        <a:pt x="3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763" name="Freeform 1554">
                  <a:extLst>
                    <a:ext uri="{FF2B5EF4-FFF2-40B4-BE49-F238E27FC236}">
                      <a16:creationId xmlns:a16="http://schemas.microsoft.com/office/drawing/2014/main" id="{1CE59D2D-79BB-4FB3-BC5A-C0BA046D835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720" y="2823"/>
                  <a:ext cx="5" cy="1"/>
                </a:xfrm>
                <a:custGeom>
                  <a:avLst/>
                  <a:gdLst>
                    <a:gd name="T0" fmla="*/ 0 w 5"/>
                    <a:gd name="T1" fmla="*/ 0 h 1"/>
                    <a:gd name="T2" fmla="*/ 4 w 5"/>
                    <a:gd name="T3" fmla="*/ 0 h 1"/>
                    <a:gd name="T4" fmla="*/ 5 w 5"/>
                    <a:gd name="T5" fmla="*/ 1 h 1"/>
                    <a:gd name="T6" fmla="*/ 4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cubicBezTo>
                        <a:pt x="1" y="0"/>
                        <a:pt x="3" y="0"/>
                        <a:pt x="4" y="0"/>
                      </a:cubicBezTo>
                      <a:cubicBezTo>
                        <a:pt x="5" y="1"/>
                        <a:pt x="5" y="1"/>
                        <a:pt x="5" y="1"/>
                      </a:cubicBezTo>
                      <a:cubicBezTo>
                        <a:pt x="4" y="0"/>
                        <a:pt x="4" y="0"/>
                        <a:pt x="4" y="0"/>
                      </a:cubicBezTo>
                      <a:cubicBezTo>
                        <a:pt x="3" y="0"/>
                        <a:pt x="1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764" name="Freeform 1555">
                  <a:extLst>
                    <a:ext uri="{FF2B5EF4-FFF2-40B4-BE49-F238E27FC236}">
                      <a16:creationId xmlns:a16="http://schemas.microsoft.com/office/drawing/2014/main" id="{21B6F69A-0367-43C0-8683-BA58A0D5AC3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706" y="2842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765" name="Freeform 1556">
                  <a:extLst>
                    <a:ext uri="{FF2B5EF4-FFF2-40B4-BE49-F238E27FC236}">
                      <a16:creationId xmlns:a16="http://schemas.microsoft.com/office/drawing/2014/main" id="{3A35F905-7E7D-4E28-9C77-E492B162817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783" y="2827"/>
                  <a:ext cx="4" cy="0"/>
                </a:xfrm>
                <a:custGeom>
                  <a:avLst/>
                  <a:gdLst>
                    <a:gd name="T0" fmla="*/ 0 w 5"/>
                    <a:gd name="T1" fmla="*/ 5 w 5"/>
                    <a:gd name="T2" fmla="*/ 0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</a:cxnLst>
                  <a:rect l="0" t="0" r="r" b="b"/>
                  <a:pathLst>
                    <a:path w="5">
                      <a:moveTo>
                        <a:pt x="0" y="0"/>
                      </a:moveTo>
                      <a:cubicBezTo>
                        <a:pt x="1" y="0"/>
                        <a:pt x="3" y="0"/>
                        <a:pt x="5" y="0"/>
                      </a:cubicBezTo>
                      <a:cubicBezTo>
                        <a:pt x="3" y="0"/>
                        <a:pt x="1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766" name="Freeform 1557">
                  <a:extLst>
                    <a:ext uri="{FF2B5EF4-FFF2-40B4-BE49-F238E27FC236}">
                      <a16:creationId xmlns:a16="http://schemas.microsoft.com/office/drawing/2014/main" id="{4F8411B4-ECD0-4294-9097-5CEC036FAD6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797" y="2827"/>
                  <a:ext cx="6" cy="1"/>
                </a:xfrm>
                <a:custGeom>
                  <a:avLst/>
                  <a:gdLst>
                    <a:gd name="T0" fmla="*/ 6 w 6"/>
                    <a:gd name="T1" fmla="*/ 2 h 2"/>
                    <a:gd name="T2" fmla="*/ 0 w 6"/>
                    <a:gd name="T3" fmla="*/ 0 h 2"/>
                    <a:gd name="T4" fmla="*/ 6 w 6"/>
                    <a:gd name="T5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6" h="2">
                      <a:moveTo>
                        <a:pt x="6" y="2"/>
                      </a:moveTo>
                      <a:cubicBezTo>
                        <a:pt x="4" y="2"/>
                        <a:pt x="1" y="1"/>
                        <a:pt x="0" y="0"/>
                      </a:cubicBezTo>
                      <a:cubicBezTo>
                        <a:pt x="1" y="1"/>
                        <a:pt x="4" y="2"/>
                        <a:pt x="6" y="2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767" name="Freeform 1558">
                  <a:extLst>
                    <a:ext uri="{FF2B5EF4-FFF2-40B4-BE49-F238E27FC236}">
                      <a16:creationId xmlns:a16="http://schemas.microsoft.com/office/drawing/2014/main" id="{CC7145E5-2713-464E-86A8-224EC31EC91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697" y="2836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768" name="Freeform 1559">
                  <a:extLst>
                    <a:ext uri="{FF2B5EF4-FFF2-40B4-BE49-F238E27FC236}">
                      <a16:creationId xmlns:a16="http://schemas.microsoft.com/office/drawing/2014/main" id="{4E92BD71-D111-44C6-95EC-9F1D1C1D0B7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695" y="2838"/>
                  <a:ext cx="0" cy="2"/>
                </a:xfrm>
                <a:custGeom>
                  <a:avLst/>
                  <a:gdLst>
                    <a:gd name="T0" fmla="*/ 0 w 1"/>
                    <a:gd name="T1" fmla="*/ 2 h 2"/>
                    <a:gd name="T2" fmla="*/ 1 w 1"/>
                    <a:gd name="T3" fmla="*/ 0 h 2"/>
                    <a:gd name="T4" fmla="*/ 1 w 1"/>
                    <a:gd name="T5" fmla="*/ 0 h 2"/>
                    <a:gd name="T6" fmla="*/ 0 w 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" h="2">
                      <a:moveTo>
                        <a:pt x="0" y="2"/>
                      </a:moveTo>
                      <a:cubicBezTo>
                        <a:pt x="0" y="1"/>
                        <a:pt x="1" y="0"/>
                        <a:pt x="1" y="0"/>
                      </a:cubicBezTo>
                      <a:cubicBezTo>
                        <a:pt x="1" y="0"/>
                        <a:pt x="1" y="0"/>
                        <a:pt x="1" y="0"/>
                      </a:cubicBezTo>
                      <a:cubicBezTo>
                        <a:pt x="0" y="0"/>
                        <a:pt x="0" y="1"/>
                        <a:pt x="0" y="2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769" name="Freeform 1560">
                  <a:extLst>
                    <a:ext uri="{FF2B5EF4-FFF2-40B4-BE49-F238E27FC236}">
                      <a16:creationId xmlns:a16="http://schemas.microsoft.com/office/drawing/2014/main" id="{EB90146A-A129-4479-9CDB-E31A10F1CE3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704" y="2842"/>
                  <a:ext cx="2" cy="0"/>
                </a:xfrm>
                <a:custGeom>
                  <a:avLst/>
                  <a:gdLst>
                    <a:gd name="T0" fmla="*/ 2 w 2"/>
                    <a:gd name="T1" fmla="*/ 2 w 2"/>
                    <a:gd name="T2" fmla="*/ 0 w 2"/>
                    <a:gd name="T3" fmla="*/ 2 w 2"/>
                    <a:gd name="T4" fmla="*/ 2 w 2"/>
                    <a:gd name="T5" fmla="*/ 2 w 2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  <a:cxn ang="0">
                      <a:pos x="T4" y="0"/>
                    </a:cxn>
                    <a:cxn ang="0">
                      <a:pos x="T5" y="0"/>
                    </a:cxn>
                  </a:cxnLst>
                  <a:rect l="0" t="0" r="r" b="b"/>
                  <a:pathLst>
                    <a:path w="2">
                      <a:moveTo>
                        <a:pt x="2" y="0"/>
                      </a:moveTo>
                      <a:cubicBezTo>
                        <a:pt x="2" y="0"/>
                        <a:pt x="2" y="0"/>
                        <a:pt x="2" y="0"/>
                      </a:cubicBezTo>
                      <a:cubicBezTo>
                        <a:pt x="1" y="0"/>
                        <a:pt x="1" y="0"/>
                        <a:pt x="0" y="0"/>
                      </a:cubicBezTo>
                      <a:cubicBezTo>
                        <a:pt x="1" y="0"/>
                        <a:pt x="2" y="0"/>
                        <a:pt x="2" y="0"/>
                      </a:cubicBezTo>
                      <a:cubicBezTo>
                        <a:pt x="2" y="0"/>
                        <a:pt x="2" y="0"/>
                        <a:pt x="2" y="0"/>
                      </a:cubicBezTo>
                      <a:cubicBezTo>
                        <a:pt x="2" y="0"/>
                        <a:pt x="2" y="0"/>
                        <a:pt x="2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770" name="Freeform 1561">
                  <a:extLst>
                    <a:ext uri="{FF2B5EF4-FFF2-40B4-BE49-F238E27FC236}">
                      <a16:creationId xmlns:a16="http://schemas.microsoft.com/office/drawing/2014/main" id="{510D3DEB-A407-420B-A248-E1C913FC67A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699" y="2836"/>
                  <a:ext cx="1" cy="0"/>
                </a:xfrm>
                <a:custGeom>
                  <a:avLst/>
                  <a:gdLst>
                    <a:gd name="T0" fmla="*/ 0 w 1"/>
                    <a:gd name="T1" fmla="*/ 1 w 1"/>
                    <a:gd name="T2" fmla="*/ 0 w 1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</a:cxnLst>
                  <a:rect l="0" t="0" r="r" b="b"/>
                  <a:pathLst>
                    <a:path w="1">
                      <a:moveTo>
                        <a:pt x="0" y="0"/>
                      </a:moveTo>
                      <a:cubicBezTo>
                        <a:pt x="0" y="0"/>
                        <a:pt x="0" y="0"/>
                        <a:pt x="1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771" name="Freeform 1562">
                  <a:extLst>
                    <a:ext uri="{FF2B5EF4-FFF2-40B4-BE49-F238E27FC236}">
                      <a16:creationId xmlns:a16="http://schemas.microsoft.com/office/drawing/2014/main" id="{27DD6E87-E230-4DDF-BCD9-75FCB67FCF3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696" y="2837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772" name="Freeform 1563">
                  <a:extLst>
                    <a:ext uri="{FF2B5EF4-FFF2-40B4-BE49-F238E27FC236}">
                      <a16:creationId xmlns:a16="http://schemas.microsoft.com/office/drawing/2014/main" id="{6E68DA7B-7500-4D47-A187-34DEB6824FC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706" y="2842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773" name="Freeform 1564">
                  <a:extLst>
                    <a:ext uri="{FF2B5EF4-FFF2-40B4-BE49-F238E27FC236}">
                      <a16:creationId xmlns:a16="http://schemas.microsoft.com/office/drawing/2014/main" id="{6F53EAB5-DB0B-46A8-909E-4E9A3504EC9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716" y="2791"/>
                  <a:ext cx="0" cy="1"/>
                </a:xfrm>
                <a:custGeom>
                  <a:avLst/>
                  <a:gdLst>
                    <a:gd name="T0" fmla="*/ 0 h 1"/>
                    <a:gd name="T1" fmla="*/ 1 h 1"/>
                    <a:gd name="T2" fmla="*/ 0 h 1"/>
                  </a:gdLst>
                  <a:ahLst/>
                  <a:cxnLst>
                    <a:cxn ang="0">
                      <a:pos x="0" y="T0"/>
                    </a:cxn>
                    <a:cxn ang="0">
                      <a:pos x="0" y="T1"/>
                    </a:cxn>
                    <a:cxn ang="0">
                      <a:pos x="0" y="T2"/>
                    </a:cxn>
                  </a:cxnLst>
                  <a:rect l="0" t="0" r="r" b="b"/>
                  <a:pathLst>
                    <a:path h="1">
                      <a:moveTo>
                        <a:pt x="0" y="0"/>
                      </a:moveTo>
                      <a:cubicBezTo>
                        <a:pt x="0" y="1"/>
                        <a:pt x="0" y="1"/>
                        <a:pt x="0" y="1"/>
                      </a:cubicBezTo>
                      <a:cubicBezTo>
                        <a:pt x="0" y="1"/>
                        <a:pt x="0" y="1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774" name="Freeform 1565">
                  <a:extLst>
                    <a:ext uri="{FF2B5EF4-FFF2-40B4-BE49-F238E27FC236}">
                      <a16:creationId xmlns:a16="http://schemas.microsoft.com/office/drawing/2014/main" id="{1339645E-CA05-4362-BB19-9466243C242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716" y="2789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775" name="Freeform 1566">
                  <a:extLst>
                    <a:ext uri="{FF2B5EF4-FFF2-40B4-BE49-F238E27FC236}">
                      <a16:creationId xmlns:a16="http://schemas.microsoft.com/office/drawing/2014/main" id="{F4984275-E2AA-4B4B-80A7-BE75C513543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716" y="2790"/>
                  <a:ext cx="0" cy="1"/>
                </a:xfrm>
                <a:custGeom>
                  <a:avLst/>
                  <a:gdLst>
                    <a:gd name="T0" fmla="*/ 0 h 1"/>
                    <a:gd name="T1" fmla="*/ 1 h 1"/>
                    <a:gd name="T2" fmla="*/ 0 h 1"/>
                  </a:gdLst>
                  <a:ahLst/>
                  <a:cxnLst>
                    <a:cxn ang="0">
                      <a:pos x="0" y="T0"/>
                    </a:cxn>
                    <a:cxn ang="0">
                      <a:pos x="0" y="T1"/>
                    </a:cxn>
                    <a:cxn ang="0">
                      <a:pos x="0" y="T2"/>
                    </a:cxn>
                  </a:cxnLst>
                  <a:rect l="0" t="0" r="r" b="b"/>
                  <a:pathLst>
                    <a:path h="1">
                      <a:moveTo>
                        <a:pt x="0" y="0"/>
                      </a:moveTo>
                      <a:cubicBezTo>
                        <a:pt x="0" y="0"/>
                        <a:pt x="0" y="1"/>
                        <a:pt x="0" y="1"/>
                      </a:cubicBezTo>
                      <a:cubicBezTo>
                        <a:pt x="0" y="1"/>
                        <a:pt x="0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776" name="Freeform 1567">
                  <a:extLst>
                    <a:ext uri="{FF2B5EF4-FFF2-40B4-BE49-F238E27FC236}">
                      <a16:creationId xmlns:a16="http://schemas.microsoft.com/office/drawing/2014/main" id="{4B9DB6F7-1F3E-4AF8-921B-1FD09D3E4FE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717" y="2772"/>
                  <a:ext cx="0" cy="2"/>
                </a:xfrm>
                <a:custGeom>
                  <a:avLst/>
                  <a:gdLst>
                    <a:gd name="T0" fmla="*/ 0 h 2"/>
                    <a:gd name="T1" fmla="*/ 2 h 2"/>
                    <a:gd name="T2" fmla="*/ 0 h 2"/>
                  </a:gdLst>
                  <a:ahLst/>
                  <a:cxnLst>
                    <a:cxn ang="0">
                      <a:pos x="0" y="T0"/>
                    </a:cxn>
                    <a:cxn ang="0">
                      <a:pos x="0" y="T1"/>
                    </a:cxn>
                    <a:cxn ang="0">
                      <a:pos x="0" y="T2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cubicBezTo>
                        <a:pt x="0" y="1"/>
                        <a:pt x="0" y="1"/>
                        <a:pt x="0" y="2"/>
                      </a:cubicBezTo>
                      <a:cubicBezTo>
                        <a:pt x="0" y="1"/>
                        <a:pt x="0" y="1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777" name="Freeform 1568">
                  <a:extLst>
                    <a:ext uri="{FF2B5EF4-FFF2-40B4-BE49-F238E27FC236}">
                      <a16:creationId xmlns:a16="http://schemas.microsoft.com/office/drawing/2014/main" id="{5E6A9230-4004-4EF5-8F41-05A129FA193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716" y="2787"/>
                  <a:ext cx="0" cy="1"/>
                </a:xfrm>
                <a:custGeom>
                  <a:avLst/>
                  <a:gdLst>
                    <a:gd name="T0" fmla="*/ 0 h 1"/>
                    <a:gd name="T1" fmla="*/ 1 h 1"/>
                    <a:gd name="T2" fmla="*/ 0 h 1"/>
                  </a:gdLst>
                  <a:ahLst/>
                  <a:cxnLst>
                    <a:cxn ang="0">
                      <a:pos x="0" y="T0"/>
                    </a:cxn>
                    <a:cxn ang="0">
                      <a:pos x="0" y="T1"/>
                    </a:cxn>
                    <a:cxn ang="0">
                      <a:pos x="0" y="T2"/>
                    </a:cxn>
                  </a:cxnLst>
                  <a:rect l="0" t="0" r="r" b="b"/>
                  <a:pathLst>
                    <a:path h="1">
                      <a:moveTo>
                        <a:pt x="0" y="0"/>
                      </a:moveTo>
                      <a:cubicBezTo>
                        <a:pt x="0" y="0"/>
                        <a:pt x="0" y="1"/>
                        <a:pt x="0" y="1"/>
                      </a:cubicBezTo>
                      <a:cubicBezTo>
                        <a:pt x="0" y="1"/>
                        <a:pt x="0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778" name="Freeform 1569">
                  <a:extLst>
                    <a:ext uri="{FF2B5EF4-FFF2-40B4-BE49-F238E27FC236}">
                      <a16:creationId xmlns:a16="http://schemas.microsoft.com/office/drawing/2014/main" id="{CF00DC5A-F6DB-45D8-85E4-6E27C281386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717" y="2767"/>
                  <a:ext cx="0" cy="3"/>
                </a:xfrm>
                <a:custGeom>
                  <a:avLst/>
                  <a:gdLst>
                    <a:gd name="T0" fmla="*/ 0 h 3"/>
                    <a:gd name="T1" fmla="*/ 3 h 3"/>
                    <a:gd name="T2" fmla="*/ 0 h 3"/>
                  </a:gdLst>
                  <a:ahLst/>
                  <a:cxnLst>
                    <a:cxn ang="0">
                      <a:pos x="0" y="T0"/>
                    </a:cxn>
                    <a:cxn ang="0">
                      <a:pos x="0" y="T1"/>
                    </a:cxn>
                    <a:cxn ang="0">
                      <a:pos x="0" y="T2"/>
                    </a:cxn>
                  </a:cxnLst>
                  <a:rect l="0" t="0" r="r" b="b"/>
                  <a:pathLst>
                    <a:path h="3">
                      <a:moveTo>
                        <a:pt x="0" y="0"/>
                      </a:moveTo>
                      <a:cubicBezTo>
                        <a:pt x="0" y="1"/>
                        <a:pt x="0" y="2"/>
                        <a:pt x="0" y="3"/>
                      </a:cubicBezTo>
                      <a:cubicBezTo>
                        <a:pt x="0" y="2"/>
                        <a:pt x="0" y="1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779" name="Freeform 1570">
                  <a:extLst>
                    <a:ext uri="{FF2B5EF4-FFF2-40B4-BE49-F238E27FC236}">
                      <a16:creationId xmlns:a16="http://schemas.microsoft.com/office/drawing/2014/main" id="{2D9D87CF-0DF7-4253-A785-9034E8C95FE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716" y="2792"/>
                  <a:ext cx="0" cy="1"/>
                </a:xfrm>
                <a:custGeom>
                  <a:avLst/>
                  <a:gdLst>
                    <a:gd name="T0" fmla="*/ 0 h 1"/>
                    <a:gd name="T1" fmla="*/ 1 h 1"/>
                    <a:gd name="T2" fmla="*/ 0 h 1"/>
                  </a:gdLst>
                  <a:ahLst/>
                  <a:cxnLst>
                    <a:cxn ang="0">
                      <a:pos x="0" y="T0"/>
                    </a:cxn>
                    <a:cxn ang="0">
                      <a:pos x="0" y="T1"/>
                    </a:cxn>
                    <a:cxn ang="0">
                      <a:pos x="0" y="T2"/>
                    </a:cxn>
                  </a:cxnLst>
                  <a:rect l="0" t="0" r="r" b="b"/>
                  <a:pathLst>
                    <a:path h="1">
                      <a:moveTo>
                        <a:pt x="0" y="0"/>
                      </a:moveTo>
                      <a:cubicBezTo>
                        <a:pt x="0" y="0"/>
                        <a:pt x="0" y="1"/>
                        <a:pt x="0" y="1"/>
                      </a:cubicBezTo>
                      <a:cubicBezTo>
                        <a:pt x="0" y="1"/>
                        <a:pt x="0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780" name="Freeform 1571">
                  <a:extLst>
                    <a:ext uri="{FF2B5EF4-FFF2-40B4-BE49-F238E27FC236}">
                      <a16:creationId xmlns:a16="http://schemas.microsoft.com/office/drawing/2014/main" id="{819A09BE-0859-4C8A-9E71-47CAC739A84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717" y="2776"/>
                  <a:ext cx="0" cy="2"/>
                </a:xfrm>
                <a:custGeom>
                  <a:avLst/>
                  <a:gdLst>
                    <a:gd name="T0" fmla="*/ 0 h 2"/>
                    <a:gd name="T1" fmla="*/ 2 h 2"/>
                    <a:gd name="T2" fmla="*/ 0 h 2"/>
                  </a:gdLst>
                  <a:ahLst/>
                  <a:cxnLst>
                    <a:cxn ang="0">
                      <a:pos x="0" y="T0"/>
                    </a:cxn>
                    <a:cxn ang="0">
                      <a:pos x="0" y="T1"/>
                    </a:cxn>
                    <a:cxn ang="0">
                      <a:pos x="0" y="T2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cubicBezTo>
                        <a:pt x="0" y="1"/>
                        <a:pt x="0" y="1"/>
                        <a:pt x="0" y="2"/>
                      </a:cubicBezTo>
                      <a:cubicBezTo>
                        <a:pt x="0" y="1"/>
                        <a:pt x="0" y="1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781" name="Freeform 1572">
                  <a:extLst>
                    <a:ext uri="{FF2B5EF4-FFF2-40B4-BE49-F238E27FC236}">
                      <a16:creationId xmlns:a16="http://schemas.microsoft.com/office/drawing/2014/main" id="{44D1C4FF-34CF-4913-A187-634543784BE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716" y="2785"/>
                  <a:ext cx="0" cy="1"/>
                </a:xfrm>
                <a:custGeom>
                  <a:avLst/>
                  <a:gdLst>
                    <a:gd name="T0" fmla="*/ 0 h 1"/>
                    <a:gd name="T1" fmla="*/ 1 h 1"/>
                    <a:gd name="T2" fmla="*/ 0 h 1"/>
                  </a:gdLst>
                  <a:ahLst/>
                  <a:cxnLst>
                    <a:cxn ang="0">
                      <a:pos x="0" y="T0"/>
                    </a:cxn>
                    <a:cxn ang="0">
                      <a:pos x="0" y="T1"/>
                    </a:cxn>
                    <a:cxn ang="0">
                      <a:pos x="0" y="T2"/>
                    </a:cxn>
                  </a:cxnLst>
                  <a:rect l="0" t="0" r="r" b="b"/>
                  <a:pathLst>
                    <a:path h="1">
                      <a:moveTo>
                        <a:pt x="0" y="0"/>
                      </a:moveTo>
                      <a:cubicBezTo>
                        <a:pt x="0" y="0"/>
                        <a:pt x="0" y="0"/>
                        <a:pt x="0" y="1"/>
                      </a:cubicBezTo>
                      <a:cubicBezTo>
                        <a:pt x="0" y="0"/>
                        <a:pt x="0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782" name="Freeform 1573">
                  <a:extLst>
                    <a:ext uri="{FF2B5EF4-FFF2-40B4-BE49-F238E27FC236}">
                      <a16:creationId xmlns:a16="http://schemas.microsoft.com/office/drawing/2014/main" id="{C97B56B4-54DF-495F-8D59-6BEFFC5F878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717" y="2780"/>
                  <a:ext cx="0" cy="1"/>
                </a:xfrm>
                <a:custGeom>
                  <a:avLst/>
                  <a:gdLst>
                    <a:gd name="T0" fmla="*/ 0 h 1"/>
                    <a:gd name="T1" fmla="*/ 1 h 1"/>
                    <a:gd name="T2" fmla="*/ 0 h 1"/>
                  </a:gdLst>
                  <a:ahLst/>
                  <a:cxnLst>
                    <a:cxn ang="0">
                      <a:pos x="0" y="T0"/>
                    </a:cxn>
                    <a:cxn ang="0">
                      <a:pos x="0" y="T1"/>
                    </a:cxn>
                    <a:cxn ang="0">
                      <a:pos x="0" y="T2"/>
                    </a:cxn>
                  </a:cxnLst>
                  <a:rect l="0" t="0" r="r" b="b"/>
                  <a:pathLst>
                    <a:path h="1">
                      <a:moveTo>
                        <a:pt x="0" y="0"/>
                      </a:moveTo>
                      <a:cubicBezTo>
                        <a:pt x="0" y="0"/>
                        <a:pt x="0" y="1"/>
                        <a:pt x="0" y="1"/>
                      </a:cubicBezTo>
                      <a:cubicBezTo>
                        <a:pt x="0" y="1"/>
                        <a:pt x="0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783" name="Freeform 1574">
                  <a:extLst>
                    <a:ext uri="{FF2B5EF4-FFF2-40B4-BE49-F238E27FC236}">
                      <a16:creationId xmlns:a16="http://schemas.microsoft.com/office/drawing/2014/main" id="{2030682F-8BEA-4F13-B52D-F2D1D2EDA09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717" y="2783"/>
                  <a:ext cx="0" cy="0"/>
                </a:xfrm>
                <a:custGeom>
                  <a:avLst/>
                  <a:gdLst>
                    <a:gd name="T0" fmla="*/ 0 h 1"/>
                    <a:gd name="T1" fmla="*/ 1 h 1"/>
                    <a:gd name="T2" fmla="*/ 0 h 1"/>
                  </a:gdLst>
                  <a:ahLst/>
                  <a:cxnLst>
                    <a:cxn ang="0">
                      <a:pos x="0" y="T0"/>
                    </a:cxn>
                    <a:cxn ang="0">
                      <a:pos x="0" y="T1"/>
                    </a:cxn>
                    <a:cxn ang="0">
                      <a:pos x="0" y="T2"/>
                    </a:cxn>
                  </a:cxnLst>
                  <a:rect l="0" t="0" r="r" b="b"/>
                  <a:pathLst>
                    <a:path h="1">
                      <a:moveTo>
                        <a:pt x="0" y="0"/>
                      </a:moveTo>
                      <a:cubicBezTo>
                        <a:pt x="0" y="1"/>
                        <a:pt x="0" y="1"/>
                        <a:pt x="0" y="1"/>
                      </a:cubicBezTo>
                      <a:cubicBezTo>
                        <a:pt x="0" y="1"/>
                        <a:pt x="0" y="1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784" name="Freeform 1575">
                  <a:extLst>
                    <a:ext uri="{FF2B5EF4-FFF2-40B4-BE49-F238E27FC236}">
                      <a16:creationId xmlns:a16="http://schemas.microsoft.com/office/drawing/2014/main" id="{3D1CC033-D075-4222-8F10-05BB22CC079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716" y="2793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785" name="Freeform 1576">
                  <a:extLst>
                    <a:ext uri="{FF2B5EF4-FFF2-40B4-BE49-F238E27FC236}">
                      <a16:creationId xmlns:a16="http://schemas.microsoft.com/office/drawing/2014/main" id="{5E32C574-B579-4197-B60E-5958F1AC63B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677" y="2811"/>
                  <a:ext cx="1" cy="1"/>
                </a:xfrm>
                <a:custGeom>
                  <a:avLst/>
                  <a:gdLst>
                    <a:gd name="T0" fmla="*/ 1 w 1"/>
                    <a:gd name="T1" fmla="*/ 0 h 1"/>
                    <a:gd name="T2" fmla="*/ 0 w 1"/>
                    <a:gd name="T3" fmla="*/ 1 h 1"/>
                    <a:gd name="T4" fmla="*/ 1 w 1"/>
                    <a:gd name="T5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1" h="1">
                      <a:moveTo>
                        <a:pt x="1" y="0"/>
                      </a:moveTo>
                      <a:cubicBezTo>
                        <a:pt x="1" y="1"/>
                        <a:pt x="0" y="1"/>
                        <a:pt x="0" y="1"/>
                      </a:cubicBezTo>
                      <a:cubicBezTo>
                        <a:pt x="0" y="1"/>
                        <a:pt x="1" y="1"/>
                        <a:pt x="1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786" name="Freeform 1577">
                  <a:extLst>
                    <a:ext uri="{FF2B5EF4-FFF2-40B4-BE49-F238E27FC236}">
                      <a16:creationId xmlns:a16="http://schemas.microsoft.com/office/drawing/2014/main" id="{EF5FD02A-5BFB-4EED-B89B-2C8D77A9337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673" y="2812"/>
                  <a:ext cx="4" cy="0"/>
                </a:xfrm>
                <a:custGeom>
                  <a:avLst/>
                  <a:gdLst>
                    <a:gd name="T0" fmla="*/ 0 w 5"/>
                    <a:gd name="T1" fmla="*/ 5 w 5"/>
                    <a:gd name="T2" fmla="*/ 0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</a:cxnLst>
                  <a:rect l="0" t="0" r="r" b="b"/>
                  <a:pathLst>
                    <a:path w="5">
                      <a:moveTo>
                        <a:pt x="0" y="0"/>
                      </a:moveTo>
                      <a:cubicBezTo>
                        <a:pt x="1" y="0"/>
                        <a:pt x="3" y="0"/>
                        <a:pt x="5" y="0"/>
                      </a:cubicBezTo>
                      <a:cubicBezTo>
                        <a:pt x="3" y="0"/>
                        <a:pt x="1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787" name="Freeform 1578">
                  <a:extLst>
                    <a:ext uri="{FF2B5EF4-FFF2-40B4-BE49-F238E27FC236}">
                      <a16:creationId xmlns:a16="http://schemas.microsoft.com/office/drawing/2014/main" id="{F4053830-8546-4DD6-9A77-E1B91E86B46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715" y="2794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788" name="Freeform 1579">
                  <a:extLst>
                    <a:ext uri="{FF2B5EF4-FFF2-40B4-BE49-F238E27FC236}">
                      <a16:creationId xmlns:a16="http://schemas.microsoft.com/office/drawing/2014/main" id="{841E8403-B5E3-427D-AE72-33B9110D1BA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715" y="2794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789" name="Freeform 1580">
                  <a:extLst>
                    <a:ext uri="{FF2B5EF4-FFF2-40B4-BE49-F238E27FC236}">
                      <a16:creationId xmlns:a16="http://schemas.microsoft.com/office/drawing/2014/main" id="{9B8DFC35-E596-4EAB-914E-86D5FF3B315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716" y="2793"/>
                  <a:ext cx="0" cy="1"/>
                </a:xfrm>
                <a:custGeom>
                  <a:avLst/>
                  <a:gdLst>
                    <a:gd name="T0" fmla="*/ 0 h 1"/>
                    <a:gd name="T1" fmla="*/ 1 h 1"/>
                    <a:gd name="T2" fmla="*/ 0 h 1"/>
                  </a:gdLst>
                  <a:ahLst/>
                  <a:cxnLst>
                    <a:cxn ang="0">
                      <a:pos x="0" y="T0"/>
                    </a:cxn>
                    <a:cxn ang="0">
                      <a:pos x="0" y="T1"/>
                    </a:cxn>
                    <a:cxn ang="0">
                      <a:pos x="0" y="T2"/>
                    </a:cxn>
                  </a:cxnLst>
                  <a:rect l="0" t="0" r="r" b="b"/>
                  <a:pathLst>
                    <a:path h="1">
                      <a:moveTo>
                        <a:pt x="0" y="0"/>
                      </a:moveTo>
                      <a:cubicBezTo>
                        <a:pt x="0" y="0"/>
                        <a:pt x="0" y="1"/>
                        <a:pt x="0" y="1"/>
                      </a:cubicBezTo>
                      <a:cubicBezTo>
                        <a:pt x="0" y="1"/>
                        <a:pt x="0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790" name="Freeform 1581">
                  <a:extLst>
                    <a:ext uri="{FF2B5EF4-FFF2-40B4-BE49-F238E27FC236}">
                      <a16:creationId xmlns:a16="http://schemas.microsoft.com/office/drawing/2014/main" id="{6091B85C-D544-4CC7-B193-3EBF43B9D53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673" y="2814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791" name="Freeform 1582">
                  <a:extLst>
                    <a:ext uri="{FF2B5EF4-FFF2-40B4-BE49-F238E27FC236}">
                      <a16:creationId xmlns:a16="http://schemas.microsoft.com/office/drawing/2014/main" id="{C7AD8788-16D1-4C0E-8ECC-88511D4D6D7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673" y="2812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792" name="Freeform 1583">
                  <a:extLst>
                    <a:ext uri="{FF2B5EF4-FFF2-40B4-BE49-F238E27FC236}">
                      <a16:creationId xmlns:a16="http://schemas.microsoft.com/office/drawing/2014/main" id="{680B52CF-7A64-4B86-9617-99288A141C3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694" y="2840"/>
                  <a:ext cx="1" cy="0"/>
                </a:xfrm>
                <a:custGeom>
                  <a:avLst/>
                  <a:gdLst>
                    <a:gd name="T0" fmla="*/ 0 w 1"/>
                    <a:gd name="T1" fmla="*/ 1 w 1"/>
                    <a:gd name="T2" fmla="*/ 0 w 1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</a:cxnLst>
                  <a:rect l="0" t="0" r="r" b="b"/>
                  <a:pathLst>
                    <a:path w="1">
                      <a:moveTo>
                        <a:pt x="0" y="0"/>
                      </a:moveTo>
                      <a:cubicBezTo>
                        <a:pt x="0" y="0"/>
                        <a:pt x="0" y="0"/>
                        <a:pt x="1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793" name="Freeform 1584">
                  <a:extLst>
                    <a:ext uri="{FF2B5EF4-FFF2-40B4-BE49-F238E27FC236}">
                      <a16:creationId xmlns:a16="http://schemas.microsoft.com/office/drawing/2014/main" id="{26214AB1-5A61-4B02-B387-7531D7D81B9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691" y="2833"/>
                  <a:ext cx="1" cy="0"/>
                </a:xfrm>
                <a:custGeom>
                  <a:avLst/>
                  <a:gdLst>
                    <a:gd name="T0" fmla="*/ 0 w 1"/>
                    <a:gd name="T1" fmla="*/ 1 w 1"/>
                    <a:gd name="T2" fmla="*/ 0 w 1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</a:cxnLst>
                  <a:rect l="0" t="0" r="r" b="b"/>
                  <a:pathLst>
                    <a:path w="1">
                      <a:moveTo>
                        <a:pt x="0" y="0"/>
                      </a:moveTo>
                      <a:cubicBezTo>
                        <a:pt x="1" y="0"/>
                        <a:pt x="1" y="0"/>
                        <a:pt x="1" y="0"/>
                      </a:cubicBezTo>
                      <a:cubicBezTo>
                        <a:pt x="1" y="0"/>
                        <a:pt x="1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794" name="Freeform 1585">
                  <a:extLst>
                    <a:ext uri="{FF2B5EF4-FFF2-40B4-BE49-F238E27FC236}">
                      <a16:creationId xmlns:a16="http://schemas.microsoft.com/office/drawing/2014/main" id="{CE1AFC38-EF5F-4114-83E9-2484D71DDB3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673" y="2812"/>
                  <a:ext cx="0" cy="1"/>
                </a:xfrm>
                <a:custGeom>
                  <a:avLst/>
                  <a:gdLst>
                    <a:gd name="T0" fmla="*/ 0 h 1"/>
                    <a:gd name="T1" fmla="*/ 1 h 1"/>
                    <a:gd name="T2" fmla="*/ 0 h 1"/>
                  </a:gdLst>
                  <a:ahLst/>
                  <a:cxnLst>
                    <a:cxn ang="0">
                      <a:pos x="0" y="T0"/>
                    </a:cxn>
                    <a:cxn ang="0">
                      <a:pos x="0" y="T1"/>
                    </a:cxn>
                    <a:cxn ang="0">
                      <a:pos x="0" y="T2"/>
                    </a:cxn>
                  </a:cxnLst>
                  <a:rect l="0" t="0" r="r" b="b"/>
                  <a:pathLst>
                    <a:path h="1">
                      <a:moveTo>
                        <a:pt x="0" y="0"/>
                      </a:moveTo>
                      <a:cubicBezTo>
                        <a:pt x="0" y="1"/>
                        <a:pt x="0" y="1"/>
                        <a:pt x="0" y="1"/>
                      </a:cubicBezTo>
                      <a:cubicBezTo>
                        <a:pt x="0" y="1"/>
                        <a:pt x="0" y="1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795" name="Freeform 1586">
                  <a:extLst>
                    <a:ext uri="{FF2B5EF4-FFF2-40B4-BE49-F238E27FC236}">
                      <a16:creationId xmlns:a16="http://schemas.microsoft.com/office/drawing/2014/main" id="{B8423418-EDC9-4EDA-94FF-E85C6A466AA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673" y="2814"/>
                  <a:ext cx="0" cy="1"/>
                </a:xfrm>
                <a:custGeom>
                  <a:avLst/>
                  <a:gdLst>
                    <a:gd name="T0" fmla="*/ 0 h 1"/>
                    <a:gd name="T1" fmla="*/ 1 h 1"/>
                    <a:gd name="T2" fmla="*/ 0 h 1"/>
                  </a:gdLst>
                  <a:ahLst/>
                  <a:cxnLst>
                    <a:cxn ang="0">
                      <a:pos x="0" y="T0"/>
                    </a:cxn>
                    <a:cxn ang="0">
                      <a:pos x="0" y="T1"/>
                    </a:cxn>
                    <a:cxn ang="0">
                      <a:pos x="0" y="T2"/>
                    </a:cxn>
                  </a:cxnLst>
                  <a:rect l="0" t="0" r="r" b="b"/>
                  <a:pathLst>
                    <a:path h="1">
                      <a:moveTo>
                        <a:pt x="0" y="0"/>
                      </a:moveTo>
                      <a:cubicBezTo>
                        <a:pt x="0" y="1"/>
                        <a:pt x="0" y="1"/>
                        <a:pt x="0" y="1"/>
                      </a:cubicBezTo>
                      <a:cubicBezTo>
                        <a:pt x="0" y="1"/>
                        <a:pt x="0" y="1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796" name="Rectangle 1587">
                  <a:extLst>
                    <a:ext uri="{FF2B5EF4-FFF2-40B4-BE49-F238E27FC236}">
                      <a16:creationId xmlns:a16="http://schemas.microsoft.com/office/drawing/2014/main" id="{A508F860-EB57-4649-95FD-96892B73C0C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673" y="2812"/>
                  <a:ext cx="1" cy="1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797" name="Freeform 1588">
                  <a:extLst>
                    <a:ext uri="{FF2B5EF4-FFF2-40B4-BE49-F238E27FC236}">
                      <a16:creationId xmlns:a16="http://schemas.microsoft.com/office/drawing/2014/main" id="{8939B689-4AFC-4286-A2B7-EF81D495CAF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16" y="2716"/>
                  <a:ext cx="103" cy="175"/>
                </a:xfrm>
                <a:custGeom>
                  <a:avLst/>
                  <a:gdLst>
                    <a:gd name="T0" fmla="*/ 21 w 108"/>
                    <a:gd name="T1" fmla="*/ 183 h 183"/>
                    <a:gd name="T2" fmla="*/ 22 w 108"/>
                    <a:gd name="T3" fmla="*/ 183 h 183"/>
                    <a:gd name="T4" fmla="*/ 28 w 108"/>
                    <a:gd name="T5" fmla="*/ 179 h 183"/>
                    <a:gd name="T6" fmla="*/ 32 w 108"/>
                    <a:gd name="T7" fmla="*/ 181 h 183"/>
                    <a:gd name="T8" fmla="*/ 45 w 108"/>
                    <a:gd name="T9" fmla="*/ 176 h 183"/>
                    <a:gd name="T10" fmla="*/ 55 w 108"/>
                    <a:gd name="T11" fmla="*/ 172 h 183"/>
                    <a:gd name="T12" fmla="*/ 56 w 108"/>
                    <a:gd name="T13" fmla="*/ 165 h 183"/>
                    <a:gd name="T14" fmla="*/ 64 w 108"/>
                    <a:gd name="T15" fmla="*/ 164 h 183"/>
                    <a:gd name="T16" fmla="*/ 81 w 108"/>
                    <a:gd name="T17" fmla="*/ 152 h 183"/>
                    <a:gd name="T18" fmla="*/ 83 w 108"/>
                    <a:gd name="T19" fmla="*/ 150 h 183"/>
                    <a:gd name="T20" fmla="*/ 94 w 108"/>
                    <a:gd name="T21" fmla="*/ 141 h 183"/>
                    <a:gd name="T22" fmla="*/ 94 w 108"/>
                    <a:gd name="T23" fmla="*/ 141 h 183"/>
                    <a:gd name="T24" fmla="*/ 96 w 108"/>
                    <a:gd name="T25" fmla="*/ 141 h 183"/>
                    <a:gd name="T26" fmla="*/ 91 w 108"/>
                    <a:gd name="T27" fmla="*/ 131 h 183"/>
                    <a:gd name="T28" fmla="*/ 91 w 108"/>
                    <a:gd name="T29" fmla="*/ 125 h 183"/>
                    <a:gd name="T30" fmla="*/ 88 w 108"/>
                    <a:gd name="T31" fmla="*/ 115 h 183"/>
                    <a:gd name="T32" fmla="*/ 87 w 108"/>
                    <a:gd name="T33" fmla="*/ 108 h 183"/>
                    <a:gd name="T34" fmla="*/ 91 w 108"/>
                    <a:gd name="T35" fmla="*/ 104 h 183"/>
                    <a:gd name="T36" fmla="*/ 97 w 108"/>
                    <a:gd name="T37" fmla="*/ 93 h 183"/>
                    <a:gd name="T38" fmla="*/ 108 w 108"/>
                    <a:gd name="T39" fmla="*/ 85 h 183"/>
                    <a:gd name="T40" fmla="*/ 108 w 108"/>
                    <a:gd name="T41" fmla="*/ 75 h 183"/>
                    <a:gd name="T42" fmla="*/ 24 w 108"/>
                    <a:gd name="T43" fmla="*/ 0 h 183"/>
                    <a:gd name="T44" fmla="*/ 17 w 108"/>
                    <a:gd name="T45" fmla="*/ 16 h 183"/>
                    <a:gd name="T46" fmla="*/ 17 w 108"/>
                    <a:gd name="T47" fmla="*/ 17 h 183"/>
                    <a:gd name="T48" fmla="*/ 17 w 108"/>
                    <a:gd name="T49" fmla="*/ 18 h 183"/>
                    <a:gd name="T50" fmla="*/ 21 w 108"/>
                    <a:gd name="T51" fmla="*/ 28 h 183"/>
                    <a:gd name="T52" fmla="*/ 23 w 108"/>
                    <a:gd name="T53" fmla="*/ 37 h 183"/>
                    <a:gd name="T54" fmla="*/ 19 w 108"/>
                    <a:gd name="T55" fmla="*/ 79 h 183"/>
                    <a:gd name="T56" fmla="*/ 0 w 108"/>
                    <a:gd name="T57" fmla="*/ 105 h 183"/>
                    <a:gd name="T58" fmla="*/ 0 w 108"/>
                    <a:gd name="T59" fmla="*/ 110 h 183"/>
                    <a:gd name="T60" fmla="*/ 0 w 108"/>
                    <a:gd name="T61" fmla="*/ 112 h 183"/>
                    <a:gd name="T62" fmla="*/ 1 w 108"/>
                    <a:gd name="T63" fmla="*/ 114 h 183"/>
                    <a:gd name="T64" fmla="*/ 2 w 108"/>
                    <a:gd name="T65" fmla="*/ 114 h 183"/>
                    <a:gd name="T66" fmla="*/ 5 w 108"/>
                    <a:gd name="T67" fmla="*/ 118 h 183"/>
                    <a:gd name="T68" fmla="*/ 5 w 108"/>
                    <a:gd name="T69" fmla="*/ 118 h 183"/>
                    <a:gd name="T70" fmla="*/ 5 w 108"/>
                    <a:gd name="T71" fmla="*/ 118 h 183"/>
                    <a:gd name="T72" fmla="*/ 7 w 108"/>
                    <a:gd name="T73" fmla="*/ 118 h 183"/>
                    <a:gd name="T74" fmla="*/ 9 w 108"/>
                    <a:gd name="T75" fmla="*/ 119 h 183"/>
                    <a:gd name="T76" fmla="*/ 14 w 108"/>
                    <a:gd name="T77" fmla="*/ 131 h 183"/>
                    <a:gd name="T78" fmla="*/ 15 w 108"/>
                    <a:gd name="T79" fmla="*/ 141 h 183"/>
                    <a:gd name="T80" fmla="*/ 21 w 108"/>
                    <a:gd name="T81" fmla="*/ 156 h 183"/>
                    <a:gd name="T82" fmla="*/ 9 w 108"/>
                    <a:gd name="T83" fmla="*/ 158 h 183"/>
                    <a:gd name="T84" fmla="*/ 6 w 108"/>
                    <a:gd name="T85" fmla="*/ 159 h 183"/>
                    <a:gd name="T86" fmla="*/ 11 w 108"/>
                    <a:gd name="T87" fmla="*/ 167 h 183"/>
                    <a:gd name="T88" fmla="*/ 18 w 108"/>
                    <a:gd name="T89" fmla="*/ 177 h 183"/>
                    <a:gd name="T90" fmla="*/ 19 w 108"/>
                    <a:gd name="T91" fmla="*/ 179 h 183"/>
                    <a:gd name="T92" fmla="*/ 21 w 108"/>
                    <a:gd name="T93" fmla="*/ 182 h 18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</a:cxnLst>
                  <a:rect l="0" t="0" r="r" b="b"/>
                  <a:pathLst>
                    <a:path w="108" h="183">
                      <a:moveTo>
                        <a:pt x="21" y="182"/>
                      </a:moveTo>
                      <a:cubicBezTo>
                        <a:pt x="21" y="183"/>
                        <a:pt x="21" y="183"/>
                        <a:pt x="21" y="183"/>
                      </a:cubicBezTo>
                      <a:cubicBezTo>
                        <a:pt x="21" y="183"/>
                        <a:pt x="21" y="183"/>
                        <a:pt x="21" y="183"/>
                      </a:cubicBezTo>
                      <a:cubicBezTo>
                        <a:pt x="22" y="183"/>
                        <a:pt x="22" y="183"/>
                        <a:pt x="22" y="183"/>
                      </a:cubicBezTo>
                      <a:cubicBezTo>
                        <a:pt x="22" y="183"/>
                        <a:pt x="24" y="182"/>
                        <a:pt x="25" y="181"/>
                      </a:cubicBezTo>
                      <a:cubicBezTo>
                        <a:pt x="26" y="179"/>
                        <a:pt x="27" y="179"/>
                        <a:pt x="28" y="179"/>
                      </a:cubicBezTo>
                      <a:cubicBezTo>
                        <a:pt x="29" y="179"/>
                        <a:pt x="30" y="180"/>
                        <a:pt x="31" y="180"/>
                      </a:cubicBezTo>
                      <a:cubicBezTo>
                        <a:pt x="32" y="180"/>
                        <a:pt x="32" y="181"/>
                        <a:pt x="32" y="181"/>
                      </a:cubicBezTo>
                      <a:cubicBezTo>
                        <a:pt x="34" y="178"/>
                        <a:pt x="39" y="177"/>
                        <a:pt x="42" y="177"/>
                      </a:cubicBezTo>
                      <a:cubicBezTo>
                        <a:pt x="43" y="177"/>
                        <a:pt x="45" y="177"/>
                        <a:pt x="45" y="176"/>
                      </a:cubicBezTo>
                      <a:cubicBezTo>
                        <a:pt x="47" y="176"/>
                        <a:pt x="47" y="176"/>
                        <a:pt x="47" y="176"/>
                      </a:cubicBezTo>
                      <a:cubicBezTo>
                        <a:pt x="49" y="175"/>
                        <a:pt x="53" y="173"/>
                        <a:pt x="55" y="172"/>
                      </a:cubicBezTo>
                      <a:cubicBezTo>
                        <a:pt x="54" y="171"/>
                        <a:pt x="54" y="171"/>
                        <a:pt x="54" y="171"/>
                      </a:cubicBezTo>
                      <a:cubicBezTo>
                        <a:pt x="54" y="170"/>
                        <a:pt x="53" y="167"/>
                        <a:pt x="56" y="165"/>
                      </a:cubicBezTo>
                      <a:cubicBezTo>
                        <a:pt x="57" y="164"/>
                        <a:pt x="59" y="164"/>
                        <a:pt x="61" y="164"/>
                      </a:cubicBezTo>
                      <a:cubicBezTo>
                        <a:pt x="64" y="164"/>
                        <a:pt x="64" y="164"/>
                        <a:pt x="64" y="164"/>
                      </a:cubicBezTo>
                      <a:cubicBezTo>
                        <a:pt x="67" y="164"/>
                        <a:pt x="70" y="164"/>
                        <a:pt x="71" y="162"/>
                      </a:cubicBezTo>
                      <a:cubicBezTo>
                        <a:pt x="74" y="159"/>
                        <a:pt x="78" y="155"/>
                        <a:pt x="81" y="152"/>
                      </a:cubicBezTo>
                      <a:cubicBezTo>
                        <a:pt x="81" y="152"/>
                        <a:pt x="82" y="151"/>
                        <a:pt x="82" y="151"/>
                      </a:cubicBezTo>
                      <a:cubicBezTo>
                        <a:pt x="83" y="151"/>
                        <a:pt x="83" y="151"/>
                        <a:pt x="83" y="150"/>
                      </a:cubicBezTo>
                      <a:cubicBezTo>
                        <a:pt x="83" y="149"/>
                        <a:pt x="83" y="147"/>
                        <a:pt x="85" y="145"/>
                      </a:cubicBezTo>
                      <a:cubicBezTo>
                        <a:pt x="87" y="144"/>
                        <a:pt x="91" y="141"/>
                        <a:pt x="94" y="141"/>
                      </a:cubicBezTo>
                      <a:cubicBezTo>
                        <a:pt x="94" y="141"/>
                        <a:pt x="94" y="141"/>
                        <a:pt x="94" y="141"/>
                      </a:cubicBezTo>
                      <a:cubicBezTo>
                        <a:pt x="94" y="141"/>
                        <a:pt x="94" y="141"/>
                        <a:pt x="94" y="141"/>
                      </a:cubicBezTo>
                      <a:cubicBezTo>
                        <a:pt x="95" y="141"/>
                        <a:pt x="95" y="141"/>
                        <a:pt x="95" y="141"/>
                      </a:cubicBezTo>
                      <a:cubicBezTo>
                        <a:pt x="95" y="141"/>
                        <a:pt x="95" y="141"/>
                        <a:pt x="96" y="141"/>
                      </a:cubicBezTo>
                      <a:cubicBezTo>
                        <a:pt x="96" y="139"/>
                        <a:pt x="96" y="139"/>
                        <a:pt x="96" y="139"/>
                      </a:cubicBezTo>
                      <a:cubicBezTo>
                        <a:pt x="94" y="138"/>
                        <a:pt x="91" y="135"/>
                        <a:pt x="91" y="131"/>
                      </a:cubicBezTo>
                      <a:cubicBezTo>
                        <a:pt x="91" y="130"/>
                        <a:pt x="91" y="129"/>
                        <a:pt x="91" y="128"/>
                      </a:cubicBezTo>
                      <a:cubicBezTo>
                        <a:pt x="91" y="127"/>
                        <a:pt x="91" y="125"/>
                        <a:pt x="91" y="125"/>
                      </a:cubicBezTo>
                      <a:cubicBezTo>
                        <a:pt x="89" y="125"/>
                        <a:pt x="87" y="124"/>
                        <a:pt x="86" y="122"/>
                      </a:cubicBezTo>
                      <a:cubicBezTo>
                        <a:pt x="85" y="120"/>
                        <a:pt x="86" y="117"/>
                        <a:pt x="88" y="115"/>
                      </a:cubicBezTo>
                      <a:cubicBezTo>
                        <a:pt x="88" y="115"/>
                        <a:pt x="88" y="114"/>
                        <a:pt x="87" y="113"/>
                      </a:cubicBezTo>
                      <a:cubicBezTo>
                        <a:pt x="87" y="111"/>
                        <a:pt x="86" y="109"/>
                        <a:pt x="87" y="108"/>
                      </a:cubicBezTo>
                      <a:cubicBezTo>
                        <a:pt x="87" y="107"/>
                        <a:pt x="88" y="106"/>
                        <a:pt x="90" y="106"/>
                      </a:cubicBezTo>
                      <a:cubicBezTo>
                        <a:pt x="91" y="106"/>
                        <a:pt x="91" y="106"/>
                        <a:pt x="91" y="104"/>
                      </a:cubicBezTo>
                      <a:cubicBezTo>
                        <a:pt x="91" y="102"/>
                        <a:pt x="91" y="99"/>
                        <a:pt x="95" y="98"/>
                      </a:cubicBezTo>
                      <a:cubicBezTo>
                        <a:pt x="96" y="98"/>
                        <a:pt x="97" y="97"/>
                        <a:pt x="97" y="93"/>
                      </a:cubicBezTo>
                      <a:cubicBezTo>
                        <a:pt x="97" y="89"/>
                        <a:pt x="104" y="86"/>
                        <a:pt x="108" y="85"/>
                      </a:cubicBezTo>
                      <a:cubicBezTo>
                        <a:pt x="108" y="85"/>
                        <a:pt x="108" y="85"/>
                        <a:pt x="108" y="85"/>
                      </a:cubicBezTo>
                      <a:cubicBezTo>
                        <a:pt x="108" y="84"/>
                        <a:pt x="108" y="81"/>
                        <a:pt x="108" y="78"/>
                      </a:cubicBezTo>
                      <a:cubicBezTo>
                        <a:pt x="108" y="77"/>
                        <a:pt x="108" y="76"/>
                        <a:pt x="108" y="75"/>
                      </a:cubicBezTo>
                      <a:cubicBezTo>
                        <a:pt x="108" y="45"/>
                        <a:pt x="108" y="45"/>
                        <a:pt x="108" y="45"/>
                      </a:cubicBezTo>
                      <a:cubicBezTo>
                        <a:pt x="24" y="0"/>
                        <a:pt x="24" y="0"/>
                        <a:pt x="24" y="0"/>
                      </a:cubicBezTo>
                      <a:cubicBezTo>
                        <a:pt x="16" y="5"/>
                        <a:pt x="16" y="5"/>
                        <a:pt x="16" y="5"/>
                      </a:cubicBezTo>
                      <a:cubicBezTo>
                        <a:pt x="16" y="10"/>
                        <a:pt x="17" y="14"/>
                        <a:pt x="17" y="16"/>
                      </a:cubicBezTo>
                      <a:cubicBezTo>
                        <a:pt x="17" y="16"/>
                        <a:pt x="17" y="16"/>
                        <a:pt x="17" y="16"/>
                      </a:cubicBezTo>
                      <a:cubicBezTo>
                        <a:pt x="17" y="17"/>
                        <a:pt x="17" y="17"/>
                        <a:pt x="17" y="17"/>
                      </a:cubicBezTo>
                      <a:cubicBezTo>
                        <a:pt x="17" y="17"/>
                        <a:pt x="17" y="17"/>
                        <a:pt x="17" y="17"/>
                      </a:cubicBezTo>
                      <a:cubicBezTo>
                        <a:pt x="17" y="18"/>
                        <a:pt x="17" y="18"/>
                        <a:pt x="17" y="18"/>
                      </a:cubicBezTo>
                      <a:cubicBezTo>
                        <a:pt x="17" y="18"/>
                        <a:pt x="18" y="20"/>
                        <a:pt x="18" y="21"/>
                      </a:cubicBezTo>
                      <a:cubicBezTo>
                        <a:pt x="20" y="23"/>
                        <a:pt x="22" y="25"/>
                        <a:pt x="21" y="28"/>
                      </a:cubicBezTo>
                      <a:cubicBezTo>
                        <a:pt x="21" y="30"/>
                        <a:pt x="22" y="30"/>
                        <a:pt x="22" y="31"/>
                      </a:cubicBezTo>
                      <a:cubicBezTo>
                        <a:pt x="23" y="32"/>
                        <a:pt x="24" y="34"/>
                        <a:pt x="23" y="37"/>
                      </a:cubicBezTo>
                      <a:cubicBezTo>
                        <a:pt x="22" y="42"/>
                        <a:pt x="21" y="46"/>
                        <a:pt x="21" y="49"/>
                      </a:cubicBezTo>
                      <a:cubicBezTo>
                        <a:pt x="21" y="77"/>
                        <a:pt x="20" y="78"/>
                        <a:pt x="19" y="79"/>
                      </a:cubicBezTo>
                      <a:cubicBezTo>
                        <a:pt x="18" y="80"/>
                        <a:pt x="3" y="95"/>
                        <a:pt x="2" y="100"/>
                      </a:cubicBezTo>
                      <a:cubicBezTo>
                        <a:pt x="2" y="103"/>
                        <a:pt x="1" y="104"/>
                        <a:pt x="0" y="105"/>
                      </a:cubicBezTo>
                      <a:cubicBezTo>
                        <a:pt x="0" y="106"/>
                        <a:pt x="0" y="106"/>
                        <a:pt x="0" y="109"/>
                      </a:cubicBezTo>
                      <a:cubicBezTo>
                        <a:pt x="0" y="110"/>
                        <a:pt x="0" y="110"/>
                        <a:pt x="0" y="110"/>
                      </a:cubicBezTo>
                      <a:cubicBezTo>
                        <a:pt x="0" y="111"/>
                        <a:pt x="0" y="111"/>
                        <a:pt x="0" y="111"/>
                      </a:cubicBezTo>
                      <a:cubicBezTo>
                        <a:pt x="0" y="112"/>
                        <a:pt x="0" y="112"/>
                        <a:pt x="0" y="112"/>
                      </a:cubicBezTo>
                      <a:cubicBezTo>
                        <a:pt x="0" y="112"/>
                        <a:pt x="0" y="112"/>
                        <a:pt x="1" y="113"/>
                      </a:cubicBezTo>
                      <a:cubicBezTo>
                        <a:pt x="1" y="113"/>
                        <a:pt x="1" y="113"/>
                        <a:pt x="1" y="114"/>
                      </a:cubicBezTo>
                      <a:cubicBezTo>
                        <a:pt x="1" y="114"/>
                        <a:pt x="1" y="114"/>
                        <a:pt x="1" y="114"/>
                      </a:cubicBezTo>
                      <a:cubicBezTo>
                        <a:pt x="2" y="114"/>
                        <a:pt x="2" y="114"/>
                        <a:pt x="2" y="114"/>
                      </a:cubicBezTo>
                      <a:cubicBezTo>
                        <a:pt x="2" y="115"/>
                        <a:pt x="3" y="115"/>
                        <a:pt x="3" y="116"/>
                      </a:cubicBezTo>
                      <a:cubicBezTo>
                        <a:pt x="4" y="117"/>
                        <a:pt x="4" y="118"/>
                        <a:pt x="5" y="118"/>
                      </a:cubicBezTo>
                      <a:cubicBezTo>
                        <a:pt x="5" y="118"/>
                        <a:pt x="5" y="118"/>
                        <a:pt x="5" y="118"/>
                      </a:cubicBezTo>
                      <a:cubicBezTo>
                        <a:pt x="5" y="118"/>
                        <a:pt x="5" y="118"/>
                        <a:pt x="5" y="118"/>
                      </a:cubicBezTo>
                      <a:cubicBezTo>
                        <a:pt x="5" y="118"/>
                        <a:pt x="5" y="118"/>
                        <a:pt x="5" y="118"/>
                      </a:cubicBezTo>
                      <a:cubicBezTo>
                        <a:pt x="5" y="118"/>
                        <a:pt x="5" y="118"/>
                        <a:pt x="5" y="118"/>
                      </a:cubicBezTo>
                      <a:cubicBezTo>
                        <a:pt x="5" y="118"/>
                        <a:pt x="6" y="118"/>
                        <a:pt x="6" y="118"/>
                      </a:cubicBezTo>
                      <a:cubicBezTo>
                        <a:pt x="7" y="118"/>
                        <a:pt x="7" y="118"/>
                        <a:pt x="7" y="118"/>
                      </a:cubicBezTo>
                      <a:cubicBezTo>
                        <a:pt x="7" y="118"/>
                        <a:pt x="7" y="118"/>
                        <a:pt x="7" y="118"/>
                      </a:cubicBezTo>
                      <a:cubicBezTo>
                        <a:pt x="7" y="119"/>
                        <a:pt x="8" y="119"/>
                        <a:pt x="9" y="119"/>
                      </a:cubicBezTo>
                      <a:cubicBezTo>
                        <a:pt x="9" y="120"/>
                        <a:pt x="9" y="120"/>
                        <a:pt x="10" y="120"/>
                      </a:cubicBezTo>
                      <a:cubicBezTo>
                        <a:pt x="12" y="123"/>
                        <a:pt x="14" y="128"/>
                        <a:pt x="14" y="131"/>
                      </a:cubicBezTo>
                      <a:cubicBezTo>
                        <a:pt x="14" y="132"/>
                        <a:pt x="14" y="133"/>
                        <a:pt x="15" y="134"/>
                      </a:cubicBezTo>
                      <a:cubicBezTo>
                        <a:pt x="15" y="135"/>
                        <a:pt x="16" y="137"/>
                        <a:pt x="15" y="141"/>
                      </a:cubicBezTo>
                      <a:cubicBezTo>
                        <a:pt x="15" y="145"/>
                        <a:pt x="18" y="152"/>
                        <a:pt x="19" y="153"/>
                      </a:cubicBezTo>
                      <a:cubicBezTo>
                        <a:pt x="21" y="154"/>
                        <a:pt x="21" y="155"/>
                        <a:pt x="21" y="156"/>
                      </a:cubicBezTo>
                      <a:cubicBezTo>
                        <a:pt x="20" y="158"/>
                        <a:pt x="18" y="159"/>
                        <a:pt x="13" y="158"/>
                      </a:cubicBezTo>
                      <a:cubicBezTo>
                        <a:pt x="12" y="158"/>
                        <a:pt x="11" y="158"/>
                        <a:pt x="9" y="158"/>
                      </a:cubicBezTo>
                      <a:cubicBezTo>
                        <a:pt x="7" y="158"/>
                        <a:pt x="6" y="158"/>
                        <a:pt x="6" y="158"/>
                      </a:cubicBezTo>
                      <a:cubicBezTo>
                        <a:pt x="6" y="159"/>
                        <a:pt x="6" y="159"/>
                        <a:pt x="6" y="159"/>
                      </a:cubicBezTo>
                      <a:cubicBezTo>
                        <a:pt x="5" y="160"/>
                        <a:pt x="5" y="162"/>
                        <a:pt x="8" y="164"/>
                      </a:cubicBezTo>
                      <a:cubicBezTo>
                        <a:pt x="9" y="165"/>
                        <a:pt x="10" y="166"/>
                        <a:pt x="11" y="167"/>
                      </a:cubicBezTo>
                      <a:cubicBezTo>
                        <a:pt x="14" y="169"/>
                        <a:pt x="17" y="171"/>
                        <a:pt x="18" y="175"/>
                      </a:cubicBezTo>
                      <a:cubicBezTo>
                        <a:pt x="18" y="175"/>
                        <a:pt x="18" y="176"/>
                        <a:pt x="18" y="177"/>
                      </a:cubicBezTo>
                      <a:cubicBezTo>
                        <a:pt x="18" y="177"/>
                        <a:pt x="18" y="177"/>
                        <a:pt x="18" y="177"/>
                      </a:cubicBezTo>
                      <a:cubicBezTo>
                        <a:pt x="19" y="178"/>
                        <a:pt x="19" y="179"/>
                        <a:pt x="19" y="179"/>
                      </a:cubicBezTo>
                      <a:cubicBezTo>
                        <a:pt x="19" y="179"/>
                        <a:pt x="19" y="179"/>
                        <a:pt x="19" y="179"/>
                      </a:cubicBezTo>
                      <a:cubicBezTo>
                        <a:pt x="20" y="181"/>
                        <a:pt x="20" y="182"/>
                        <a:pt x="21" y="182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798" name="Freeform 1589">
                  <a:extLst>
                    <a:ext uri="{FF2B5EF4-FFF2-40B4-BE49-F238E27FC236}">
                      <a16:creationId xmlns:a16="http://schemas.microsoft.com/office/drawing/2014/main" id="{6EF6C5E9-4597-47AE-9154-6875E796BCE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39" y="2716"/>
                  <a:ext cx="80" cy="43"/>
                </a:xfrm>
                <a:custGeom>
                  <a:avLst/>
                  <a:gdLst>
                    <a:gd name="T0" fmla="*/ 0 w 80"/>
                    <a:gd name="T1" fmla="*/ 0 h 43"/>
                    <a:gd name="T2" fmla="*/ 80 w 80"/>
                    <a:gd name="T3" fmla="*/ 43 h 43"/>
                    <a:gd name="T4" fmla="*/ 80 w 80"/>
                    <a:gd name="T5" fmla="*/ 43 h 43"/>
                    <a:gd name="T6" fmla="*/ 0 w 80"/>
                    <a:gd name="T7" fmla="*/ 0 h 4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0" h="43">
                      <a:moveTo>
                        <a:pt x="0" y="0"/>
                      </a:moveTo>
                      <a:lnTo>
                        <a:pt x="80" y="43"/>
                      </a:lnTo>
                      <a:lnTo>
                        <a:pt x="80" y="43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799" name="Freeform 1590">
                  <a:extLst>
                    <a:ext uri="{FF2B5EF4-FFF2-40B4-BE49-F238E27FC236}">
                      <a16:creationId xmlns:a16="http://schemas.microsoft.com/office/drawing/2014/main" id="{A6803C69-04BB-4B0D-99CA-C87915749CF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31" y="2716"/>
                  <a:ext cx="8" cy="4"/>
                </a:xfrm>
                <a:custGeom>
                  <a:avLst/>
                  <a:gdLst>
                    <a:gd name="T0" fmla="*/ 0 w 8"/>
                    <a:gd name="T1" fmla="*/ 4 h 4"/>
                    <a:gd name="T2" fmla="*/ 8 w 8"/>
                    <a:gd name="T3" fmla="*/ 0 h 4"/>
                    <a:gd name="T4" fmla="*/ 0 w 8"/>
                    <a:gd name="T5" fmla="*/ 4 h 4"/>
                    <a:gd name="T6" fmla="*/ 0 w 8"/>
                    <a:gd name="T7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4">
                      <a:moveTo>
                        <a:pt x="0" y="4"/>
                      </a:moveTo>
                      <a:lnTo>
                        <a:pt x="8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800" name="Freeform 1591">
                  <a:extLst>
                    <a:ext uri="{FF2B5EF4-FFF2-40B4-BE49-F238E27FC236}">
                      <a16:creationId xmlns:a16="http://schemas.microsoft.com/office/drawing/2014/main" id="{8B6A837C-DF24-49CC-8D69-27A2D9BC7A5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06" y="2850"/>
                  <a:ext cx="1" cy="0"/>
                </a:xfrm>
                <a:custGeom>
                  <a:avLst/>
                  <a:gdLst>
                    <a:gd name="T0" fmla="*/ 0 w 1"/>
                    <a:gd name="T1" fmla="*/ 1 w 1"/>
                    <a:gd name="T2" fmla="*/ 0 w 1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</a:cxnLst>
                  <a:rect l="0" t="0" r="r" b="b"/>
                  <a:pathLst>
                    <a:path w="1">
                      <a:moveTo>
                        <a:pt x="0" y="0"/>
                      </a:moveTo>
                      <a:cubicBezTo>
                        <a:pt x="1" y="0"/>
                        <a:pt x="1" y="0"/>
                        <a:pt x="1" y="0"/>
                      </a:cubicBezTo>
                      <a:cubicBezTo>
                        <a:pt x="1" y="0"/>
                        <a:pt x="1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801" name="Freeform 1592">
                  <a:extLst>
                    <a:ext uri="{FF2B5EF4-FFF2-40B4-BE49-F238E27FC236}">
                      <a16:creationId xmlns:a16="http://schemas.microsoft.com/office/drawing/2014/main" id="{B42F9DAF-0A7F-4A60-879A-908690939F5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36" y="2890"/>
                  <a:ext cx="0" cy="1"/>
                </a:xfrm>
                <a:custGeom>
                  <a:avLst/>
                  <a:gdLst>
                    <a:gd name="T0" fmla="*/ 0 h 1"/>
                    <a:gd name="T1" fmla="*/ 0 h 1"/>
                    <a:gd name="T2" fmla="*/ 0 h 1"/>
                    <a:gd name="T3" fmla="*/ 0 h 1"/>
                    <a:gd name="T4" fmla="*/ 1 h 1"/>
                    <a:gd name="T5" fmla="*/ 0 h 1"/>
                  </a:gdLst>
                  <a:ahLst/>
                  <a:cxnLst>
                    <a:cxn ang="0">
                      <a:pos x="0" y="T0"/>
                    </a:cxn>
                    <a:cxn ang="0">
                      <a:pos x="0" y="T1"/>
                    </a:cxn>
                    <a:cxn ang="0">
                      <a:pos x="0" y="T2"/>
                    </a:cxn>
                    <a:cxn ang="0">
                      <a:pos x="0" y="T3"/>
                    </a:cxn>
                    <a:cxn ang="0">
                      <a:pos x="0" y="T4"/>
                    </a:cxn>
                    <a:cxn ang="0">
                      <a:pos x="0" y="T5"/>
                    </a:cxn>
                  </a:cxnLst>
                  <a:rect l="0" t="0" r="r" b="b"/>
                  <a:pathLst>
                    <a:path h="1"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1"/>
                        <a:pt x="0" y="1"/>
                        <a:pt x="0" y="1"/>
                      </a:cubicBezTo>
                      <a:cubicBezTo>
                        <a:pt x="0" y="1"/>
                        <a:pt x="0" y="1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802" name="Freeform 1593">
                  <a:extLst>
                    <a:ext uri="{FF2B5EF4-FFF2-40B4-BE49-F238E27FC236}">
                      <a16:creationId xmlns:a16="http://schemas.microsoft.com/office/drawing/2014/main" id="{A98C9DDE-DF67-44BB-996F-B246FC085C9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97" y="2850"/>
                  <a:ext cx="9" cy="4"/>
                </a:xfrm>
                <a:custGeom>
                  <a:avLst/>
                  <a:gdLst>
                    <a:gd name="T0" fmla="*/ 9 w 9"/>
                    <a:gd name="T1" fmla="*/ 0 h 4"/>
                    <a:gd name="T2" fmla="*/ 0 w 9"/>
                    <a:gd name="T3" fmla="*/ 4 h 4"/>
                    <a:gd name="T4" fmla="*/ 9 w 9"/>
                    <a:gd name="T5" fmla="*/ 0 h 4"/>
                    <a:gd name="T6" fmla="*/ 9 w 9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9" h="4">
                      <a:moveTo>
                        <a:pt x="9" y="0"/>
                      </a:moveTo>
                      <a:cubicBezTo>
                        <a:pt x="6" y="0"/>
                        <a:pt x="2" y="3"/>
                        <a:pt x="0" y="4"/>
                      </a:cubicBezTo>
                      <a:cubicBezTo>
                        <a:pt x="2" y="3"/>
                        <a:pt x="6" y="0"/>
                        <a:pt x="9" y="0"/>
                      </a:cubicBezTo>
                      <a:cubicBezTo>
                        <a:pt x="9" y="0"/>
                        <a:pt x="9" y="0"/>
                        <a:pt x="9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803" name="Freeform 1594">
                  <a:extLst>
                    <a:ext uri="{FF2B5EF4-FFF2-40B4-BE49-F238E27FC236}">
                      <a16:creationId xmlns:a16="http://schemas.microsoft.com/office/drawing/2014/main" id="{4471FC4B-1310-45AA-AA86-EB597FEFF4F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36" y="2891"/>
                  <a:ext cx="1" cy="0"/>
                </a:xfrm>
                <a:custGeom>
                  <a:avLst/>
                  <a:gdLst>
                    <a:gd name="T0" fmla="*/ 1 w 1"/>
                    <a:gd name="T1" fmla="*/ 0 w 1"/>
                    <a:gd name="T2" fmla="*/ 0 w 1"/>
                    <a:gd name="T3" fmla="*/ 1 w 1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1">
                      <a:moveTo>
                        <a:pt x="1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lnTo>
                        <a:pt x="1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804" name="Freeform 1595">
                  <a:extLst>
                    <a:ext uri="{FF2B5EF4-FFF2-40B4-BE49-F238E27FC236}">
                      <a16:creationId xmlns:a16="http://schemas.microsoft.com/office/drawing/2014/main" id="{3532BADA-8973-4C14-B7F4-5397DCEC132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18" y="2825"/>
                  <a:ext cx="3" cy="3"/>
                </a:xfrm>
                <a:custGeom>
                  <a:avLst/>
                  <a:gdLst>
                    <a:gd name="T0" fmla="*/ 3 w 3"/>
                    <a:gd name="T1" fmla="*/ 4 h 4"/>
                    <a:gd name="T2" fmla="*/ 1 w 3"/>
                    <a:gd name="T3" fmla="*/ 2 h 4"/>
                    <a:gd name="T4" fmla="*/ 0 w 3"/>
                    <a:gd name="T5" fmla="*/ 0 h 4"/>
                    <a:gd name="T6" fmla="*/ 1 w 3"/>
                    <a:gd name="T7" fmla="*/ 2 h 4"/>
                    <a:gd name="T8" fmla="*/ 2 w 3"/>
                    <a:gd name="T9" fmla="*/ 4 h 4"/>
                    <a:gd name="T10" fmla="*/ 3 w 3"/>
                    <a:gd name="T11" fmla="*/ 4 h 4"/>
                    <a:gd name="T12" fmla="*/ 3 w 3"/>
                    <a:gd name="T13" fmla="*/ 4 h 4"/>
                    <a:gd name="T14" fmla="*/ 3 w 3"/>
                    <a:gd name="T15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3" h="4">
                      <a:moveTo>
                        <a:pt x="3" y="4"/>
                      </a:moveTo>
                      <a:cubicBezTo>
                        <a:pt x="2" y="4"/>
                        <a:pt x="2" y="3"/>
                        <a:pt x="1" y="2"/>
                      </a:cubicBezTo>
                      <a:cubicBezTo>
                        <a:pt x="1" y="1"/>
                        <a:pt x="0" y="1"/>
                        <a:pt x="0" y="0"/>
                      </a:cubicBezTo>
                      <a:cubicBezTo>
                        <a:pt x="0" y="1"/>
                        <a:pt x="1" y="1"/>
                        <a:pt x="1" y="2"/>
                      </a:cubicBezTo>
                      <a:cubicBezTo>
                        <a:pt x="2" y="3"/>
                        <a:pt x="2" y="4"/>
                        <a:pt x="2" y="4"/>
                      </a:cubicBezTo>
                      <a:cubicBezTo>
                        <a:pt x="3" y="4"/>
                        <a:pt x="3" y="4"/>
                        <a:pt x="3" y="4"/>
                      </a:cubicBezTo>
                      <a:cubicBezTo>
                        <a:pt x="3" y="4"/>
                        <a:pt x="3" y="4"/>
                        <a:pt x="3" y="4"/>
                      </a:cubicBezTo>
                      <a:cubicBezTo>
                        <a:pt x="3" y="4"/>
                        <a:pt x="3" y="4"/>
                        <a:pt x="3" y="4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805" name="Freeform 1596">
                  <a:extLst>
                    <a:ext uri="{FF2B5EF4-FFF2-40B4-BE49-F238E27FC236}">
                      <a16:creationId xmlns:a16="http://schemas.microsoft.com/office/drawing/2014/main" id="{06AC571B-6848-4390-AD9F-0F3110B57D4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22" y="2828"/>
                  <a:ext cx="1" cy="0"/>
                </a:xfrm>
                <a:custGeom>
                  <a:avLst/>
                  <a:gdLst>
                    <a:gd name="T0" fmla="*/ 1 w 1"/>
                    <a:gd name="T1" fmla="*/ 0 w 1"/>
                    <a:gd name="T2" fmla="*/ 1 w 1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</a:cxnLst>
                  <a:rect l="0" t="0" r="r" b="b"/>
                  <a:pathLst>
                    <a:path w="1">
                      <a:moveTo>
                        <a:pt x="1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1" y="0"/>
                        <a:pt x="1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806" name="Freeform 1597">
                  <a:extLst>
                    <a:ext uri="{FF2B5EF4-FFF2-40B4-BE49-F238E27FC236}">
                      <a16:creationId xmlns:a16="http://schemas.microsoft.com/office/drawing/2014/main" id="{C057BCA2-2483-4BC4-AE88-19849EC684B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16" y="2823"/>
                  <a:ext cx="1" cy="2"/>
                </a:xfrm>
                <a:custGeom>
                  <a:avLst/>
                  <a:gdLst>
                    <a:gd name="T0" fmla="*/ 0 w 1"/>
                    <a:gd name="T1" fmla="*/ 0 h 2"/>
                    <a:gd name="T2" fmla="*/ 0 w 1"/>
                    <a:gd name="T3" fmla="*/ 0 h 2"/>
                    <a:gd name="T4" fmla="*/ 1 w 1"/>
                    <a:gd name="T5" fmla="*/ 1 h 2"/>
                    <a:gd name="T6" fmla="*/ 1 w 1"/>
                    <a:gd name="T7" fmla="*/ 2 h 2"/>
                    <a:gd name="T8" fmla="*/ 1 w 1"/>
                    <a:gd name="T9" fmla="*/ 1 h 2"/>
                    <a:gd name="T10" fmla="*/ 0 w 1"/>
                    <a:gd name="T11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1" h="2"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1" y="1"/>
                      </a:cubicBezTo>
                      <a:cubicBezTo>
                        <a:pt x="1" y="1"/>
                        <a:pt x="1" y="1"/>
                        <a:pt x="1" y="2"/>
                      </a:cubicBezTo>
                      <a:cubicBezTo>
                        <a:pt x="1" y="1"/>
                        <a:pt x="1" y="1"/>
                        <a:pt x="1" y="1"/>
                      </a:cubicBezTo>
                      <a:cubicBezTo>
                        <a:pt x="0" y="0"/>
                        <a:pt x="0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807" name="Freeform 1598">
                  <a:extLst>
                    <a:ext uri="{FF2B5EF4-FFF2-40B4-BE49-F238E27FC236}">
                      <a16:creationId xmlns:a16="http://schemas.microsoft.com/office/drawing/2014/main" id="{124A6096-B0CD-4083-90B6-731E567BF14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21" y="2828"/>
                  <a:ext cx="1" cy="0"/>
                </a:xfrm>
                <a:custGeom>
                  <a:avLst/>
                  <a:gdLst>
                    <a:gd name="T0" fmla="*/ 0 w 1"/>
                    <a:gd name="T1" fmla="*/ 0 w 1"/>
                    <a:gd name="T2" fmla="*/ 1 w 1"/>
                    <a:gd name="T3" fmla="*/ 1 w 1"/>
                    <a:gd name="T4" fmla="*/ 0 w 1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  <a:cxn ang="0">
                      <a:pos x="T4" y="0"/>
                    </a:cxn>
                  </a:cxnLst>
                  <a:rect l="0" t="0" r="r" b="b"/>
                  <a:pathLst>
                    <a:path w="1"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1" y="0"/>
                        <a:pt x="1" y="0"/>
                      </a:cubicBezTo>
                      <a:cubicBezTo>
                        <a:pt x="1" y="0"/>
                        <a:pt x="1" y="0"/>
                        <a:pt x="1" y="0"/>
                      </a:cubicBezTo>
                      <a:cubicBezTo>
                        <a:pt x="1" y="0"/>
                        <a:pt x="0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808" name="Freeform 1599">
                  <a:extLst>
                    <a:ext uri="{FF2B5EF4-FFF2-40B4-BE49-F238E27FC236}">
                      <a16:creationId xmlns:a16="http://schemas.microsoft.com/office/drawing/2014/main" id="{1E7CE40B-46A4-423A-8C20-470F9EECF5F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33" y="2883"/>
                  <a:ext cx="0" cy="2"/>
                </a:xfrm>
                <a:custGeom>
                  <a:avLst/>
                  <a:gdLst>
                    <a:gd name="T0" fmla="*/ 2 h 2"/>
                    <a:gd name="T1" fmla="*/ 0 h 2"/>
                    <a:gd name="T2" fmla="*/ 2 h 2"/>
                  </a:gdLst>
                  <a:ahLst/>
                  <a:cxnLst>
                    <a:cxn ang="0">
                      <a:pos x="0" y="T0"/>
                    </a:cxn>
                    <a:cxn ang="0">
                      <a:pos x="0" y="T1"/>
                    </a:cxn>
                    <a:cxn ang="0">
                      <a:pos x="0" y="T2"/>
                    </a:cxn>
                  </a:cxnLst>
                  <a:rect l="0" t="0" r="r" b="b"/>
                  <a:pathLst>
                    <a:path h="2">
                      <a:moveTo>
                        <a:pt x="0" y="2"/>
                      </a:moveTo>
                      <a:cubicBezTo>
                        <a:pt x="0" y="1"/>
                        <a:pt x="0" y="0"/>
                        <a:pt x="0" y="0"/>
                      </a:cubicBezTo>
                      <a:cubicBezTo>
                        <a:pt x="0" y="1"/>
                        <a:pt x="0" y="1"/>
                        <a:pt x="0" y="2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809" name="Freeform 1600">
                  <a:extLst>
                    <a:ext uri="{FF2B5EF4-FFF2-40B4-BE49-F238E27FC236}">
                      <a16:creationId xmlns:a16="http://schemas.microsoft.com/office/drawing/2014/main" id="{D4BEAEBD-8A7C-4725-B7C6-8B1E7D0DB53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34" y="2887"/>
                  <a:ext cx="2" cy="3"/>
                </a:xfrm>
                <a:custGeom>
                  <a:avLst/>
                  <a:gdLst>
                    <a:gd name="T0" fmla="*/ 0 w 2"/>
                    <a:gd name="T1" fmla="*/ 0 h 3"/>
                    <a:gd name="T2" fmla="*/ 2 w 2"/>
                    <a:gd name="T3" fmla="*/ 3 h 3"/>
                    <a:gd name="T4" fmla="*/ 2 w 2"/>
                    <a:gd name="T5" fmla="*/ 3 h 3"/>
                    <a:gd name="T6" fmla="*/ 0 w 2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" h="3">
                      <a:moveTo>
                        <a:pt x="0" y="0"/>
                      </a:moveTo>
                      <a:cubicBezTo>
                        <a:pt x="1" y="2"/>
                        <a:pt x="1" y="3"/>
                        <a:pt x="2" y="3"/>
                      </a:cubicBezTo>
                      <a:cubicBezTo>
                        <a:pt x="2" y="3"/>
                        <a:pt x="2" y="3"/>
                        <a:pt x="2" y="3"/>
                      </a:cubicBezTo>
                      <a:cubicBezTo>
                        <a:pt x="1" y="3"/>
                        <a:pt x="1" y="2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810" name="Freeform 1601">
                  <a:extLst>
                    <a:ext uri="{FF2B5EF4-FFF2-40B4-BE49-F238E27FC236}">
                      <a16:creationId xmlns:a16="http://schemas.microsoft.com/office/drawing/2014/main" id="{EC00222D-9BA8-4B9F-9BBC-E98C0AB8D34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33" y="2885"/>
                  <a:ext cx="1" cy="2"/>
                </a:xfrm>
                <a:custGeom>
                  <a:avLst/>
                  <a:gdLst>
                    <a:gd name="T0" fmla="*/ 1 w 1"/>
                    <a:gd name="T1" fmla="*/ 2 h 2"/>
                    <a:gd name="T2" fmla="*/ 0 w 1"/>
                    <a:gd name="T3" fmla="*/ 0 h 2"/>
                    <a:gd name="T4" fmla="*/ 1 w 1"/>
                    <a:gd name="T5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1" h="2">
                      <a:moveTo>
                        <a:pt x="1" y="2"/>
                      </a:moveTo>
                      <a:cubicBezTo>
                        <a:pt x="1" y="2"/>
                        <a:pt x="1" y="1"/>
                        <a:pt x="0" y="0"/>
                      </a:cubicBezTo>
                      <a:cubicBezTo>
                        <a:pt x="1" y="1"/>
                        <a:pt x="1" y="2"/>
                        <a:pt x="1" y="2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811" name="Freeform 1602">
                  <a:extLst>
                    <a:ext uri="{FF2B5EF4-FFF2-40B4-BE49-F238E27FC236}">
                      <a16:creationId xmlns:a16="http://schemas.microsoft.com/office/drawing/2014/main" id="{C92C70EF-8C20-4CD5-8F3E-AA1C2A591E4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23" y="2828"/>
                  <a:ext cx="2" cy="1"/>
                </a:xfrm>
                <a:custGeom>
                  <a:avLst/>
                  <a:gdLst>
                    <a:gd name="T0" fmla="*/ 0 w 2"/>
                    <a:gd name="T1" fmla="*/ 0 h 1"/>
                    <a:gd name="T2" fmla="*/ 2 w 2"/>
                    <a:gd name="T3" fmla="*/ 1 h 1"/>
                    <a:gd name="T4" fmla="*/ 0 w 2"/>
                    <a:gd name="T5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" h="1">
                      <a:moveTo>
                        <a:pt x="0" y="0"/>
                      </a:moveTo>
                      <a:cubicBezTo>
                        <a:pt x="0" y="1"/>
                        <a:pt x="1" y="1"/>
                        <a:pt x="2" y="1"/>
                      </a:cubicBezTo>
                      <a:cubicBezTo>
                        <a:pt x="1" y="1"/>
                        <a:pt x="0" y="1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812" name="Freeform 1603">
                  <a:extLst>
                    <a:ext uri="{FF2B5EF4-FFF2-40B4-BE49-F238E27FC236}">
                      <a16:creationId xmlns:a16="http://schemas.microsoft.com/office/drawing/2014/main" id="{FB431094-1947-4E0D-B897-6C73B8A0AFE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36" y="289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813" name="Freeform 1604">
                  <a:extLst>
                    <a:ext uri="{FF2B5EF4-FFF2-40B4-BE49-F238E27FC236}">
                      <a16:creationId xmlns:a16="http://schemas.microsoft.com/office/drawing/2014/main" id="{CA7CA1C3-7A6A-4B98-B264-4D1958F2895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22" y="2828"/>
                  <a:ext cx="1" cy="0"/>
                </a:xfrm>
                <a:custGeom>
                  <a:avLst/>
                  <a:gdLst>
                    <a:gd name="T0" fmla="*/ 0 w 1"/>
                    <a:gd name="T1" fmla="*/ 0 w 1"/>
                    <a:gd name="T2" fmla="*/ 1 w 1"/>
                    <a:gd name="T3" fmla="*/ 1 w 1"/>
                    <a:gd name="T4" fmla="*/ 0 w 1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  <a:cxn ang="0">
                      <a:pos x="T4" y="0"/>
                    </a:cxn>
                  </a:cxnLst>
                  <a:rect l="0" t="0" r="r" b="b"/>
                  <a:pathLst>
                    <a:path w="1"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1" y="0"/>
                        <a:pt x="1" y="0"/>
                      </a:cubicBezTo>
                      <a:cubicBezTo>
                        <a:pt x="1" y="0"/>
                        <a:pt x="1" y="0"/>
                        <a:pt x="1" y="0"/>
                      </a:cubicBezTo>
                      <a:cubicBezTo>
                        <a:pt x="1" y="0"/>
                        <a:pt x="0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814" name="Freeform 1605">
                  <a:extLst>
                    <a:ext uri="{FF2B5EF4-FFF2-40B4-BE49-F238E27FC236}">
                      <a16:creationId xmlns:a16="http://schemas.microsoft.com/office/drawing/2014/main" id="{58B7C308-65C2-43D7-B924-FEDC89ABECC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20" y="2828"/>
                  <a:ext cx="1" cy="0"/>
                </a:xfrm>
                <a:custGeom>
                  <a:avLst/>
                  <a:gdLst>
                    <a:gd name="T0" fmla="*/ 0 w 1"/>
                    <a:gd name="T1" fmla="*/ 1 w 1"/>
                    <a:gd name="T2" fmla="*/ 1 w 1"/>
                    <a:gd name="T3" fmla="*/ 0 w 1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1">
                      <a:moveTo>
                        <a:pt x="0" y="0"/>
                      </a:moveTo>
                      <a:cubicBezTo>
                        <a:pt x="1" y="0"/>
                        <a:pt x="1" y="0"/>
                        <a:pt x="1" y="0"/>
                      </a:cubicBezTo>
                      <a:cubicBezTo>
                        <a:pt x="1" y="0"/>
                        <a:pt x="1" y="0"/>
                        <a:pt x="1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815" name="Freeform 1606">
                  <a:extLst>
                    <a:ext uri="{FF2B5EF4-FFF2-40B4-BE49-F238E27FC236}">
                      <a16:creationId xmlns:a16="http://schemas.microsoft.com/office/drawing/2014/main" id="{5FA7E81B-4CE7-4959-8D0E-00010D9AC74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32" y="2732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816" name="Freeform 1607">
                  <a:extLst>
                    <a:ext uri="{FF2B5EF4-FFF2-40B4-BE49-F238E27FC236}">
                      <a16:creationId xmlns:a16="http://schemas.microsoft.com/office/drawing/2014/main" id="{7D6929D3-8D3D-4A70-B11A-6AE3CE2F7F5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32" y="2731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817" name="Freeform 1608">
                  <a:extLst>
                    <a:ext uri="{FF2B5EF4-FFF2-40B4-BE49-F238E27FC236}">
                      <a16:creationId xmlns:a16="http://schemas.microsoft.com/office/drawing/2014/main" id="{1C469405-7ACF-47A7-A9F8-32BD1C3E0D2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16" y="2821"/>
                  <a:ext cx="0" cy="1"/>
                </a:xfrm>
                <a:custGeom>
                  <a:avLst/>
                  <a:gdLst>
                    <a:gd name="T0" fmla="*/ 0 h 1"/>
                    <a:gd name="T1" fmla="*/ 1 h 1"/>
                    <a:gd name="T2" fmla="*/ 0 h 1"/>
                  </a:gdLst>
                  <a:ahLst/>
                  <a:cxnLst>
                    <a:cxn ang="0">
                      <a:pos x="0" y="T0"/>
                    </a:cxn>
                    <a:cxn ang="0">
                      <a:pos x="0" y="T1"/>
                    </a:cxn>
                    <a:cxn ang="0">
                      <a:pos x="0" y="T2"/>
                    </a:cxn>
                  </a:cxnLst>
                  <a:rect l="0" t="0" r="r" b="b"/>
                  <a:pathLst>
                    <a:path h="1">
                      <a:moveTo>
                        <a:pt x="0" y="0"/>
                      </a:moveTo>
                      <a:cubicBezTo>
                        <a:pt x="0" y="1"/>
                        <a:pt x="0" y="1"/>
                        <a:pt x="0" y="1"/>
                      </a:cubicBezTo>
                      <a:cubicBezTo>
                        <a:pt x="0" y="1"/>
                        <a:pt x="0" y="1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818" name="Freeform 1609">
                  <a:extLst>
                    <a:ext uri="{FF2B5EF4-FFF2-40B4-BE49-F238E27FC236}">
                      <a16:creationId xmlns:a16="http://schemas.microsoft.com/office/drawing/2014/main" id="{9939BBA8-20EF-4DB0-8765-1FBE4B8B1BF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32" y="2617"/>
                  <a:ext cx="112" cy="113"/>
                </a:xfrm>
                <a:custGeom>
                  <a:avLst/>
                  <a:gdLst>
                    <a:gd name="T0" fmla="*/ 108 w 117"/>
                    <a:gd name="T1" fmla="*/ 26 h 118"/>
                    <a:gd name="T2" fmla="*/ 109 w 117"/>
                    <a:gd name="T3" fmla="*/ 24 h 118"/>
                    <a:gd name="T4" fmla="*/ 109 w 117"/>
                    <a:gd name="T5" fmla="*/ 24 h 118"/>
                    <a:gd name="T6" fmla="*/ 103 w 117"/>
                    <a:gd name="T7" fmla="*/ 8 h 118"/>
                    <a:gd name="T8" fmla="*/ 98 w 117"/>
                    <a:gd name="T9" fmla="*/ 8 h 118"/>
                    <a:gd name="T10" fmla="*/ 91 w 117"/>
                    <a:gd name="T11" fmla="*/ 7 h 118"/>
                    <a:gd name="T12" fmla="*/ 75 w 117"/>
                    <a:gd name="T13" fmla="*/ 4 h 118"/>
                    <a:gd name="T14" fmla="*/ 70 w 117"/>
                    <a:gd name="T15" fmla="*/ 3 h 118"/>
                    <a:gd name="T16" fmla="*/ 54 w 117"/>
                    <a:gd name="T17" fmla="*/ 7 h 118"/>
                    <a:gd name="T18" fmla="*/ 39 w 117"/>
                    <a:gd name="T19" fmla="*/ 9 h 118"/>
                    <a:gd name="T20" fmla="*/ 37 w 117"/>
                    <a:gd name="T21" fmla="*/ 8 h 118"/>
                    <a:gd name="T22" fmla="*/ 19 w 117"/>
                    <a:gd name="T23" fmla="*/ 3 h 118"/>
                    <a:gd name="T24" fmla="*/ 3 w 117"/>
                    <a:gd name="T25" fmla="*/ 0 h 118"/>
                    <a:gd name="T26" fmla="*/ 3 w 117"/>
                    <a:gd name="T27" fmla="*/ 0 h 118"/>
                    <a:gd name="T28" fmla="*/ 3 w 117"/>
                    <a:gd name="T29" fmla="*/ 8 h 118"/>
                    <a:gd name="T30" fmla="*/ 1 w 117"/>
                    <a:gd name="T31" fmla="*/ 15 h 118"/>
                    <a:gd name="T32" fmla="*/ 1 w 117"/>
                    <a:gd name="T33" fmla="*/ 23 h 118"/>
                    <a:gd name="T34" fmla="*/ 2 w 117"/>
                    <a:gd name="T35" fmla="*/ 31 h 118"/>
                    <a:gd name="T36" fmla="*/ 2 w 117"/>
                    <a:gd name="T37" fmla="*/ 116 h 118"/>
                    <a:gd name="T38" fmla="*/ 68 w 117"/>
                    <a:gd name="T39" fmla="*/ 116 h 118"/>
                    <a:gd name="T40" fmla="*/ 71 w 117"/>
                    <a:gd name="T41" fmla="*/ 113 h 118"/>
                    <a:gd name="T42" fmla="*/ 73 w 117"/>
                    <a:gd name="T43" fmla="*/ 113 h 118"/>
                    <a:gd name="T44" fmla="*/ 79 w 117"/>
                    <a:gd name="T45" fmla="*/ 115 h 118"/>
                    <a:gd name="T46" fmla="*/ 93 w 117"/>
                    <a:gd name="T47" fmla="*/ 115 h 118"/>
                    <a:gd name="T48" fmla="*/ 94 w 117"/>
                    <a:gd name="T49" fmla="*/ 116 h 118"/>
                    <a:gd name="T50" fmla="*/ 98 w 117"/>
                    <a:gd name="T51" fmla="*/ 118 h 118"/>
                    <a:gd name="T52" fmla="*/ 99 w 117"/>
                    <a:gd name="T53" fmla="*/ 117 h 118"/>
                    <a:gd name="T54" fmla="*/ 105 w 117"/>
                    <a:gd name="T55" fmla="*/ 113 h 118"/>
                    <a:gd name="T56" fmla="*/ 108 w 117"/>
                    <a:gd name="T57" fmla="*/ 110 h 118"/>
                    <a:gd name="T58" fmla="*/ 112 w 117"/>
                    <a:gd name="T59" fmla="*/ 105 h 118"/>
                    <a:gd name="T60" fmla="*/ 114 w 117"/>
                    <a:gd name="T61" fmla="*/ 105 h 118"/>
                    <a:gd name="T62" fmla="*/ 116 w 117"/>
                    <a:gd name="T63" fmla="*/ 102 h 118"/>
                    <a:gd name="T64" fmla="*/ 117 w 117"/>
                    <a:gd name="T65" fmla="*/ 102 h 118"/>
                    <a:gd name="T66" fmla="*/ 117 w 117"/>
                    <a:gd name="T67" fmla="*/ 98 h 118"/>
                    <a:gd name="T68" fmla="*/ 115 w 117"/>
                    <a:gd name="T69" fmla="*/ 93 h 118"/>
                    <a:gd name="T70" fmla="*/ 112 w 117"/>
                    <a:gd name="T71" fmla="*/ 86 h 118"/>
                    <a:gd name="T72" fmla="*/ 105 w 117"/>
                    <a:gd name="T73" fmla="*/ 74 h 118"/>
                    <a:gd name="T74" fmla="*/ 100 w 117"/>
                    <a:gd name="T75" fmla="*/ 63 h 118"/>
                    <a:gd name="T76" fmla="*/ 97 w 117"/>
                    <a:gd name="T77" fmla="*/ 58 h 118"/>
                    <a:gd name="T78" fmla="*/ 94 w 117"/>
                    <a:gd name="T79" fmla="*/ 51 h 118"/>
                    <a:gd name="T80" fmla="*/ 92 w 117"/>
                    <a:gd name="T81" fmla="*/ 45 h 118"/>
                    <a:gd name="T82" fmla="*/ 87 w 117"/>
                    <a:gd name="T83" fmla="*/ 40 h 118"/>
                    <a:gd name="T84" fmla="*/ 81 w 117"/>
                    <a:gd name="T85" fmla="*/ 18 h 118"/>
                    <a:gd name="T86" fmla="*/ 83 w 117"/>
                    <a:gd name="T87" fmla="*/ 16 h 118"/>
                    <a:gd name="T88" fmla="*/ 84 w 117"/>
                    <a:gd name="T89" fmla="*/ 16 h 118"/>
                    <a:gd name="T90" fmla="*/ 91 w 117"/>
                    <a:gd name="T91" fmla="*/ 28 h 118"/>
                    <a:gd name="T92" fmla="*/ 93 w 117"/>
                    <a:gd name="T93" fmla="*/ 31 h 118"/>
                    <a:gd name="T94" fmla="*/ 102 w 117"/>
                    <a:gd name="T95" fmla="*/ 45 h 118"/>
                    <a:gd name="T96" fmla="*/ 105 w 117"/>
                    <a:gd name="T97" fmla="*/ 35 h 118"/>
                    <a:gd name="T98" fmla="*/ 108 w 117"/>
                    <a:gd name="T99" fmla="*/ 29 h 118"/>
                    <a:gd name="T100" fmla="*/ 108 w 117"/>
                    <a:gd name="T101" fmla="*/ 28 h 118"/>
                    <a:gd name="T102" fmla="*/ 108 w 117"/>
                    <a:gd name="T103" fmla="*/ 26 h 11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</a:cxnLst>
                  <a:rect l="0" t="0" r="r" b="b"/>
                  <a:pathLst>
                    <a:path w="117" h="118">
                      <a:moveTo>
                        <a:pt x="108" y="26"/>
                      </a:moveTo>
                      <a:cubicBezTo>
                        <a:pt x="109" y="24"/>
                        <a:pt x="109" y="24"/>
                        <a:pt x="109" y="24"/>
                      </a:cubicBezTo>
                      <a:cubicBezTo>
                        <a:pt x="109" y="24"/>
                        <a:pt x="109" y="24"/>
                        <a:pt x="109" y="24"/>
                      </a:cubicBezTo>
                      <a:cubicBezTo>
                        <a:pt x="103" y="8"/>
                        <a:pt x="103" y="8"/>
                        <a:pt x="103" y="8"/>
                      </a:cubicBezTo>
                      <a:cubicBezTo>
                        <a:pt x="102" y="8"/>
                        <a:pt x="100" y="8"/>
                        <a:pt x="98" y="8"/>
                      </a:cubicBezTo>
                      <a:cubicBezTo>
                        <a:pt x="96" y="7"/>
                        <a:pt x="93" y="7"/>
                        <a:pt x="91" y="7"/>
                      </a:cubicBezTo>
                      <a:cubicBezTo>
                        <a:pt x="85" y="9"/>
                        <a:pt x="81" y="7"/>
                        <a:pt x="75" y="4"/>
                      </a:cubicBezTo>
                      <a:cubicBezTo>
                        <a:pt x="74" y="4"/>
                        <a:pt x="73" y="3"/>
                        <a:pt x="70" y="3"/>
                      </a:cubicBezTo>
                      <a:cubicBezTo>
                        <a:pt x="63" y="3"/>
                        <a:pt x="55" y="6"/>
                        <a:pt x="54" y="7"/>
                      </a:cubicBezTo>
                      <a:cubicBezTo>
                        <a:pt x="52" y="11"/>
                        <a:pt x="45" y="12"/>
                        <a:pt x="39" y="9"/>
                      </a:cubicBezTo>
                      <a:cubicBezTo>
                        <a:pt x="37" y="8"/>
                        <a:pt x="37" y="8"/>
                        <a:pt x="37" y="8"/>
                      </a:cubicBezTo>
                      <a:cubicBezTo>
                        <a:pt x="33" y="7"/>
                        <a:pt x="27" y="4"/>
                        <a:pt x="19" y="3"/>
                      </a:cubicBezTo>
                      <a:cubicBezTo>
                        <a:pt x="10" y="3"/>
                        <a:pt x="5" y="2"/>
                        <a:pt x="3" y="0"/>
                      </a:cubicBezTo>
                      <a:cubicBezTo>
                        <a:pt x="3" y="0"/>
                        <a:pt x="3" y="0"/>
                        <a:pt x="3" y="0"/>
                      </a:cubicBezTo>
                      <a:cubicBezTo>
                        <a:pt x="2" y="4"/>
                        <a:pt x="2" y="6"/>
                        <a:pt x="3" y="8"/>
                      </a:cubicBezTo>
                      <a:cubicBezTo>
                        <a:pt x="3" y="10"/>
                        <a:pt x="4" y="13"/>
                        <a:pt x="1" y="15"/>
                      </a:cubicBezTo>
                      <a:cubicBezTo>
                        <a:pt x="0" y="17"/>
                        <a:pt x="0" y="19"/>
                        <a:pt x="1" y="23"/>
                      </a:cubicBezTo>
                      <a:cubicBezTo>
                        <a:pt x="1" y="25"/>
                        <a:pt x="2" y="28"/>
                        <a:pt x="2" y="31"/>
                      </a:cubicBezTo>
                      <a:cubicBezTo>
                        <a:pt x="2" y="116"/>
                        <a:pt x="2" y="116"/>
                        <a:pt x="2" y="116"/>
                      </a:cubicBezTo>
                      <a:cubicBezTo>
                        <a:pt x="68" y="116"/>
                        <a:pt x="68" y="116"/>
                        <a:pt x="68" y="116"/>
                      </a:cubicBezTo>
                      <a:cubicBezTo>
                        <a:pt x="71" y="113"/>
                        <a:pt x="71" y="113"/>
                        <a:pt x="71" y="113"/>
                      </a:cubicBezTo>
                      <a:cubicBezTo>
                        <a:pt x="72" y="113"/>
                        <a:pt x="73" y="113"/>
                        <a:pt x="73" y="113"/>
                      </a:cubicBezTo>
                      <a:cubicBezTo>
                        <a:pt x="76" y="113"/>
                        <a:pt x="77" y="114"/>
                        <a:pt x="79" y="115"/>
                      </a:cubicBezTo>
                      <a:cubicBezTo>
                        <a:pt x="93" y="115"/>
                        <a:pt x="93" y="115"/>
                        <a:pt x="93" y="115"/>
                      </a:cubicBezTo>
                      <a:cubicBezTo>
                        <a:pt x="94" y="116"/>
                        <a:pt x="94" y="116"/>
                        <a:pt x="94" y="116"/>
                      </a:cubicBezTo>
                      <a:cubicBezTo>
                        <a:pt x="95" y="116"/>
                        <a:pt x="96" y="118"/>
                        <a:pt x="98" y="118"/>
                      </a:cubicBezTo>
                      <a:cubicBezTo>
                        <a:pt x="99" y="118"/>
                        <a:pt x="99" y="118"/>
                        <a:pt x="99" y="117"/>
                      </a:cubicBezTo>
                      <a:cubicBezTo>
                        <a:pt x="100" y="116"/>
                        <a:pt x="101" y="113"/>
                        <a:pt x="105" y="113"/>
                      </a:cubicBezTo>
                      <a:cubicBezTo>
                        <a:pt x="106" y="113"/>
                        <a:pt x="107" y="112"/>
                        <a:pt x="108" y="110"/>
                      </a:cubicBezTo>
                      <a:cubicBezTo>
                        <a:pt x="109" y="108"/>
                        <a:pt x="110" y="105"/>
                        <a:pt x="112" y="105"/>
                      </a:cubicBezTo>
                      <a:cubicBezTo>
                        <a:pt x="114" y="105"/>
                        <a:pt x="114" y="105"/>
                        <a:pt x="114" y="105"/>
                      </a:cubicBezTo>
                      <a:cubicBezTo>
                        <a:pt x="115" y="105"/>
                        <a:pt x="115" y="104"/>
                        <a:pt x="116" y="102"/>
                      </a:cubicBezTo>
                      <a:cubicBezTo>
                        <a:pt x="117" y="102"/>
                        <a:pt x="117" y="102"/>
                        <a:pt x="117" y="102"/>
                      </a:cubicBezTo>
                      <a:cubicBezTo>
                        <a:pt x="117" y="100"/>
                        <a:pt x="117" y="99"/>
                        <a:pt x="117" y="98"/>
                      </a:cubicBezTo>
                      <a:cubicBezTo>
                        <a:pt x="117" y="95"/>
                        <a:pt x="117" y="95"/>
                        <a:pt x="115" y="93"/>
                      </a:cubicBezTo>
                      <a:cubicBezTo>
                        <a:pt x="114" y="92"/>
                        <a:pt x="113" y="90"/>
                        <a:pt x="112" y="86"/>
                      </a:cubicBezTo>
                      <a:cubicBezTo>
                        <a:pt x="111" y="83"/>
                        <a:pt x="108" y="78"/>
                        <a:pt x="105" y="74"/>
                      </a:cubicBezTo>
                      <a:cubicBezTo>
                        <a:pt x="102" y="68"/>
                        <a:pt x="100" y="65"/>
                        <a:pt x="100" y="63"/>
                      </a:cubicBezTo>
                      <a:cubicBezTo>
                        <a:pt x="99" y="61"/>
                        <a:pt x="98" y="60"/>
                        <a:pt x="97" y="58"/>
                      </a:cubicBezTo>
                      <a:cubicBezTo>
                        <a:pt x="96" y="56"/>
                        <a:pt x="94" y="54"/>
                        <a:pt x="94" y="51"/>
                      </a:cubicBezTo>
                      <a:cubicBezTo>
                        <a:pt x="94" y="49"/>
                        <a:pt x="94" y="48"/>
                        <a:pt x="92" y="45"/>
                      </a:cubicBezTo>
                      <a:cubicBezTo>
                        <a:pt x="90" y="44"/>
                        <a:pt x="89" y="42"/>
                        <a:pt x="87" y="40"/>
                      </a:cubicBezTo>
                      <a:cubicBezTo>
                        <a:pt x="82" y="32"/>
                        <a:pt x="80" y="21"/>
                        <a:pt x="81" y="18"/>
                      </a:cubicBezTo>
                      <a:cubicBezTo>
                        <a:pt x="82" y="16"/>
                        <a:pt x="82" y="16"/>
                        <a:pt x="83" y="16"/>
                      </a:cubicBezTo>
                      <a:cubicBezTo>
                        <a:pt x="84" y="16"/>
                        <a:pt x="84" y="16"/>
                        <a:pt x="84" y="16"/>
                      </a:cubicBezTo>
                      <a:cubicBezTo>
                        <a:pt x="86" y="16"/>
                        <a:pt x="87" y="18"/>
                        <a:pt x="91" y="28"/>
                      </a:cubicBezTo>
                      <a:cubicBezTo>
                        <a:pt x="92" y="30"/>
                        <a:pt x="92" y="31"/>
                        <a:pt x="93" y="31"/>
                      </a:cubicBezTo>
                      <a:cubicBezTo>
                        <a:pt x="96" y="39"/>
                        <a:pt x="101" y="45"/>
                        <a:pt x="102" y="45"/>
                      </a:cubicBezTo>
                      <a:cubicBezTo>
                        <a:pt x="103" y="44"/>
                        <a:pt x="105" y="38"/>
                        <a:pt x="105" y="35"/>
                      </a:cubicBezTo>
                      <a:cubicBezTo>
                        <a:pt x="106" y="32"/>
                        <a:pt x="107" y="30"/>
                        <a:pt x="108" y="29"/>
                      </a:cubicBezTo>
                      <a:cubicBezTo>
                        <a:pt x="108" y="28"/>
                        <a:pt x="108" y="28"/>
                        <a:pt x="108" y="28"/>
                      </a:cubicBezTo>
                      <a:cubicBezTo>
                        <a:pt x="108" y="26"/>
                        <a:pt x="108" y="26"/>
                        <a:pt x="108" y="26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819" name="Rectangle 1610">
                  <a:extLst>
                    <a:ext uri="{FF2B5EF4-FFF2-40B4-BE49-F238E27FC236}">
                      <a16:creationId xmlns:a16="http://schemas.microsoft.com/office/drawing/2014/main" id="{C1D83424-71AE-4B4E-BDB1-9A8000D9485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35" y="2617"/>
                  <a:ext cx="1" cy="1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820" name="Freeform 1611">
                  <a:extLst>
                    <a:ext uri="{FF2B5EF4-FFF2-40B4-BE49-F238E27FC236}">
                      <a16:creationId xmlns:a16="http://schemas.microsoft.com/office/drawing/2014/main" id="{0D01B1C6-2EF7-440C-8D61-C13F3547212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766" y="2950"/>
                  <a:ext cx="56" cy="63"/>
                </a:xfrm>
                <a:custGeom>
                  <a:avLst/>
                  <a:gdLst>
                    <a:gd name="T0" fmla="*/ 29 w 58"/>
                    <a:gd name="T1" fmla="*/ 0 h 66"/>
                    <a:gd name="T2" fmla="*/ 29 w 58"/>
                    <a:gd name="T3" fmla="*/ 3 h 66"/>
                    <a:gd name="T4" fmla="*/ 29 w 58"/>
                    <a:gd name="T5" fmla="*/ 5 h 66"/>
                    <a:gd name="T6" fmla="*/ 29 w 58"/>
                    <a:gd name="T7" fmla="*/ 8 h 66"/>
                    <a:gd name="T8" fmla="*/ 29 w 58"/>
                    <a:gd name="T9" fmla="*/ 10 h 66"/>
                    <a:gd name="T10" fmla="*/ 29 w 58"/>
                    <a:gd name="T11" fmla="*/ 11 h 66"/>
                    <a:gd name="T12" fmla="*/ 29 w 58"/>
                    <a:gd name="T13" fmla="*/ 13 h 66"/>
                    <a:gd name="T14" fmla="*/ 29 w 58"/>
                    <a:gd name="T15" fmla="*/ 13 h 66"/>
                    <a:gd name="T16" fmla="*/ 29 w 58"/>
                    <a:gd name="T17" fmla="*/ 15 h 66"/>
                    <a:gd name="T18" fmla="*/ 12 w 58"/>
                    <a:gd name="T19" fmla="*/ 16 h 66"/>
                    <a:gd name="T20" fmla="*/ 11 w 58"/>
                    <a:gd name="T21" fmla="*/ 16 h 66"/>
                    <a:gd name="T22" fmla="*/ 10 w 58"/>
                    <a:gd name="T23" fmla="*/ 16 h 66"/>
                    <a:gd name="T24" fmla="*/ 9 w 58"/>
                    <a:gd name="T25" fmla="*/ 16 h 66"/>
                    <a:gd name="T26" fmla="*/ 7 w 58"/>
                    <a:gd name="T27" fmla="*/ 17 h 66"/>
                    <a:gd name="T28" fmla="*/ 7 w 58"/>
                    <a:gd name="T29" fmla="*/ 19 h 66"/>
                    <a:gd name="T30" fmla="*/ 11 w 58"/>
                    <a:gd name="T31" fmla="*/ 24 h 66"/>
                    <a:gd name="T32" fmla="*/ 5 w 58"/>
                    <a:gd name="T33" fmla="*/ 28 h 66"/>
                    <a:gd name="T34" fmla="*/ 2 w 58"/>
                    <a:gd name="T35" fmla="*/ 39 h 66"/>
                    <a:gd name="T36" fmla="*/ 13 w 58"/>
                    <a:gd name="T37" fmla="*/ 54 h 66"/>
                    <a:gd name="T38" fmla="*/ 23 w 58"/>
                    <a:gd name="T39" fmla="*/ 66 h 66"/>
                    <a:gd name="T40" fmla="*/ 23 w 58"/>
                    <a:gd name="T41" fmla="*/ 66 h 66"/>
                    <a:gd name="T42" fmla="*/ 25 w 58"/>
                    <a:gd name="T43" fmla="*/ 65 h 66"/>
                    <a:gd name="T44" fmla="*/ 26 w 58"/>
                    <a:gd name="T45" fmla="*/ 64 h 66"/>
                    <a:gd name="T46" fmla="*/ 30 w 58"/>
                    <a:gd name="T47" fmla="*/ 64 h 66"/>
                    <a:gd name="T48" fmla="*/ 28 w 58"/>
                    <a:gd name="T49" fmla="*/ 57 h 66"/>
                    <a:gd name="T50" fmla="*/ 34 w 58"/>
                    <a:gd name="T51" fmla="*/ 50 h 66"/>
                    <a:gd name="T52" fmla="*/ 37 w 58"/>
                    <a:gd name="T53" fmla="*/ 48 h 66"/>
                    <a:gd name="T54" fmla="*/ 46 w 58"/>
                    <a:gd name="T55" fmla="*/ 48 h 66"/>
                    <a:gd name="T56" fmla="*/ 52 w 58"/>
                    <a:gd name="T57" fmla="*/ 51 h 66"/>
                    <a:gd name="T58" fmla="*/ 58 w 58"/>
                    <a:gd name="T59" fmla="*/ 41 h 66"/>
                    <a:gd name="T60" fmla="*/ 56 w 58"/>
                    <a:gd name="T61" fmla="*/ 31 h 66"/>
                    <a:gd name="T62" fmla="*/ 54 w 58"/>
                    <a:gd name="T63" fmla="*/ 18 h 66"/>
                    <a:gd name="T64" fmla="*/ 55 w 58"/>
                    <a:gd name="T65" fmla="*/ 12 h 66"/>
                    <a:gd name="T66" fmla="*/ 46 w 58"/>
                    <a:gd name="T67" fmla="*/ 13 h 66"/>
                    <a:gd name="T68" fmla="*/ 45 w 58"/>
                    <a:gd name="T69" fmla="*/ 13 h 66"/>
                    <a:gd name="T70" fmla="*/ 44 w 58"/>
                    <a:gd name="T71" fmla="*/ 13 h 66"/>
                    <a:gd name="T72" fmla="*/ 43 w 58"/>
                    <a:gd name="T73" fmla="*/ 12 h 66"/>
                    <a:gd name="T74" fmla="*/ 43 w 58"/>
                    <a:gd name="T75" fmla="*/ 11 h 66"/>
                    <a:gd name="T76" fmla="*/ 43 w 58"/>
                    <a:gd name="T77" fmla="*/ 9 h 66"/>
                    <a:gd name="T78" fmla="*/ 43 w 58"/>
                    <a:gd name="T79" fmla="*/ 7 h 66"/>
                    <a:gd name="T80" fmla="*/ 44 w 58"/>
                    <a:gd name="T81" fmla="*/ 4 h 66"/>
                    <a:gd name="T82" fmla="*/ 44 w 58"/>
                    <a:gd name="T83" fmla="*/ 1 h 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</a:cxnLst>
                  <a:rect l="0" t="0" r="r" b="b"/>
                  <a:pathLst>
                    <a:path w="58" h="66">
                      <a:moveTo>
                        <a:pt x="30" y="0"/>
                      </a:moveTo>
                      <a:cubicBezTo>
                        <a:pt x="29" y="0"/>
                        <a:pt x="29" y="0"/>
                        <a:pt x="29" y="0"/>
                      </a:cubicBezTo>
                      <a:cubicBezTo>
                        <a:pt x="29" y="1"/>
                        <a:pt x="29" y="1"/>
                        <a:pt x="29" y="1"/>
                      </a:cubicBezTo>
                      <a:cubicBezTo>
                        <a:pt x="29" y="2"/>
                        <a:pt x="29" y="2"/>
                        <a:pt x="29" y="3"/>
                      </a:cubicBezTo>
                      <a:cubicBezTo>
                        <a:pt x="29" y="3"/>
                        <a:pt x="29" y="4"/>
                        <a:pt x="29" y="4"/>
                      </a:cubicBezTo>
                      <a:cubicBezTo>
                        <a:pt x="29" y="4"/>
                        <a:pt x="29" y="5"/>
                        <a:pt x="29" y="5"/>
                      </a:cubicBezTo>
                      <a:cubicBezTo>
                        <a:pt x="29" y="6"/>
                        <a:pt x="29" y="6"/>
                        <a:pt x="29" y="7"/>
                      </a:cubicBezTo>
                      <a:cubicBezTo>
                        <a:pt x="29" y="7"/>
                        <a:pt x="29" y="7"/>
                        <a:pt x="29" y="8"/>
                      </a:cubicBezTo>
                      <a:cubicBezTo>
                        <a:pt x="29" y="8"/>
                        <a:pt x="29" y="8"/>
                        <a:pt x="29" y="9"/>
                      </a:cubicBezTo>
                      <a:cubicBezTo>
                        <a:pt x="29" y="9"/>
                        <a:pt x="29" y="9"/>
                        <a:pt x="29" y="10"/>
                      </a:cubicBezTo>
                      <a:cubicBezTo>
                        <a:pt x="29" y="10"/>
                        <a:pt x="29" y="10"/>
                        <a:pt x="29" y="11"/>
                      </a:cubicBezTo>
                      <a:cubicBezTo>
                        <a:pt x="29" y="11"/>
                        <a:pt x="29" y="11"/>
                        <a:pt x="29" y="11"/>
                      </a:cubicBezTo>
                      <a:cubicBezTo>
                        <a:pt x="29" y="12"/>
                        <a:pt x="29" y="12"/>
                        <a:pt x="29" y="12"/>
                      </a:cubicBezTo>
                      <a:cubicBezTo>
                        <a:pt x="29" y="12"/>
                        <a:pt x="29" y="12"/>
                        <a:pt x="29" y="13"/>
                      </a:cubicBezTo>
                      <a:cubicBezTo>
                        <a:pt x="29" y="13"/>
                        <a:pt x="29" y="13"/>
                        <a:pt x="29" y="13"/>
                      </a:cubicBezTo>
                      <a:cubicBezTo>
                        <a:pt x="29" y="13"/>
                        <a:pt x="29" y="13"/>
                        <a:pt x="29" y="13"/>
                      </a:cubicBezTo>
                      <a:cubicBezTo>
                        <a:pt x="29" y="14"/>
                        <a:pt x="29" y="14"/>
                        <a:pt x="29" y="14"/>
                      </a:cubicBezTo>
                      <a:cubicBezTo>
                        <a:pt x="29" y="15"/>
                        <a:pt x="29" y="15"/>
                        <a:pt x="29" y="15"/>
                      </a:cubicBezTo>
                      <a:cubicBezTo>
                        <a:pt x="27" y="15"/>
                        <a:pt x="27" y="15"/>
                        <a:pt x="27" y="15"/>
                      </a:cubicBezTo>
                      <a:cubicBezTo>
                        <a:pt x="26" y="16"/>
                        <a:pt x="14" y="16"/>
                        <a:pt x="12" y="16"/>
                      </a:cubicBezTo>
                      <a:cubicBezTo>
                        <a:pt x="11" y="16"/>
                        <a:pt x="11" y="16"/>
                        <a:pt x="11" y="16"/>
                      </a:cubicBezTo>
                      <a:cubicBezTo>
                        <a:pt x="11" y="16"/>
                        <a:pt x="11" y="16"/>
                        <a:pt x="11" y="16"/>
                      </a:cubicBezTo>
                      <a:cubicBezTo>
                        <a:pt x="11" y="16"/>
                        <a:pt x="11" y="16"/>
                        <a:pt x="11" y="16"/>
                      </a:cubicBezTo>
                      <a:cubicBezTo>
                        <a:pt x="11" y="16"/>
                        <a:pt x="11" y="16"/>
                        <a:pt x="10" y="16"/>
                      </a:cubicBezTo>
                      <a:cubicBezTo>
                        <a:pt x="10" y="16"/>
                        <a:pt x="10" y="16"/>
                        <a:pt x="10" y="16"/>
                      </a:cubicBezTo>
                      <a:cubicBezTo>
                        <a:pt x="10" y="16"/>
                        <a:pt x="9" y="16"/>
                        <a:pt x="9" y="16"/>
                      </a:cubicBezTo>
                      <a:cubicBezTo>
                        <a:pt x="9" y="17"/>
                        <a:pt x="8" y="17"/>
                        <a:pt x="8" y="17"/>
                      </a:cubicBezTo>
                      <a:cubicBezTo>
                        <a:pt x="8" y="17"/>
                        <a:pt x="8" y="17"/>
                        <a:pt x="7" y="17"/>
                      </a:cubicBezTo>
                      <a:cubicBezTo>
                        <a:pt x="7" y="17"/>
                        <a:pt x="7" y="18"/>
                        <a:pt x="7" y="18"/>
                      </a:cubicBezTo>
                      <a:cubicBezTo>
                        <a:pt x="7" y="18"/>
                        <a:pt x="7" y="18"/>
                        <a:pt x="7" y="19"/>
                      </a:cubicBezTo>
                      <a:cubicBezTo>
                        <a:pt x="9" y="20"/>
                        <a:pt x="10" y="21"/>
                        <a:pt x="11" y="22"/>
                      </a:cubicBezTo>
                      <a:cubicBezTo>
                        <a:pt x="11" y="23"/>
                        <a:pt x="11" y="24"/>
                        <a:pt x="11" y="24"/>
                      </a:cubicBezTo>
                      <a:cubicBezTo>
                        <a:pt x="10" y="26"/>
                        <a:pt x="8" y="26"/>
                        <a:pt x="7" y="27"/>
                      </a:cubicBezTo>
                      <a:cubicBezTo>
                        <a:pt x="6" y="27"/>
                        <a:pt x="5" y="27"/>
                        <a:pt x="5" y="28"/>
                      </a:cubicBezTo>
                      <a:cubicBezTo>
                        <a:pt x="5" y="30"/>
                        <a:pt x="3" y="33"/>
                        <a:pt x="0" y="36"/>
                      </a:cubicBezTo>
                      <a:cubicBezTo>
                        <a:pt x="0" y="37"/>
                        <a:pt x="2" y="38"/>
                        <a:pt x="2" y="39"/>
                      </a:cubicBezTo>
                      <a:cubicBezTo>
                        <a:pt x="4" y="42"/>
                        <a:pt x="5" y="43"/>
                        <a:pt x="6" y="45"/>
                      </a:cubicBezTo>
                      <a:cubicBezTo>
                        <a:pt x="6" y="46"/>
                        <a:pt x="7" y="48"/>
                        <a:pt x="13" y="54"/>
                      </a:cubicBezTo>
                      <a:cubicBezTo>
                        <a:pt x="16" y="56"/>
                        <a:pt x="17" y="58"/>
                        <a:pt x="18" y="60"/>
                      </a:cubicBezTo>
                      <a:cubicBezTo>
                        <a:pt x="19" y="62"/>
                        <a:pt x="20" y="64"/>
                        <a:pt x="23" y="66"/>
                      </a:cubicBezTo>
                      <a:cubicBezTo>
                        <a:pt x="23" y="66"/>
                        <a:pt x="23" y="66"/>
                        <a:pt x="23" y="66"/>
                      </a:cubicBezTo>
                      <a:cubicBezTo>
                        <a:pt x="23" y="66"/>
                        <a:pt x="23" y="66"/>
                        <a:pt x="23" y="66"/>
                      </a:cubicBezTo>
                      <a:cubicBezTo>
                        <a:pt x="23" y="66"/>
                        <a:pt x="24" y="65"/>
                        <a:pt x="24" y="65"/>
                      </a:cubicBezTo>
                      <a:cubicBezTo>
                        <a:pt x="24" y="65"/>
                        <a:pt x="24" y="65"/>
                        <a:pt x="25" y="65"/>
                      </a:cubicBezTo>
                      <a:cubicBezTo>
                        <a:pt x="25" y="64"/>
                        <a:pt x="25" y="64"/>
                        <a:pt x="26" y="64"/>
                      </a:cubicBezTo>
                      <a:cubicBezTo>
                        <a:pt x="26" y="64"/>
                        <a:pt x="26" y="64"/>
                        <a:pt x="26" y="64"/>
                      </a:cubicBezTo>
                      <a:cubicBezTo>
                        <a:pt x="27" y="64"/>
                        <a:pt x="28" y="64"/>
                        <a:pt x="28" y="64"/>
                      </a:cubicBezTo>
                      <a:cubicBezTo>
                        <a:pt x="30" y="64"/>
                        <a:pt x="30" y="64"/>
                        <a:pt x="30" y="64"/>
                      </a:cubicBezTo>
                      <a:cubicBezTo>
                        <a:pt x="30" y="63"/>
                        <a:pt x="29" y="61"/>
                        <a:pt x="29" y="59"/>
                      </a:cubicBezTo>
                      <a:cubicBezTo>
                        <a:pt x="28" y="57"/>
                        <a:pt x="28" y="57"/>
                        <a:pt x="28" y="57"/>
                      </a:cubicBezTo>
                      <a:cubicBezTo>
                        <a:pt x="27" y="55"/>
                        <a:pt x="27" y="53"/>
                        <a:pt x="28" y="52"/>
                      </a:cubicBezTo>
                      <a:cubicBezTo>
                        <a:pt x="30" y="50"/>
                        <a:pt x="33" y="50"/>
                        <a:pt x="34" y="50"/>
                      </a:cubicBezTo>
                      <a:cubicBezTo>
                        <a:pt x="37" y="50"/>
                        <a:pt x="37" y="50"/>
                        <a:pt x="37" y="50"/>
                      </a:cubicBezTo>
                      <a:cubicBezTo>
                        <a:pt x="37" y="50"/>
                        <a:pt x="37" y="48"/>
                        <a:pt x="37" y="48"/>
                      </a:cubicBezTo>
                      <a:cubicBezTo>
                        <a:pt x="38" y="46"/>
                        <a:pt x="39" y="44"/>
                        <a:pt x="42" y="44"/>
                      </a:cubicBezTo>
                      <a:cubicBezTo>
                        <a:pt x="44" y="44"/>
                        <a:pt x="45" y="46"/>
                        <a:pt x="46" y="48"/>
                      </a:cubicBezTo>
                      <a:cubicBezTo>
                        <a:pt x="47" y="49"/>
                        <a:pt x="47" y="50"/>
                        <a:pt x="48" y="51"/>
                      </a:cubicBezTo>
                      <a:cubicBezTo>
                        <a:pt x="49" y="50"/>
                        <a:pt x="51" y="51"/>
                        <a:pt x="52" y="51"/>
                      </a:cubicBezTo>
                      <a:cubicBezTo>
                        <a:pt x="54" y="52"/>
                        <a:pt x="54" y="52"/>
                        <a:pt x="56" y="52"/>
                      </a:cubicBezTo>
                      <a:cubicBezTo>
                        <a:pt x="58" y="52"/>
                        <a:pt x="58" y="44"/>
                        <a:pt x="58" y="41"/>
                      </a:cubicBezTo>
                      <a:cubicBezTo>
                        <a:pt x="58" y="40"/>
                        <a:pt x="58" y="39"/>
                        <a:pt x="58" y="38"/>
                      </a:cubicBezTo>
                      <a:cubicBezTo>
                        <a:pt x="58" y="34"/>
                        <a:pt x="58" y="32"/>
                        <a:pt x="56" y="31"/>
                      </a:cubicBezTo>
                      <a:cubicBezTo>
                        <a:pt x="53" y="29"/>
                        <a:pt x="51" y="26"/>
                        <a:pt x="51" y="23"/>
                      </a:cubicBezTo>
                      <a:cubicBezTo>
                        <a:pt x="51" y="21"/>
                        <a:pt x="52" y="19"/>
                        <a:pt x="54" y="18"/>
                      </a:cubicBezTo>
                      <a:cubicBezTo>
                        <a:pt x="55" y="17"/>
                        <a:pt x="56" y="16"/>
                        <a:pt x="56" y="15"/>
                      </a:cubicBezTo>
                      <a:cubicBezTo>
                        <a:pt x="56" y="14"/>
                        <a:pt x="56" y="13"/>
                        <a:pt x="55" y="12"/>
                      </a:cubicBezTo>
                      <a:cubicBezTo>
                        <a:pt x="54" y="12"/>
                        <a:pt x="51" y="12"/>
                        <a:pt x="49" y="13"/>
                      </a:cubicBezTo>
                      <a:cubicBezTo>
                        <a:pt x="48" y="13"/>
                        <a:pt x="47" y="13"/>
                        <a:pt x="46" y="13"/>
                      </a:cubicBezTo>
                      <a:cubicBezTo>
                        <a:pt x="46" y="13"/>
                        <a:pt x="45" y="13"/>
                        <a:pt x="45" y="13"/>
                      </a:cubicBezTo>
                      <a:cubicBezTo>
                        <a:pt x="45" y="13"/>
                        <a:pt x="45" y="13"/>
                        <a:pt x="45" y="13"/>
                      </a:cubicBezTo>
                      <a:cubicBezTo>
                        <a:pt x="45" y="13"/>
                        <a:pt x="45" y="13"/>
                        <a:pt x="44" y="13"/>
                      </a:cubicBezTo>
                      <a:cubicBezTo>
                        <a:pt x="44" y="13"/>
                        <a:pt x="44" y="13"/>
                        <a:pt x="44" y="13"/>
                      </a:cubicBezTo>
                      <a:cubicBezTo>
                        <a:pt x="44" y="13"/>
                        <a:pt x="44" y="13"/>
                        <a:pt x="44" y="13"/>
                      </a:cubicBezTo>
                      <a:cubicBezTo>
                        <a:pt x="44" y="13"/>
                        <a:pt x="44" y="12"/>
                        <a:pt x="43" y="12"/>
                      </a:cubicBezTo>
                      <a:cubicBezTo>
                        <a:pt x="43" y="12"/>
                        <a:pt x="43" y="12"/>
                        <a:pt x="43" y="12"/>
                      </a:cubicBezTo>
                      <a:cubicBezTo>
                        <a:pt x="43" y="12"/>
                        <a:pt x="43" y="11"/>
                        <a:pt x="43" y="11"/>
                      </a:cubicBezTo>
                      <a:cubicBezTo>
                        <a:pt x="43" y="10"/>
                        <a:pt x="43" y="10"/>
                        <a:pt x="43" y="10"/>
                      </a:cubicBezTo>
                      <a:cubicBezTo>
                        <a:pt x="43" y="9"/>
                        <a:pt x="43" y="9"/>
                        <a:pt x="43" y="9"/>
                      </a:cubicBezTo>
                      <a:cubicBezTo>
                        <a:pt x="43" y="9"/>
                        <a:pt x="43" y="8"/>
                        <a:pt x="43" y="8"/>
                      </a:cubicBezTo>
                      <a:cubicBezTo>
                        <a:pt x="43" y="7"/>
                        <a:pt x="43" y="7"/>
                        <a:pt x="43" y="7"/>
                      </a:cubicBezTo>
                      <a:cubicBezTo>
                        <a:pt x="43" y="6"/>
                        <a:pt x="43" y="6"/>
                        <a:pt x="44" y="5"/>
                      </a:cubicBezTo>
                      <a:cubicBezTo>
                        <a:pt x="44" y="5"/>
                        <a:pt x="44" y="4"/>
                        <a:pt x="44" y="4"/>
                      </a:cubicBezTo>
                      <a:cubicBezTo>
                        <a:pt x="44" y="3"/>
                        <a:pt x="44" y="2"/>
                        <a:pt x="44" y="1"/>
                      </a:cubicBezTo>
                      <a:cubicBezTo>
                        <a:pt x="44" y="1"/>
                        <a:pt x="44" y="1"/>
                        <a:pt x="44" y="1"/>
                      </a:cubicBezTo>
                      <a:cubicBezTo>
                        <a:pt x="37" y="1"/>
                        <a:pt x="31" y="0"/>
                        <a:pt x="3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821" name="Freeform 1612">
                  <a:extLst>
                    <a:ext uri="{FF2B5EF4-FFF2-40B4-BE49-F238E27FC236}">
                      <a16:creationId xmlns:a16="http://schemas.microsoft.com/office/drawing/2014/main" id="{7732C636-684C-40F9-B4FD-682298AEA17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795" y="2950"/>
                  <a:ext cx="13" cy="1"/>
                </a:xfrm>
                <a:custGeom>
                  <a:avLst/>
                  <a:gdLst>
                    <a:gd name="T0" fmla="*/ 14 w 14"/>
                    <a:gd name="T1" fmla="*/ 1 h 1"/>
                    <a:gd name="T2" fmla="*/ 0 w 14"/>
                    <a:gd name="T3" fmla="*/ 0 h 1"/>
                    <a:gd name="T4" fmla="*/ 0 w 14"/>
                    <a:gd name="T5" fmla="*/ 0 h 1"/>
                    <a:gd name="T6" fmla="*/ 14 w 14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4" h="1">
                      <a:moveTo>
                        <a:pt x="14" y="1"/>
                      </a:moveTo>
                      <a:cubicBezTo>
                        <a:pt x="7" y="1"/>
                        <a:pt x="1" y="0"/>
                        <a:pt x="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1" y="0"/>
                        <a:pt x="7" y="1"/>
                        <a:pt x="14" y="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822" name="Freeform 1613">
                  <a:extLst>
                    <a:ext uri="{FF2B5EF4-FFF2-40B4-BE49-F238E27FC236}">
                      <a16:creationId xmlns:a16="http://schemas.microsoft.com/office/drawing/2014/main" id="{D8BE106B-710A-4D71-A95B-D21E0E7D963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772" y="2952"/>
                  <a:ext cx="18" cy="9"/>
                </a:xfrm>
                <a:custGeom>
                  <a:avLst/>
                  <a:gdLst>
                    <a:gd name="T0" fmla="*/ 6 w 19"/>
                    <a:gd name="T1" fmla="*/ 0 h 10"/>
                    <a:gd name="T2" fmla="*/ 6 w 19"/>
                    <a:gd name="T3" fmla="*/ 3 h 10"/>
                    <a:gd name="T4" fmla="*/ 1 w 19"/>
                    <a:gd name="T5" fmla="*/ 7 h 10"/>
                    <a:gd name="T6" fmla="*/ 0 w 19"/>
                    <a:gd name="T7" fmla="*/ 8 h 10"/>
                    <a:gd name="T8" fmla="*/ 0 w 19"/>
                    <a:gd name="T9" fmla="*/ 8 h 10"/>
                    <a:gd name="T10" fmla="*/ 3 w 19"/>
                    <a:gd name="T11" fmla="*/ 10 h 10"/>
                    <a:gd name="T12" fmla="*/ 3 w 19"/>
                    <a:gd name="T13" fmla="*/ 10 h 10"/>
                    <a:gd name="T14" fmla="*/ 5 w 19"/>
                    <a:gd name="T15" fmla="*/ 10 h 10"/>
                    <a:gd name="T16" fmla="*/ 5 w 19"/>
                    <a:gd name="T17" fmla="*/ 10 h 10"/>
                    <a:gd name="T18" fmla="*/ 5 w 19"/>
                    <a:gd name="T19" fmla="*/ 10 h 10"/>
                    <a:gd name="T20" fmla="*/ 5 w 19"/>
                    <a:gd name="T21" fmla="*/ 10 h 10"/>
                    <a:gd name="T22" fmla="*/ 6 w 19"/>
                    <a:gd name="T23" fmla="*/ 10 h 10"/>
                    <a:gd name="T24" fmla="*/ 19 w 19"/>
                    <a:gd name="T25" fmla="*/ 10 h 10"/>
                    <a:gd name="T26" fmla="*/ 19 w 19"/>
                    <a:gd name="T27" fmla="*/ 8 h 10"/>
                    <a:gd name="T28" fmla="*/ 19 w 19"/>
                    <a:gd name="T29" fmla="*/ 7 h 10"/>
                    <a:gd name="T30" fmla="*/ 19 w 19"/>
                    <a:gd name="T31" fmla="*/ 5 h 10"/>
                    <a:gd name="T32" fmla="*/ 19 w 19"/>
                    <a:gd name="T33" fmla="*/ 4 h 10"/>
                    <a:gd name="T34" fmla="*/ 19 w 19"/>
                    <a:gd name="T35" fmla="*/ 2 h 10"/>
                    <a:gd name="T36" fmla="*/ 19 w 19"/>
                    <a:gd name="T37" fmla="*/ 0 h 10"/>
                    <a:gd name="T38" fmla="*/ 19 w 19"/>
                    <a:gd name="T39" fmla="*/ 0 h 10"/>
                    <a:gd name="T40" fmla="*/ 19 w 19"/>
                    <a:gd name="T41" fmla="*/ 0 h 10"/>
                    <a:gd name="T42" fmla="*/ 6 w 19"/>
                    <a:gd name="T43" fmla="*/ 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</a:cxnLst>
                  <a:rect l="0" t="0" r="r" b="b"/>
                  <a:pathLst>
                    <a:path w="19" h="10">
                      <a:moveTo>
                        <a:pt x="6" y="0"/>
                      </a:moveTo>
                      <a:cubicBezTo>
                        <a:pt x="6" y="1"/>
                        <a:pt x="6" y="2"/>
                        <a:pt x="6" y="3"/>
                      </a:cubicBezTo>
                      <a:cubicBezTo>
                        <a:pt x="5" y="5"/>
                        <a:pt x="3" y="7"/>
                        <a:pt x="1" y="7"/>
                      </a:cubicBezTo>
                      <a:cubicBezTo>
                        <a:pt x="0" y="8"/>
                        <a:pt x="0" y="8"/>
                        <a:pt x="0" y="8"/>
                      </a:cubicBezTo>
                      <a:cubicBezTo>
                        <a:pt x="0" y="8"/>
                        <a:pt x="0" y="8"/>
                        <a:pt x="0" y="8"/>
                      </a:cubicBezTo>
                      <a:cubicBezTo>
                        <a:pt x="2" y="8"/>
                        <a:pt x="3" y="9"/>
                        <a:pt x="3" y="10"/>
                      </a:cubicBezTo>
                      <a:cubicBezTo>
                        <a:pt x="3" y="10"/>
                        <a:pt x="3" y="10"/>
                        <a:pt x="3" y="10"/>
                      </a:cubicBezTo>
                      <a:cubicBezTo>
                        <a:pt x="4" y="10"/>
                        <a:pt x="4" y="10"/>
                        <a:pt x="5" y="10"/>
                      </a:cubicBezTo>
                      <a:cubicBezTo>
                        <a:pt x="5" y="10"/>
                        <a:pt x="5" y="10"/>
                        <a:pt x="5" y="10"/>
                      </a:cubicBezTo>
                      <a:cubicBezTo>
                        <a:pt x="5" y="10"/>
                        <a:pt x="5" y="10"/>
                        <a:pt x="5" y="10"/>
                      </a:cubicBezTo>
                      <a:cubicBezTo>
                        <a:pt x="5" y="10"/>
                        <a:pt x="5" y="10"/>
                        <a:pt x="5" y="10"/>
                      </a:cubicBezTo>
                      <a:cubicBezTo>
                        <a:pt x="5" y="10"/>
                        <a:pt x="5" y="10"/>
                        <a:pt x="6" y="10"/>
                      </a:cubicBezTo>
                      <a:cubicBezTo>
                        <a:pt x="8" y="10"/>
                        <a:pt x="16" y="10"/>
                        <a:pt x="19" y="10"/>
                      </a:cubicBezTo>
                      <a:cubicBezTo>
                        <a:pt x="19" y="9"/>
                        <a:pt x="19" y="8"/>
                        <a:pt x="19" y="8"/>
                      </a:cubicBezTo>
                      <a:cubicBezTo>
                        <a:pt x="19" y="7"/>
                        <a:pt x="19" y="7"/>
                        <a:pt x="19" y="7"/>
                      </a:cubicBezTo>
                      <a:cubicBezTo>
                        <a:pt x="19" y="6"/>
                        <a:pt x="19" y="6"/>
                        <a:pt x="19" y="5"/>
                      </a:cubicBezTo>
                      <a:cubicBezTo>
                        <a:pt x="19" y="5"/>
                        <a:pt x="19" y="4"/>
                        <a:pt x="19" y="4"/>
                      </a:cubicBezTo>
                      <a:cubicBezTo>
                        <a:pt x="19" y="3"/>
                        <a:pt x="19" y="3"/>
                        <a:pt x="19" y="2"/>
                      </a:cubicBezTo>
                      <a:cubicBezTo>
                        <a:pt x="19" y="1"/>
                        <a:pt x="19" y="1"/>
                        <a:pt x="19" y="0"/>
                      </a:cubicBezTo>
                      <a:cubicBezTo>
                        <a:pt x="19" y="0"/>
                        <a:pt x="19" y="0"/>
                        <a:pt x="19" y="0"/>
                      </a:cubicBezTo>
                      <a:cubicBezTo>
                        <a:pt x="19" y="0"/>
                        <a:pt x="19" y="0"/>
                        <a:pt x="19" y="0"/>
                      </a:cubicBezTo>
                      <a:lnTo>
                        <a:pt x="6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823" name="Freeform 1614">
                  <a:extLst>
                    <a:ext uri="{FF2B5EF4-FFF2-40B4-BE49-F238E27FC236}">
                      <a16:creationId xmlns:a16="http://schemas.microsoft.com/office/drawing/2014/main" id="{1632F653-0C99-43B8-BE95-CF906B92EFD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790" y="2952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824" name="Freeform 1615">
                  <a:extLst>
                    <a:ext uri="{FF2B5EF4-FFF2-40B4-BE49-F238E27FC236}">
                      <a16:creationId xmlns:a16="http://schemas.microsoft.com/office/drawing/2014/main" id="{AECA99FB-CFDD-4315-9C90-511A02828D1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790" y="2954"/>
                  <a:ext cx="0" cy="2"/>
                </a:xfrm>
                <a:custGeom>
                  <a:avLst/>
                  <a:gdLst>
                    <a:gd name="T0" fmla="*/ 0 h 2"/>
                    <a:gd name="T1" fmla="*/ 2 h 2"/>
                    <a:gd name="T2" fmla="*/ 0 h 2"/>
                  </a:gdLst>
                  <a:ahLst/>
                  <a:cxnLst>
                    <a:cxn ang="0">
                      <a:pos x="0" y="T0"/>
                    </a:cxn>
                    <a:cxn ang="0">
                      <a:pos x="0" y="T1"/>
                    </a:cxn>
                    <a:cxn ang="0">
                      <a:pos x="0" y="T2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cubicBezTo>
                        <a:pt x="0" y="1"/>
                        <a:pt x="0" y="1"/>
                        <a:pt x="0" y="2"/>
                      </a:cubicBezTo>
                      <a:cubicBezTo>
                        <a:pt x="0" y="1"/>
                        <a:pt x="0" y="1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825" name="Freeform 1616">
                  <a:extLst>
                    <a:ext uri="{FF2B5EF4-FFF2-40B4-BE49-F238E27FC236}">
                      <a16:creationId xmlns:a16="http://schemas.microsoft.com/office/drawing/2014/main" id="{83D219F1-0434-44E2-88FC-E6B46157FE8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775" y="2961"/>
                  <a:ext cx="2" cy="0"/>
                </a:xfrm>
                <a:custGeom>
                  <a:avLst/>
                  <a:gdLst>
                    <a:gd name="T0" fmla="*/ 0 w 2"/>
                    <a:gd name="T1" fmla="*/ 2 w 2"/>
                    <a:gd name="T2" fmla="*/ 0 w 2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</a:cxnLst>
                  <a:rect l="0" t="0" r="r" b="b"/>
                  <a:pathLst>
                    <a:path w="2">
                      <a:moveTo>
                        <a:pt x="0" y="0"/>
                      </a:moveTo>
                      <a:cubicBezTo>
                        <a:pt x="1" y="0"/>
                        <a:pt x="1" y="0"/>
                        <a:pt x="2" y="0"/>
                      </a:cubicBezTo>
                      <a:cubicBezTo>
                        <a:pt x="1" y="0"/>
                        <a:pt x="1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826" name="Freeform 1617">
                  <a:extLst>
                    <a:ext uri="{FF2B5EF4-FFF2-40B4-BE49-F238E27FC236}">
                      <a16:creationId xmlns:a16="http://schemas.microsoft.com/office/drawing/2014/main" id="{D17A4869-2C02-4886-A408-D28C5B19C30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777" y="2961"/>
                  <a:ext cx="1" cy="0"/>
                </a:xfrm>
                <a:custGeom>
                  <a:avLst/>
                  <a:gdLst>
                    <a:gd name="T0" fmla="*/ 1 w 1"/>
                    <a:gd name="T1" fmla="*/ 0 w 1"/>
                    <a:gd name="T2" fmla="*/ 1 w 1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</a:cxnLst>
                  <a:rect l="0" t="0" r="r" b="b"/>
                  <a:pathLst>
                    <a:path w="1">
                      <a:moveTo>
                        <a:pt x="1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1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827" name="Freeform 1618">
                  <a:extLst>
                    <a:ext uri="{FF2B5EF4-FFF2-40B4-BE49-F238E27FC236}">
                      <a16:creationId xmlns:a16="http://schemas.microsoft.com/office/drawing/2014/main" id="{8451EC14-D768-4F2C-BA18-4DE796C093D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777" y="2961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828" name="Freeform 1619">
                  <a:extLst>
                    <a:ext uri="{FF2B5EF4-FFF2-40B4-BE49-F238E27FC236}">
                      <a16:creationId xmlns:a16="http://schemas.microsoft.com/office/drawing/2014/main" id="{108EA391-85C8-49AC-8EAF-D123D7F541F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790" y="2959"/>
                  <a:ext cx="0" cy="2"/>
                </a:xfrm>
                <a:custGeom>
                  <a:avLst/>
                  <a:gdLst>
                    <a:gd name="T0" fmla="*/ 0 h 2"/>
                    <a:gd name="T1" fmla="*/ 2 h 2"/>
                    <a:gd name="T2" fmla="*/ 0 h 2"/>
                  </a:gdLst>
                  <a:ahLst/>
                  <a:cxnLst>
                    <a:cxn ang="0">
                      <a:pos x="0" y="T0"/>
                    </a:cxn>
                    <a:cxn ang="0">
                      <a:pos x="0" y="T1"/>
                    </a:cxn>
                    <a:cxn ang="0">
                      <a:pos x="0" y="T2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cubicBezTo>
                        <a:pt x="0" y="0"/>
                        <a:pt x="0" y="1"/>
                        <a:pt x="0" y="2"/>
                      </a:cubicBezTo>
                      <a:cubicBezTo>
                        <a:pt x="0" y="1"/>
                        <a:pt x="0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829" name="Freeform 1620">
                  <a:extLst>
                    <a:ext uri="{FF2B5EF4-FFF2-40B4-BE49-F238E27FC236}">
                      <a16:creationId xmlns:a16="http://schemas.microsoft.com/office/drawing/2014/main" id="{2DD9AF1D-5CFE-4A2F-B97A-8B7BF254CA6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790" y="2957"/>
                  <a:ext cx="0" cy="2"/>
                </a:xfrm>
                <a:custGeom>
                  <a:avLst/>
                  <a:gdLst>
                    <a:gd name="T0" fmla="*/ 0 h 2"/>
                    <a:gd name="T1" fmla="*/ 2 h 2"/>
                    <a:gd name="T2" fmla="*/ 0 h 2"/>
                  </a:gdLst>
                  <a:ahLst/>
                  <a:cxnLst>
                    <a:cxn ang="0">
                      <a:pos x="0" y="T0"/>
                    </a:cxn>
                    <a:cxn ang="0">
                      <a:pos x="0" y="T1"/>
                    </a:cxn>
                    <a:cxn ang="0">
                      <a:pos x="0" y="T2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cubicBezTo>
                        <a:pt x="0" y="1"/>
                        <a:pt x="0" y="1"/>
                        <a:pt x="0" y="2"/>
                      </a:cubicBezTo>
                      <a:cubicBezTo>
                        <a:pt x="0" y="1"/>
                        <a:pt x="0" y="1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830" name="Freeform 1621">
                  <a:extLst>
                    <a:ext uri="{FF2B5EF4-FFF2-40B4-BE49-F238E27FC236}">
                      <a16:creationId xmlns:a16="http://schemas.microsoft.com/office/drawing/2014/main" id="{AA127FAA-D6C0-4664-A76C-A66AA45BE90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791" y="2935"/>
                  <a:ext cx="71" cy="90"/>
                </a:xfrm>
                <a:custGeom>
                  <a:avLst/>
                  <a:gdLst>
                    <a:gd name="T0" fmla="*/ 62 w 74"/>
                    <a:gd name="T1" fmla="*/ 2 h 95"/>
                    <a:gd name="T2" fmla="*/ 54 w 74"/>
                    <a:gd name="T3" fmla="*/ 11 h 95"/>
                    <a:gd name="T4" fmla="*/ 54 w 74"/>
                    <a:gd name="T5" fmla="*/ 11 h 95"/>
                    <a:gd name="T6" fmla="*/ 51 w 74"/>
                    <a:gd name="T7" fmla="*/ 21 h 95"/>
                    <a:gd name="T8" fmla="*/ 51 w 74"/>
                    <a:gd name="T9" fmla="*/ 24 h 95"/>
                    <a:gd name="T10" fmla="*/ 34 w 74"/>
                    <a:gd name="T11" fmla="*/ 17 h 95"/>
                    <a:gd name="T12" fmla="*/ 29 w 74"/>
                    <a:gd name="T13" fmla="*/ 17 h 95"/>
                    <a:gd name="T14" fmla="*/ 26 w 74"/>
                    <a:gd name="T15" fmla="*/ 17 h 95"/>
                    <a:gd name="T16" fmla="*/ 23 w 74"/>
                    <a:gd name="T17" fmla="*/ 17 h 95"/>
                    <a:gd name="T18" fmla="*/ 22 w 74"/>
                    <a:gd name="T19" fmla="*/ 20 h 95"/>
                    <a:gd name="T20" fmla="*/ 21 w 74"/>
                    <a:gd name="T21" fmla="*/ 22 h 95"/>
                    <a:gd name="T22" fmla="*/ 21 w 74"/>
                    <a:gd name="T23" fmla="*/ 24 h 95"/>
                    <a:gd name="T24" fmla="*/ 21 w 74"/>
                    <a:gd name="T25" fmla="*/ 25 h 95"/>
                    <a:gd name="T26" fmla="*/ 31 w 74"/>
                    <a:gd name="T27" fmla="*/ 25 h 95"/>
                    <a:gd name="T28" fmla="*/ 30 w 74"/>
                    <a:gd name="T29" fmla="*/ 38 h 95"/>
                    <a:gd name="T30" fmla="*/ 32 w 74"/>
                    <a:gd name="T31" fmla="*/ 43 h 95"/>
                    <a:gd name="T32" fmla="*/ 36 w 74"/>
                    <a:gd name="T33" fmla="*/ 57 h 95"/>
                    <a:gd name="T34" fmla="*/ 25 w 74"/>
                    <a:gd name="T35" fmla="*/ 71 h 95"/>
                    <a:gd name="T36" fmla="*/ 21 w 74"/>
                    <a:gd name="T37" fmla="*/ 71 h 95"/>
                    <a:gd name="T38" fmla="*/ 16 w 74"/>
                    <a:gd name="T39" fmla="*/ 64 h 95"/>
                    <a:gd name="T40" fmla="*/ 11 w 74"/>
                    <a:gd name="T41" fmla="*/ 70 h 95"/>
                    <a:gd name="T42" fmla="*/ 5 w 74"/>
                    <a:gd name="T43" fmla="*/ 70 h 95"/>
                    <a:gd name="T44" fmla="*/ 6 w 74"/>
                    <a:gd name="T45" fmla="*/ 74 h 95"/>
                    <a:gd name="T46" fmla="*/ 2 w 74"/>
                    <a:gd name="T47" fmla="*/ 84 h 95"/>
                    <a:gd name="T48" fmla="*/ 1 w 74"/>
                    <a:gd name="T49" fmla="*/ 84 h 95"/>
                    <a:gd name="T50" fmla="*/ 0 w 74"/>
                    <a:gd name="T51" fmla="*/ 85 h 95"/>
                    <a:gd name="T52" fmla="*/ 9 w 74"/>
                    <a:gd name="T53" fmla="*/ 94 h 95"/>
                    <a:gd name="T54" fmla="*/ 12 w 74"/>
                    <a:gd name="T55" fmla="*/ 93 h 95"/>
                    <a:gd name="T56" fmla="*/ 13 w 74"/>
                    <a:gd name="T57" fmla="*/ 92 h 95"/>
                    <a:gd name="T58" fmla="*/ 15 w 74"/>
                    <a:gd name="T59" fmla="*/ 91 h 95"/>
                    <a:gd name="T60" fmla="*/ 16 w 74"/>
                    <a:gd name="T61" fmla="*/ 91 h 95"/>
                    <a:gd name="T62" fmla="*/ 17 w 74"/>
                    <a:gd name="T63" fmla="*/ 90 h 95"/>
                    <a:gd name="T64" fmla="*/ 18 w 74"/>
                    <a:gd name="T65" fmla="*/ 90 h 95"/>
                    <a:gd name="T66" fmla="*/ 18 w 74"/>
                    <a:gd name="T67" fmla="*/ 90 h 95"/>
                    <a:gd name="T68" fmla="*/ 21 w 74"/>
                    <a:gd name="T69" fmla="*/ 92 h 95"/>
                    <a:gd name="T70" fmla="*/ 32 w 74"/>
                    <a:gd name="T71" fmla="*/ 89 h 95"/>
                    <a:gd name="T72" fmla="*/ 38 w 74"/>
                    <a:gd name="T73" fmla="*/ 91 h 95"/>
                    <a:gd name="T74" fmla="*/ 45 w 74"/>
                    <a:gd name="T75" fmla="*/ 89 h 95"/>
                    <a:gd name="T76" fmla="*/ 45 w 74"/>
                    <a:gd name="T77" fmla="*/ 87 h 95"/>
                    <a:gd name="T78" fmla="*/ 49 w 74"/>
                    <a:gd name="T79" fmla="*/ 81 h 95"/>
                    <a:gd name="T80" fmla="*/ 50 w 74"/>
                    <a:gd name="T81" fmla="*/ 65 h 95"/>
                    <a:gd name="T82" fmla="*/ 55 w 74"/>
                    <a:gd name="T83" fmla="*/ 53 h 95"/>
                    <a:gd name="T84" fmla="*/ 64 w 74"/>
                    <a:gd name="T85" fmla="*/ 35 h 95"/>
                    <a:gd name="T86" fmla="*/ 71 w 74"/>
                    <a:gd name="T87" fmla="*/ 12 h 95"/>
                    <a:gd name="T88" fmla="*/ 73 w 74"/>
                    <a:gd name="T89" fmla="*/ 9 h 95"/>
                    <a:gd name="T90" fmla="*/ 74 w 74"/>
                    <a:gd name="T91" fmla="*/ 6 h 95"/>
                    <a:gd name="T92" fmla="*/ 74 w 74"/>
                    <a:gd name="T93" fmla="*/ 4 h 95"/>
                    <a:gd name="T94" fmla="*/ 74 w 74"/>
                    <a:gd name="T95" fmla="*/ 2 h 95"/>
                    <a:gd name="T96" fmla="*/ 66 w 74"/>
                    <a:gd name="T97" fmla="*/ 0 h 9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</a:cxnLst>
                  <a:rect l="0" t="0" r="r" b="b"/>
                  <a:pathLst>
                    <a:path w="74" h="95">
                      <a:moveTo>
                        <a:pt x="66" y="0"/>
                      </a:moveTo>
                      <a:cubicBezTo>
                        <a:pt x="62" y="2"/>
                        <a:pt x="62" y="2"/>
                        <a:pt x="62" y="2"/>
                      </a:cubicBezTo>
                      <a:cubicBezTo>
                        <a:pt x="57" y="3"/>
                        <a:pt x="57" y="3"/>
                        <a:pt x="57" y="3"/>
                      </a:cubicBezTo>
                      <a:cubicBezTo>
                        <a:pt x="57" y="5"/>
                        <a:pt x="56" y="8"/>
                        <a:pt x="54" y="11"/>
                      </a:cubicBezTo>
                      <a:cubicBezTo>
                        <a:pt x="54" y="11"/>
                        <a:pt x="54" y="11"/>
                        <a:pt x="54" y="11"/>
                      </a:cubicBezTo>
                      <a:cubicBezTo>
                        <a:pt x="54" y="11"/>
                        <a:pt x="54" y="11"/>
                        <a:pt x="54" y="11"/>
                      </a:cubicBezTo>
                      <a:cubicBezTo>
                        <a:pt x="54" y="12"/>
                        <a:pt x="54" y="12"/>
                        <a:pt x="54" y="12"/>
                      </a:cubicBezTo>
                      <a:cubicBezTo>
                        <a:pt x="52" y="14"/>
                        <a:pt x="51" y="19"/>
                        <a:pt x="51" y="21"/>
                      </a:cubicBezTo>
                      <a:cubicBezTo>
                        <a:pt x="51" y="21"/>
                        <a:pt x="51" y="21"/>
                        <a:pt x="51" y="21"/>
                      </a:cubicBezTo>
                      <a:cubicBezTo>
                        <a:pt x="51" y="24"/>
                        <a:pt x="51" y="24"/>
                        <a:pt x="51" y="24"/>
                      </a:cubicBezTo>
                      <a:cubicBezTo>
                        <a:pt x="48" y="22"/>
                        <a:pt x="48" y="22"/>
                        <a:pt x="48" y="22"/>
                      </a:cubicBezTo>
                      <a:cubicBezTo>
                        <a:pt x="44" y="20"/>
                        <a:pt x="37" y="17"/>
                        <a:pt x="34" y="17"/>
                      </a:cubicBezTo>
                      <a:cubicBezTo>
                        <a:pt x="33" y="17"/>
                        <a:pt x="32" y="17"/>
                        <a:pt x="29" y="17"/>
                      </a:cubicBezTo>
                      <a:cubicBezTo>
                        <a:pt x="29" y="17"/>
                        <a:pt x="29" y="17"/>
                        <a:pt x="29" y="17"/>
                      </a:cubicBezTo>
                      <a:cubicBezTo>
                        <a:pt x="29" y="17"/>
                        <a:pt x="29" y="17"/>
                        <a:pt x="29" y="17"/>
                      </a:cubicBezTo>
                      <a:cubicBezTo>
                        <a:pt x="28" y="17"/>
                        <a:pt x="27" y="17"/>
                        <a:pt x="26" y="17"/>
                      </a:cubicBezTo>
                      <a:cubicBezTo>
                        <a:pt x="26" y="17"/>
                        <a:pt x="26" y="17"/>
                        <a:pt x="25" y="17"/>
                      </a:cubicBezTo>
                      <a:cubicBezTo>
                        <a:pt x="25" y="17"/>
                        <a:pt x="24" y="17"/>
                        <a:pt x="23" y="17"/>
                      </a:cubicBezTo>
                      <a:cubicBezTo>
                        <a:pt x="22" y="17"/>
                        <a:pt x="22" y="17"/>
                        <a:pt x="22" y="17"/>
                      </a:cubicBezTo>
                      <a:cubicBezTo>
                        <a:pt x="22" y="18"/>
                        <a:pt x="22" y="19"/>
                        <a:pt x="22" y="20"/>
                      </a:cubicBezTo>
                      <a:cubicBezTo>
                        <a:pt x="22" y="20"/>
                        <a:pt x="22" y="20"/>
                        <a:pt x="22" y="20"/>
                      </a:cubicBezTo>
                      <a:cubicBezTo>
                        <a:pt x="22" y="21"/>
                        <a:pt x="21" y="21"/>
                        <a:pt x="21" y="22"/>
                      </a:cubicBezTo>
                      <a:cubicBezTo>
                        <a:pt x="21" y="22"/>
                        <a:pt x="21" y="22"/>
                        <a:pt x="21" y="23"/>
                      </a:cubicBezTo>
                      <a:cubicBezTo>
                        <a:pt x="21" y="23"/>
                        <a:pt x="21" y="24"/>
                        <a:pt x="21" y="24"/>
                      </a:cubicBezTo>
                      <a:cubicBezTo>
                        <a:pt x="21" y="24"/>
                        <a:pt x="21" y="24"/>
                        <a:pt x="21" y="24"/>
                      </a:cubicBezTo>
                      <a:cubicBezTo>
                        <a:pt x="21" y="25"/>
                        <a:pt x="21" y="25"/>
                        <a:pt x="21" y="25"/>
                      </a:cubicBezTo>
                      <a:cubicBezTo>
                        <a:pt x="21" y="25"/>
                        <a:pt x="22" y="25"/>
                        <a:pt x="22" y="25"/>
                      </a:cubicBezTo>
                      <a:cubicBezTo>
                        <a:pt x="25" y="24"/>
                        <a:pt x="29" y="23"/>
                        <a:pt x="31" y="25"/>
                      </a:cubicBezTo>
                      <a:cubicBezTo>
                        <a:pt x="34" y="27"/>
                        <a:pt x="35" y="29"/>
                        <a:pt x="34" y="31"/>
                      </a:cubicBezTo>
                      <a:cubicBezTo>
                        <a:pt x="34" y="34"/>
                        <a:pt x="32" y="36"/>
                        <a:pt x="30" y="38"/>
                      </a:cubicBezTo>
                      <a:cubicBezTo>
                        <a:pt x="29" y="38"/>
                        <a:pt x="29" y="39"/>
                        <a:pt x="29" y="39"/>
                      </a:cubicBezTo>
                      <a:cubicBezTo>
                        <a:pt x="29" y="40"/>
                        <a:pt x="30" y="42"/>
                        <a:pt x="32" y="43"/>
                      </a:cubicBezTo>
                      <a:cubicBezTo>
                        <a:pt x="36" y="45"/>
                        <a:pt x="36" y="50"/>
                        <a:pt x="36" y="54"/>
                      </a:cubicBezTo>
                      <a:cubicBezTo>
                        <a:pt x="36" y="55"/>
                        <a:pt x="36" y="56"/>
                        <a:pt x="36" y="57"/>
                      </a:cubicBezTo>
                      <a:cubicBezTo>
                        <a:pt x="36" y="63"/>
                        <a:pt x="36" y="71"/>
                        <a:pt x="31" y="72"/>
                      </a:cubicBezTo>
                      <a:cubicBezTo>
                        <a:pt x="28" y="72"/>
                        <a:pt x="26" y="72"/>
                        <a:pt x="25" y="71"/>
                      </a:cubicBezTo>
                      <a:cubicBezTo>
                        <a:pt x="24" y="71"/>
                        <a:pt x="23" y="70"/>
                        <a:pt x="22" y="70"/>
                      </a:cubicBezTo>
                      <a:cubicBezTo>
                        <a:pt x="21" y="71"/>
                        <a:pt x="21" y="71"/>
                        <a:pt x="21" y="71"/>
                      </a:cubicBezTo>
                      <a:cubicBezTo>
                        <a:pt x="19" y="71"/>
                        <a:pt x="18" y="68"/>
                        <a:pt x="17" y="66"/>
                      </a:cubicBezTo>
                      <a:cubicBezTo>
                        <a:pt x="16" y="65"/>
                        <a:pt x="16" y="64"/>
                        <a:pt x="16" y="64"/>
                      </a:cubicBezTo>
                      <a:cubicBezTo>
                        <a:pt x="16" y="64"/>
                        <a:pt x="15" y="65"/>
                        <a:pt x="15" y="65"/>
                      </a:cubicBezTo>
                      <a:cubicBezTo>
                        <a:pt x="15" y="67"/>
                        <a:pt x="14" y="70"/>
                        <a:pt x="11" y="70"/>
                      </a:cubicBezTo>
                      <a:cubicBezTo>
                        <a:pt x="8" y="70"/>
                        <a:pt x="8" y="70"/>
                        <a:pt x="8" y="70"/>
                      </a:cubicBezTo>
                      <a:cubicBezTo>
                        <a:pt x="6" y="70"/>
                        <a:pt x="5" y="70"/>
                        <a:pt x="5" y="70"/>
                      </a:cubicBezTo>
                      <a:cubicBezTo>
                        <a:pt x="5" y="70"/>
                        <a:pt x="5" y="71"/>
                        <a:pt x="6" y="72"/>
                      </a:cubicBezTo>
                      <a:cubicBezTo>
                        <a:pt x="6" y="74"/>
                        <a:pt x="6" y="74"/>
                        <a:pt x="6" y="74"/>
                      </a:cubicBezTo>
                      <a:cubicBezTo>
                        <a:pt x="8" y="77"/>
                        <a:pt x="9" y="80"/>
                        <a:pt x="7" y="82"/>
                      </a:cubicBezTo>
                      <a:cubicBezTo>
                        <a:pt x="6" y="84"/>
                        <a:pt x="4" y="84"/>
                        <a:pt x="2" y="84"/>
                      </a:cubicBezTo>
                      <a:cubicBezTo>
                        <a:pt x="2" y="84"/>
                        <a:pt x="1" y="84"/>
                        <a:pt x="1" y="84"/>
                      </a:cubicBezTo>
                      <a:cubicBezTo>
                        <a:pt x="1" y="84"/>
                        <a:pt x="1" y="84"/>
                        <a:pt x="1" y="84"/>
                      </a:cubicBezTo>
                      <a:cubicBezTo>
                        <a:pt x="0" y="84"/>
                        <a:pt x="0" y="84"/>
                        <a:pt x="0" y="85"/>
                      </a:cubicBezTo>
                      <a:cubicBezTo>
                        <a:pt x="0" y="85"/>
                        <a:pt x="0" y="85"/>
                        <a:pt x="0" y="85"/>
                      </a:cubicBezTo>
                      <a:cubicBezTo>
                        <a:pt x="3" y="88"/>
                        <a:pt x="6" y="91"/>
                        <a:pt x="8" y="95"/>
                      </a:cubicBezTo>
                      <a:cubicBezTo>
                        <a:pt x="9" y="95"/>
                        <a:pt x="9" y="95"/>
                        <a:pt x="9" y="94"/>
                      </a:cubicBezTo>
                      <a:cubicBezTo>
                        <a:pt x="9" y="94"/>
                        <a:pt x="10" y="94"/>
                        <a:pt x="10" y="94"/>
                      </a:cubicBezTo>
                      <a:cubicBezTo>
                        <a:pt x="11" y="94"/>
                        <a:pt x="11" y="93"/>
                        <a:pt x="12" y="93"/>
                      </a:cubicBezTo>
                      <a:cubicBezTo>
                        <a:pt x="12" y="93"/>
                        <a:pt x="12" y="93"/>
                        <a:pt x="12" y="92"/>
                      </a:cubicBezTo>
                      <a:cubicBezTo>
                        <a:pt x="13" y="92"/>
                        <a:pt x="13" y="92"/>
                        <a:pt x="13" y="92"/>
                      </a:cubicBezTo>
                      <a:cubicBezTo>
                        <a:pt x="14" y="92"/>
                        <a:pt x="14" y="92"/>
                        <a:pt x="14" y="91"/>
                      </a:cubicBezTo>
                      <a:cubicBezTo>
                        <a:pt x="14" y="91"/>
                        <a:pt x="15" y="91"/>
                        <a:pt x="15" y="91"/>
                      </a:cubicBezTo>
                      <a:cubicBezTo>
                        <a:pt x="15" y="91"/>
                        <a:pt x="15" y="91"/>
                        <a:pt x="16" y="91"/>
                      </a:cubicBezTo>
                      <a:cubicBezTo>
                        <a:pt x="16" y="91"/>
                        <a:pt x="16" y="91"/>
                        <a:pt x="16" y="91"/>
                      </a:cubicBezTo>
                      <a:cubicBezTo>
                        <a:pt x="16" y="91"/>
                        <a:pt x="16" y="90"/>
                        <a:pt x="17" y="90"/>
                      </a:cubicBezTo>
                      <a:cubicBezTo>
                        <a:pt x="17" y="90"/>
                        <a:pt x="17" y="90"/>
                        <a:pt x="17" y="90"/>
                      </a:cubicBezTo>
                      <a:cubicBezTo>
                        <a:pt x="17" y="90"/>
                        <a:pt x="17" y="90"/>
                        <a:pt x="17" y="90"/>
                      </a:cubicBezTo>
                      <a:cubicBezTo>
                        <a:pt x="17" y="90"/>
                        <a:pt x="17" y="90"/>
                        <a:pt x="18" y="90"/>
                      </a:cubicBezTo>
                      <a:cubicBezTo>
                        <a:pt x="18" y="90"/>
                        <a:pt x="18" y="90"/>
                        <a:pt x="18" y="90"/>
                      </a:cubicBezTo>
                      <a:cubicBezTo>
                        <a:pt x="18" y="90"/>
                        <a:pt x="18" y="90"/>
                        <a:pt x="18" y="90"/>
                      </a:cubicBezTo>
                      <a:cubicBezTo>
                        <a:pt x="19" y="90"/>
                        <a:pt x="19" y="90"/>
                        <a:pt x="19" y="90"/>
                      </a:cubicBezTo>
                      <a:cubicBezTo>
                        <a:pt x="20" y="91"/>
                        <a:pt x="20" y="91"/>
                        <a:pt x="21" y="92"/>
                      </a:cubicBezTo>
                      <a:cubicBezTo>
                        <a:pt x="23" y="93"/>
                        <a:pt x="23" y="93"/>
                        <a:pt x="25" y="91"/>
                      </a:cubicBezTo>
                      <a:cubicBezTo>
                        <a:pt x="27" y="90"/>
                        <a:pt x="29" y="89"/>
                        <a:pt x="32" y="89"/>
                      </a:cubicBezTo>
                      <a:cubicBezTo>
                        <a:pt x="35" y="89"/>
                        <a:pt x="37" y="90"/>
                        <a:pt x="37" y="93"/>
                      </a:cubicBezTo>
                      <a:cubicBezTo>
                        <a:pt x="37" y="93"/>
                        <a:pt x="38" y="92"/>
                        <a:pt x="38" y="91"/>
                      </a:cubicBezTo>
                      <a:cubicBezTo>
                        <a:pt x="40" y="90"/>
                        <a:pt x="42" y="89"/>
                        <a:pt x="44" y="89"/>
                      </a:cubicBezTo>
                      <a:cubicBezTo>
                        <a:pt x="44" y="89"/>
                        <a:pt x="44" y="89"/>
                        <a:pt x="45" y="89"/>
                      </a:cubicBezTo>
                      <a:cubicBezTo>
                        <a:pt x="45" y="89"/>
                        <a:pt x="45" y="89"/>
                        <a:pt x="45" y="89"/>
                      </a:cubicBezTo>
                      <a:cubicBezTo>
                        <a:pt x="45" y="89"/>
                        <a:pt x="45" y="89"/>
                        <a:pt x="45" y="87"/>
                      </a:cubicBezTo>
                      <a:cubicBezTo>
                        <a:pt x="45" y="83"/>
                        <a:pt x="46" y="81"/>
                        <a:pt x="48" y="81"/>
                      </a:cubicBezTo>
                      <a:cubicBezTo>
                        <a:pt x="49" y="81"/>
                        <a:pt x="49" y="81"/>
                        <a:pt x="49" y="81"/>
                      </a:cubicBezTo>
                      <a:cubicBezTo>
                        <a:pt x="49" y="81"/>
                        <a:pt x="49" y="80"/>
                        <a:pt x="49" y="78"/>
                      </a:cubicBezTo>
                      <a:cubicBezTo>
                        <a:pt x="49" y="74"/>
                        <a:pt x="49" y="69"/>
                        <a:pt x="50" y="65"/>
                      </a:cubicBezTo>
                      <a:cubicBezTo>
                        <a:pt x="50" y="63"/>
                        <a:pt x="50" y="61"/>
                        <a:pt x="50" y="59"/>
                      </a:cubicBezTo>
                      <a:cubicBezTo>
                        <a:pt x="50" y="57"/>
                        <a:pt x="52" y="55"/>
                        <a:pt x="55" y="53"/>
                      </a:cubicBezTo>
                      <a:cubicBezTo>
                        <a:pt x="57" y="51"/>
                        <a:pt x="60" y="49"/>
                        <a:pt x="60" y="47"/>
                      </a:cubicBezTo>
                      <a:cubicBezTo>
                        <a:pt x="60" y="44"/>
                        <a:pt x="61" y="40"/>
                        <a:pt x="64" y="35"/>
                      </a:cubicBezTo>
                      <a:cubicBezTo>
                        <a:pt x="66" y="31"/>
                        <a:pt x="68" y="26"/>
                        <a:pt x="68" y="23"/>
                      </a:cubicBezTo>
                      <a:cubicBezTo>
                        <a:pt x="68" y="17"/>
                        <a:pt x="69" y="15"/>
                        <a:pt x="71" y="12"/>
                      </a:cubicBezTo>
                      <a:cubicBezTo>
                        <a:pt x="72" y="12"/>
                        <a:pt x="72" y="11"/>
                        <a:pt x="72" y="10"/>
                      </a:cubicBezTo>
                      <a:cubicBezTo>
                        <a:pt x="73" y="10"/>
                        <a:pt x="73" y="9"/>
                        <a:pt x="73" y="9"/>
                      </a:cubicBezTo>
                      <a:cubicBezTo>
                        <a:pt x="73" y="8"/>
                        <a:pt x="73" y="8"/>
                        <a:pt x="73" y="8"/>
                      </a:cubicBezTo>
                      <a:cubicBezTo>
                        <a:pt x="73" y="7"/>
                        <a:pt x="74" y="7"/>
                        <a:pt x="74" y="6"/>
                      </a:cubicBezTo>
                      <a:cubicBezTo>
                        <a:pt x="74" y="6"/>
                        <a:pt x="74" y="6"/>
                        <a:pt x="74" y="5"/>
                      </a:cubicBezTo>
                      <a:cubicBezTo>
                        <a:pt x="74" y="5"/>
                        <a:pt x="74" y="4"/>
                        <a:pt x="74" y="4"/>
                      </a:cubicBezTo>
                      <a:cubicBezTo>
                        <a:pt x="74" y="3"/>
                        <a:pt x="74" y="3"/>
                        <a:pt x="74" y="2"/>
                      </a:cubicBezTo>
                      <a:cubicBezTo>
                        <a:pt x="74" y="2"/>
                        <a:pt x="74" y="2"/>
                        <a:pt x="74" y="2"/>
                      </a:cubicBezTo>
                      <a:cubicBezTo>
                        <a:pt x="70" y="1"/>
                        <a:pt x="70" y="1"/>
                        <a:pt x="70" y="1"/>
                      </a:cubicBezTo>
                      <a:lnTo>
                        <a:pt x="66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831" name="Freeform 1622">
                  <a:extLst>
                    <a:ext uri="{FF2B5EF4-FFF2-40B4-BE49-F238E27FC236}">
                      <a16:creationId xmlns:a16="http://schemas.microsoft.com/office/drawing/2014/main" id="{1CEEAF20-2803-48D2-80E9-C166C25F57B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43" y="294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832" name="Freeform 1623">
                  <a:extLst>
                    <a:ext uri="{FF2B5EF4-FFF2-40B4-BE49-F238E27FC236}">
                      <a16:creationId xmlns:a16="http://schemas.microsoft.com/office/drawing/2014/main" id="{4658590C-E829-44C7-9EFB-B459BFF932F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54" y="2935"/>
                  <a:ext cx="4" cy="1"/>
                </a:xfrm>
                <a:custGeom>
                  <a:avLst/>
                  <a:gdLst>
                    <a:gd name="T0" fmla="*/ 0 w 4"/>
                    <a:gd name="T1" fmla="*/ 0 h 1"/>
                    <a:gd name="T2" fmla="*/ 0 w 4"/>
                    <a:gd name="T3" fmla="*/ 0 h 1"/>
                    <a:gd name="T4" fmla="*/ 4 w 4"/>
                    <a:gd name="T5" fmla="*/ 1 h 1"/>
                    <a:gd name="T6" fmla="*/ 0 w 4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833" name="Freeform 1624">
                  <a:extLst>
                    <a:ext uri="{FF2B5EF4-FFF2-40B4-BE49-F238E27FC236}">
                      <a16:creationId xmlns:a16="http://schemas.microsoft.com/office/drawing/2014/main" id="{E8267C28-7606-4F38-A895-47BE238D662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13" y="2951"/>
                  <a:ext cx="2" cy="0"/>
                </a:xfrm>
                <a:custGeom>
                  <a:avLst/>
                  <a:gdLst>
                    <a:gd name="T0" fmla="*/ 2 w 2"/>
                    <a:gd name="T1" fmla="*/ 0 w 2"/>
                    <a:gd name="T2" fmla="*/ 2 w 2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</a:cxnLst>
                  <a:rect l="0" t="0" r="r" b="b"/>
                  <a:pathLst>
                    <a:path w="2">
                      <a:moveTo>
                        <a:pt x="2" y="0"/>
                      </a:moveTo>
                      <a:cubicBezTo>
                        <a:pt x="2" y="0"/>
                        <a:pt x="1" y="0"/>
                        <a:pt x="0" y="0"/>
                      </a:cubicBezTo>
                      <a:cubicBezTo>
                        <a:pt x="1" y="0"/>
                        <a:pt x="2" y="0"/>
                        <a:pt x="2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834" name="Freeform 1625">
                  <a:extLst>
                    <a:ext uri="{FF2B5EF4-FFF2-40B4-BE49-F238E27FC236}">
                      <a16:creationId xmlns:a16="http://schemas.microsoft.com/office/drawing/2014/main" id="{D9965758-CAD2-4591-A20F-E94528B4290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16" y="2951"/>
                  <a:ext cx="3" cy="0"/>
                </a:xfrm>
                <a:custGeom>
                  <a:avLst/>
                  <a:gdLst>
                    <a:gd name="T0" fmla="*/ 3 w 3"/>
                    <a:gd name="T1" fmla="*/ 3 w 3"/>
                    <a:gd name="T2" fmla="*/ 0 w 3"/>
                    <a:gd name="T3" fmla="*/ 3 w 3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3">
                      <a:moveTo>
                        <a:pt x="3" y="0"/>
                      </a:moveTo>
                      <a:cubicBezTo>
                        <a:pt x="3" y="0"/>
                        <a:pt x="3" y="0"/>
                        <a:pt x="3" y="0"/>
                      </a:cubicBezTo>
                      <a:cubicBezTo>
                        <a:pt x="2" y="0"/>
                        <a:pt x="1" y="0"/>
                        <a:pt x="0" y="0"/>
                      </a:cubicBezTo>
                      <a:cubicBezTo>
                        <a:pt x="1" y="0"/>
                        <a:pt x="2" y="0"/>
                        <a:pt x="3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835" name="Freeform 1626">
                  <a:extLst>
                    <a:ext uri="{FF2B5EF4-FFF2-40B4-BE49-F238E27FC236}">
                      <a16:creationId xmlns:a16="http://schemas.microsoft.com/office/drawing/2014/main" id="{3A7FB172-BDEE-442C-A461-5E7D1658848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40" y="2945"/>
                  <a:ext cx="3" cy="10"/>
                </a:xfrm>
                <a:custGeom>
                  <a:avLst/>
                  <a:gdLst>
                    <a:gd name="T0" fmla="*/ 0 w 3"/>
                    <a:gd name="T1" fmla="*/ 10 h 10"/>
                    <a:gd name="T2" fmla="*/ 0 w 3"/>
                    <a:gd name="T3" fmla="*/ 10 h 10"/>
                    <a:gd name="T4" fmla="*/ 0 w 3"/>
                    <a:gd name="T5" fmla="*/ 10 h 10"/>
                    <a:gd name="T6" fmla="*/ 3 w 3"/>
                    <a:gd name="T7" fmla="*/ 1 h 10"/>
                    <a:gd name="T8" fmla="*/ 3 w 3"/>
                    <a:gd name="T9" fmla="*/ 0 h 10"/>
                    <a:gd name="T10" fmla="*/ 3 w 3"/>
                    <a:gd name="T11" fmla="*/ 1 h 10"/>
                    <a:gd name="T12" fmla="*/ 0 w 3"/>
                    <a:gd name="T13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3" h="10">
                      <a:moveTo>
                        <a:pt x="0" y="10"/>
                      </a:moveTo>
                      <a:cubicBezTo>
                        <a:pt x="0" y="10"/>
                        <a:pt x="0" y="10"/>
                        <a:pt x="0" y="10"/>
                      </a:cubicBezTo>
                      <a:cubicBezTo>
                        <a:pt x="0" y="10"/>
                        <a:pt x="0" y="10"/>
                        <a:pt x="0" y="10"/>
                      </a:cubicBezTo>
                      <a:cubicBezTo>
                        <a:pt x="0" y="8"/>
                        <a:pt x="1" y="3"/>
                        <a:pt x="3" y="1"/>
                      </a:cubicBezTo>
                      <a:cubicBezTo>
                        <a:pt x="3" y="0"/>
                        <a:pt x="3" y="0"/>
                        <a:pt x="3" y="0"/>
                      </a:cubicBezTo>
                      <a:cubicBezTo>
                        <a:pt x="3" y="1"/>
                        <a:pt x="3" y="1"/>
                        <a:pt x="3" y="1"/>
                      </a:cubicBezTo>
                      <a:cubicBezTo>
                        <a:pt x="1" y="4"/>
                        <a:pt x="0" y="8"/>
                        <a:pt x="0" y="1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836" name="Freeform 1627">
                  <a:extLst>
                    <a:ext uri="{FF2B5EF4-FFF2-40B4-BE49-F238E27FC236}">
                      <a16:creationId xmlns:a16="http://schemas.microsoft.com/office/drawing/2014/main" id="{914B05AC-2A33-46CB-8128-9C33DB34C89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43" y="2945"/>
                  <a:ext cx="0" cy="1"/>
                </a:xfrm>
                <a:custGeom>
                  <a:avLst/>
                  <a:gdLst>
                    <a:gd name="T0" fmla="*/ 0 h 1"/>
                    <a:gd name="T1" fmla="*/ 0 h 1"/>
                    <a:gd name="T2" fmla="*/ 1 h 1"/>
                    <a:gd name="T3" fmla="*/ 0 h 1"/>
                  </a:gdLst>
                  <a:ahLst/>
                  <a:cxnLst>
                    <a:cxn ang="0">
                      <a:pos x="0" y="T0"/>
                    </a:cxn>
                    <a:cxn ang="0">
                      <a:pos x="0" y="T1"/>
                    </a:cxn>
                    <a:cxn ang="0">
                      <a:pos x="0" y="T2"/>
                    </a:cxn>
                    <a:cxn ang="0">
                      <a:pos x="0" y="T3"/>
                    </a:cxn>
                  </a:cxnLst>
                  <a:rect l="0" t="0" r="r" b="b"/>
                  <a:pathLst>
                    <a:path h="1"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1"/>
                        <a:pt x="0" y="1"/>
                        <a:pt x="0" y="1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837" name="Freeform 1628">
                  <a:extLst>
                    <a:ext uri="{FF2B5EF4-FFF2-40B4-BE49-F238E27FC236}">
                      <a16:creationId xmlns:a16="http://schemas.microsoft.com/office/drawing/2014/main" id="{C095F1B0-041B-4771-A42E-17D29099A7E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12" y="2954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838" name="Freeform 1629">
                  <a:extLst>
                    <a:ext uri="{FF2B5EF4-FFF2-40B4-BE49-F238E27FC236}">
                      <a16:creationId xmlns:a16="http://schemas.microsoft.com/office/drawing/2014/main" id="{246078E3-166C-4CA9-B509-10527400CD1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11" y="2956"/>
                  <a:ext cx="0" cy="1"/>
                </a:xfrm>
                <a:custGeom>
                  <a:avLst/>
                  <a:gdLst>
                    <a:gd name="T0" fmla="*/ 1 h 1"/>
                    <a:gd name="T1" fmla="*/ 0 h 1"/>
                    <a:gd name="T2" fmla="*/ 1 h 1"/>
                  </a:gdLst>
                  <a:ahLst/>
                  <a:cxnLst>
                    <a:cxn ang="0">
                      <a:pos x="0" y="T0"/>
                    </a:cxn>
                    <a:cxn ang="0">
                      <a:pos x="0" y="T1"/>
                    </a:cxn>
                    <a:cxn ang="0">
                      <a:pos x="0" y="T2"/>
                    </a:cxn>
                  </a:cxnLst>
                  <a:rect l="0" t="0" r="r" b="b"/>
                  <a:pathLst>
                    <a:path h="1">
                      <a:moveTo>
                        <a:pt x="0" y="1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0" y="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839" name="Freeform 1630">
                  <a:extLst>
                    <a:ext uri="{FF2B5EF4-FFF2-40B4-BE49-F238E27FC236}">
                      <a16:creationId xmlns:a16="http://schemas.microsoft.com/office/drawing/2014/main" id="{CBDA2655-192F-4D65-8C2A-001ACECCEEE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792" y="301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</p:grpSp>
          <p:grpSp>
            <p:nvGrpSpPr>
              <p:cNvPr id="418" name="Group 1832">
                <a:extLst>
                  <a:ext uri="{FF2B5EF4-FFF2-40B4-BE49-F238E27FC236}">
                    <a16:creationId xmlns:a16="http://schemas.microsoft.com/office/drawing/2014/main" id="{ED2F6774-4C27-4D5B-9795-11B16FE8DA3B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791" y="2634"/>
                <a:ext cx="411" cy="636"/>
                <a:chOff x="1791" y="2634"/>
                <a:chExt cx="411" cy="636"/>
              </a:xfrm>
              <a:grpFill/>
            </p:grpSpPr>
            <p:sp>
              <p:nvSpPr>
                <p:cNvPr id="440" name="Freeform 1632">
                  <a:extLst>
                    <a:ext uri="{FF2B5EF4-FFF2-40B4-BE49-F238E27FC236}">
                      <a16:creationId xmlns:a16="http://schemas.microsoft.com/office/drawing/2014/main" id="{74B7F0BA-64E0-4580-BEE2-F5061FC53BC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11" y="2958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441" name="Freeform 1633">
                  <a:extLst>
                    <a:ext uri="{FF2B5EF4-FFF2-40B4-BE49-F238E27FC236}">
                      <a16:creationId xmlns:a16="http://schemas.microsoft.com/office/drawing/2014/main" id="{502E6FFA-1E44-4CD6-BE3C-04E8B7CD803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791" y="3016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442" name="Freeform 1634">
                  <a:extLst>
                    <a:ext uri="{FF2B5EF4-FFF2-40B4-BE49-F238E27FC236}">
                      <a16:creationId xmlns:a16="http://schemas.microsoft.com/office/drawing/2014/main" id="{E8F5E8FE-C002-4A3B-9BCB-EF6165289AF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02" y="2719"/>
                  <a:ext cx="172" cy="214"/>
                </a:xfrm>
                <a:custGeom>
                  <a:avLst/>
                  <a:gdLst>
                    <a:gd name="T0" fmla="*/ 22 w 180"/>
                    <a:gd name="T1" fmla="*/ 44 h 223"/>
                    <a:gd name="T2" fmla="*/ 19 w 180"/>
                    <a:gd name="T3" fmla="*/ 85 h 223"/>
                    <a:gd name="T4" fmla="*/ 5 w 180"/>
                    <a:gd name="T5" fmla="*/ 100 h 223"/>
                    <a:gd name="T6" fmla="*/ 1 w 180"/>
                    <a:gd name="T7" fmla="*/ 114 h 223"/>
                    <a:gd name="T8" fmla="*/ 4 w 180"/>
                    <a:gd name="T9" fmla="*/ 118 h 223"/>
                    <a:gd name="T10" fmla="*/ 9 w 180"/>
                    <a:gd name="T11" fmla="*/ 132 h 223"/>
                    <a:gd name="T12" fmla="*/ 9 w 180"/>
                    <a:gd name="T13" fmla="*/ 139 h 223"/>
                    <a:gd name="T14" fmla="*/ 12 w 180"/>
                    <a:gd name="T15" fmla="*/ 142 h 223"/>
                    <a:gd name="T16" fmla="*/ 13 w 180"/>
                    <a:gd name="T17" fmla="*/ 143 h 223"/>
                    <a:gd name="T18" fmla="*/ 17 w 180"/>
                    <a:gd name="T19" fmla="*/ 149 h 223"/>
                    <a:gd name="T20" fmla="*/ 17 w 180"/>
                    <a:gd name="T21" fmla="*/ 150 h 223"/>
                    <a:gd name="T22" fmla="*/ 17 w 180"/>
                    <a:gd name="T23" fmla="*/ 162 h 223"/>
                    <a:gd name="T24" fmla="*/ 22 w 180"/>
                    <a:gd name="T25" fmla="*/ 167 h 223"/>
                    <a:gd name="T26" fmla="*/ 37 w 180"/>
                    <a:gd name="T27" fmla="*/ 180 h 223"/>
                    <a:gd name="T28" fmla="*/ 48 w 180"/>
                    <a:gd name="T29" fmla="*/ 193 h 223"/>
                    <a:gd name="T30" fmla="*/ 58 w 180"/>
                    <a:gd name="T31" fmla="*/ 204 h 223"/>
                    <a:gd name="T32" fmla="*/ 59 w 180"/>
                    <a:gd name="T33" fmla="*/ 205 h 223"/>
                    <a:gd name="T34" fmla="*/ 60 w 180"/>
                    <a:gd name="T35" fmla="*/ 206 h 223"/>
                    <a:gd name="T36" fmla="*/ 61 w 180"/>
                    <a:gd name="T37" fmla="*/ 209 h 223"/>
                    <a:gd name="T38" fmla="*/ 65 w 180"/>
                    <a:gd name="T39" fmla="*/ 212 h 223"/>
                    <a:gd name="T40" fmla="*/ 70 w 180"/>
                    <a:gd name="T41" fmla="*/ 213 h 223"/>
                    <a:gd name="T42" fmla="*/ 85 w 180"/>
                    <a:gd name="T43" fmla="*/ 212 h 223"/>
                    <a:gd name="T44" fmla="*/ 86 w 180"/>
                    <a:gd name="T45" fmla="*/ 214 h 223"/>
                    <a:gd name="T46" fmla="*/ 89 w 180"/>
                    <a:gd name="T47" fmla="*/ 216 h 223"/>
                    <a:gd name="T48" fmla="*/ 92 w 180"/>
                    <a:gd name="T49" fmla="*/ 218 h 223"/>
                    <a:gd name="T50" fmla="*/ 95 w 180"/>
                    <a:gd name="T51" fmla="*/ 221 h 223"/>
                    <a:gd name="T52" fmla="*/ 102 w 180"/>
                    <a:gd name="T53" fmla="*/ 220 h 223"/>
                    <a:gd name="T54" fmla="*/ 104 w 180"/>
                    <a:gd name="T55" fmla="*/ 220 h 223"/>
                    <a:gd name="T56" fmla="*/ 110 w 180"/>
                    <a:gd name="T57" fmla="*/ 223 h 223"/>
                    <a:gd name="T58" fmla="*/ 123 w 180"/>
                    <a:gd name="T59" fmla="*/ 220 h 223"/>
                    <a:gd name="T60" fmla="*/ 129 w 180"/>
                    <a:gd name="T61" fmla="*/ 216 h 223"/>
                    <a:gd name="T62" fmla="*/ 143 w 180"/>
                    <a:gd name="T63" fmla="*/ 207 h 223"/>
                    <a:gd name="T64" fmla="*/ 146 w 180"/>
                    <a:gd name="T65" fmla="*/ 208 h 223"/>
                    <a:gd name="T66" fmla="*/ 149 w 180"/>
                    <a:gd name="T67" fmla="*/ 209 h 223"/>
                    <a:gd name="T68" fmla="*/ 138 w 180"/>
                    <a:gd name="T69" fmla="*/ 195 h 223"/>
                    <a:gd name="T70" fmla="*/ 128 w 180"/>
                    <a:gd name="T71" fmla="*/ 182 h 223"/>
                    <a:gd name="T72" fmla="*/ 119 w 180"/>
                    <a:gd name="T73" fmla="*/ 171 h 223"/>
                    <a:gd name="T74" fmla="*/ 129 w 180"/>
                    <a:gd name="T75" fmla="*/ 165 h 223"/>
                    <a:gd name="T76" fmla="*/ 133 w 180"/>
                    <a:gd name="T77" fmla="*/ 148 h 223"/>
                    <a:gd name="T78" fmla="*/ 137 w 180"/>
                    <a:gd name="T79" fmla="*/ 139 h 223"/>
                    <a:gd name="T80" fmla="*/ 143 w 180"/>
                    <a:gd name="T81" fmla="*/ 127 h 223"/>
                    <a:gd name="T82" fmla="*/ 154 w 180"/>
                    <a:gd name="T83" fmla="*/ 114 h 223"/>
                    <a:gd name="T84" fmla="*/ 158 w 180"/>
                    <a:gd name="T85" fmla="*/ 101 h 223"/>
                    <a:gd name="T86" fmla="*/ 163 w 180"/>
                    <a:gd name="T87" fmla="*/ 75 h 223"/>
                    <a:gd name="T88" fmla="*/ 172 w 180"/>
                    <a:gd name="T89" fmla="*/ 65 h 223"/>
                    <a:gd name="T90" fmla="*/ 176 w 180"/>
                    <a:gd name="T91" fmla="*/ 63 h 223"/>
                    <a:gd name="T92" fmla="*/ 179 w 180"/>
                    <a:gd name="T93" fmla="*/ 59 h 223"/>
                    <a:gd name="T94" fmla="*/ 166 w 180"/>
                    <a:gd name="T95" fmla="*/ 34 h 223"/>
                    <a:gd name="T96" fmla="*/ 155 w 180"/>
                    <a:gd name="T97" fmla="*/ 6 h 223"/>
                    <a:gd name="T98" fmla="*/ 149 w 180"/>
                    <a:gd name="T99" fmla="*/ 0 h 223"/>
                    <a:gd name="T100" fmla="*/ 147 w 180"/>
                    <a:gd name="T101" fmla="*/ 2 h 223"/>
                    <a:gd name="T102" fmla="*/ 143 w 180"/>
                    <a:gd name="T103" fmla="*/ 2 h 223"/>
                    <a:gd name="T104" fmla="*/ 134 w 180"/>
                    <a:gd name="T105" fmla="*/ 12 h 223"/>
                    <a:gd name="T106" fmla="*/ 108 w 180"/>
                    <a:gd name="T107" fmla="*/ 12 h 223"/>
                    <a:gd name="T108" fmla="*/ 100 w 180"/>
                    <a:gd name="T109" fmla="*/ 13 h 223"/>
                    <a:gd name="T110" fmla="*/ 22 w 180"/>
                    <a:gd name="T111" fmla="*/ 36 h 22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</a:cxnLst>
                  <a:rect l="0" t="0" r="r" b="b"/>
                  <a:pathLst>
                    <a:path w="180" h="223">
                      <a:moveTo>
                        <a:pt x="22" y="36"/>
                      </a:moveTo>
                      <a:cubicBezTo>
                        <a:pt x="22" y="39"/>
                        <a:pt x="22" y="39"/>
                        <a:pt x="22" y="39"/>
                      </a:cubicBezTo>
                      <a:cubicBezTo>
                        <a:pt x="22" y="44"/>
                        <a:pt x="22" y="44"/>
                        <a:pt x="22" y="44"/>
                      </a:cubicBezTo>
                      <a:cubicBezTo>
                        <a:pt x="22" y="71"/>
                        <a:pt x="22" y="71"/>
                        <a:pt x="22" y="71"/>
                      </a:cubicBezTo>
                      <a:cubicBezTo>
                        <a:pt x="23" y="84"/>
                        <a:pt x="20" y="85"/>
                        <a:pt x="19" y="85"/>
                      </a:cubicBezTo>
                      <a:cubicBezTo>
                        <a:pt x="19" y="85"/>
                        <a:pt x="19" y="85"/>
                        <a:pt x="19" y="85"/>
                      </a:cubicBezTo>
                      <a:cubicBezTo>
                        <a:pt x="12" y="87"/>
                        <a:pt x="11" y="89"/>
                        <a:pt x="11" y="89"/>
                      </a:cubicBezTo>
                      <a:cubicBezTo>
                        <a:pt x="11" y="91"/>
                        <a:pt x="11" y="97"/>
                        <a:pt x="5" y="98"/>
                      </a:cubicBezTo>
                      <a:cubicBezTo>
                        <a:pt x="5" y="98"/>
                        <a:pt x="5" y="100"/>
                        <a:pt x="5" y="100"/>
                      </a:cubicBezTo>
                      <a:cubicBezTo>
                        <a:pt x="5" y="102"/>
                        <a:pt x="5" y="106"/>
                        <a:pt x="1" y="106"/>
                      </a:cubicBezTo>
                      <a:cubicBezTo>
                        <a:pt x="1" y="107"/>
                        <a:pt x="1" y="107"/>
                        <a:pt x="1" y="107"/>
                      </a:cubicBezTo>
                      <a:cubicBezTo>
                        <a:pt x="2" y="109"/>
                        <a:pt x="3" y="112"/>
                        <a:pt x="1" y="114"/>
                      </a:cubicBezTo>
                      <a:cubicBezTo>
                        <a:pt x="0" y="115"/>
                        <a:pt x="0" y="116"/>
                        <a:pt x="0" y="117"/>
                      </a:cubicBezTo>
                      <a:cubicBezTo>
                        <a:pt x="0" y="117"/>
                        <a:pt x="0" y="117"/>
                        <a:pt x="1" y="117"/>
                      </a:cubicBezTo>
                      <a:cubicBezTo>
                        <a:pt x="2" y="117"/>
                        <a:pt x="3" y="118"/>
                        <a:pt x="4" y="118"/>
                      </a:cubicBezTo>
                      <a:cubicBezTo>
                        <a:pt x="5" y="120"/>
                        <a:pt x="5" y="122"/>
                        <a:pt x="5" y="125"/>
                      </a:cubicBezTo>
                      <a:cubicBezTo>
                        <a:pt x="5" y="126"/>
                        <a:pt x="5" y="127"/>
                        <a:pt x="5" y="127"/>
                      </a:cubicBezTo>
                      <a:cubicBezTo>
                        <a:pt x="5" y="130"/>
                        <a:pt x="8" y="132"/>
                        <a:pt x="9" y="132"/>
                      </a:cubicBezTo>
                      <a:cubicBezTo>
                        <a:pt x="9" y="132"/>
                        <a:pt x="9" y="133"/>
                        <a:pt x="9" y="133"/>
                      </a:cubicBezTo>
                      <a:cubicBezTo>
                        <a:pt x="11" y="133"/>
                        <a:pt x="11" y="133"/>
                        <a:pt x="11" y="133"/>
                      </a:cubicBezTo>
                      <a:cubicBezTo>
                        <a:pt x="9" y="139"/>
                        <a:pt x="9" y="139"/>
                        <a:pt x="9" y="139"/>
                      </a:cubicBezTo>
                      <a:cubicBezTo>
                        <a:pt x="10" y="140"/>
                        <a:pt x="11" y="140"/>
                        <a:pt x="11" y="142"/>
                      </a:cubicBezTo>
                      <a:cubicBezTo>
                        <a:pt x="12" y="142"/>
                        <a:pt x="12" y="142"/>
                        <a:pt x="12" y="142"/>
                      </a:cubicBezTo>
                      <a:cubicBezTo>
                        <a:pt x="12" y="142"/>
                        <a:pt x="12" y="142"/>
                        <a:pt x="12" y="142"/>
                      </a:cubicBezTo>
                      <a:cubicBezTo>
                        <a:pt x="12" y="142"/>
                        <a:pt x="12" y="142"/>
                        <a:pt x="12" y="142"/>
                      </a:cubicBezTo>
                      <a:cubicBezTo>
                        <a:pt x="12" y="142"/>
                        <a:pt x="12" y="142"/>
                        <a:pt x="12" y="142"/>
                      </a:cubicBezTo>
                      <a:cubicBezTo>
                        <a:pt x="12" y="143"/>
                        <a:pt x="12" y="143"/>
                        <a:pt x="13" y="143"/>
                      </a:cubicBezTo>
                      <a:cubicBezTo>
                        <a:pt x="14" y="145"/>
                        <a:pt x="15" y="146"/>
                        <a:pt x="16" y="148"/>
                      </a:cubicBezTo>
                      <a:cubicBezTo>
                        <a:pt x="16" y="148"/>
                        <a:pt x="16" y="148"/>
                        <a:pt x="16" y="148"/>
                      </a:cubicBezTo>
                      <a:cubicBezTo>
                        <a:pt x="16" y="148"/>
                        <a:pt x="17" y="148"/>
                        <a:pt x="17" y="149"/>
                      </a:cubicBezTo>
                      <a:cubicBezTo>
                        <a:pt x="17" y="149"/>
                        <a:pt x="17" y="149"/>
                        <a:pt x="17" y="149"/>
                      </a:cubicBezTo>
                      <a:cubicBezTo>
                        <a:pt x="17" y="149"/>
                        <a:pt x="17" y="149"/>
                        <a:pt x="17" y="150"/>
                      </a:cubicBezTo>
                      <a:cubicBezTo>
                        <a:pt x="17" y="150"/>
                        <a:pt x="17" y="150"/>
                        <a:pt x="17" y="150"/>
                      </a:cubicBezTo>
                      <a:cubicBezTo>
                        <a:pt x="17" y="150"/>
                        <a:pt x="18" y="151"/>
                        <a:pt x="18" y="151"/>
                      </a:cubicBezTo>
                      <a:cubicBezTo>
                        <a:pt x="19" y="153"/>
                        <a:pt x="20" y="156"/>
                        <a:pt x="20" y="159"/>
                      </a:cubicBezTo>
                      <a:cubicBezTo>
                        <a:pt x="19" y="160"/>
                        <a:pt x="18" y="161"/>
                        <a:pt x="17" y="162"/>
                      </a:cubicBezTo>
                      <a:cubicBezTo>
                        <a:pt x="16" y="162"/>
                        <a:pt x="16" y="162"/>
                        <a:pt x="16" y="162"/>
                      </a:cubicBezTo>
                      <a:cubicBezTo>
                        <a:pt x="21" y="163"/>
                        <a:pt x="21" y="163"/>
                        <a:pt x="21" y="163"/>
                      </a:cubicBezTo>
                      <a:cubicBezTo>
                        <a:pt x="22" y="167"/>
                        <a:pt x="22" y="167"/>
                        <a:pt x="22" y="167"/>
                      </a:cubicBezTo>
                      <a:cubicBezTo>
                        <a:pt x="24" y="167"/>
                        <a:pt x="29" y="168"/>
                        <a:pt x="31" y="171"/>
                      </a:cubicBezTo>
                      <a:cubicBezTo>
                        <a:pt x="32" y="173"/>
                        <a:pt x="33" y="173"/>
                        <a:pt x="34" y="174"/>
                      </a:cubicBezTo>
                      <a:cubicBezTo>
                        <a:pt x="36" y="176"/>
                        <a:pt x="37" y="177"/>
                        <a:pt x="37" y="180"/>
                      </a:cubicBezTo>
                      <a:cubicBezTo>
                        <a:pt x="37" y="180"/>
                        <a:pt x="38" y="181"/>
                        <a:pt x="39" y="181"/>
                      </a:cubicBezTo>
                      <a:cubicBezTo>
                        <a:pt x="40" y="182"/>
                        <a:pt x="41" y="183"/>
                        <a:pt x="43" y="184"/>
                      </a:cubicBezTo>
                      <a:cubicBezTo>
                        <a:pt x="48" y="188"/>
                        <a:pt x="48" y="191"/>
                        <a:pt x="48" y="193"/>
                      </a:cubicBezTo>
                      <a:cubicBezTo>
                        <a:pt x="48" y="194"/>
                        <a:pt x="51" y="196"/>
                        <a:pt x="54" y="197"/>
                      </a:cubicBezTo>
                      <a:cubicBezTo>
                        <a:pt x="55" y="198"/>
                        <a:pt x="55" y="198"/>
                        <a:pt x="55" y="198"/>
                      </a:cubicBezTo>
                      <a:cubicBezTo>
                        <a:pt x="58" y="204"/>
                        <a:pt x="58" y="204"/>
                        <a:pt x="58" y="204"/>
                      </a:cubicBezTo>
                      <a:cubicBezTo>
                        <a:pt x="58" y="204"/>
                        <a:pt x="58" y="204"/>
                        <a:pt x="58" y="204"/>
                      </a:cubicBezTo>
                      <a:cubicBezTo>
                        <a:pt x="58" y="204"/>
                        <a:pt x="58" y="204"/>
                        <a:pt x="58" y="204"/>
                      </a:cubicBezTo>
                      <a:cubicBezTo>
                        <a:pt x="59" y="205"/>
                        <a:pt x="59" y="205"/>
                        <a:pt x="59" y="205"/>
                      </a:cubicBezTo>
                      <a:cubicBezTo>
                        <a:pt x="59" y="205"/>
                        <a:pt x="59" y="205"/>
                        <a:pt x="59" y="205"/>
                      </a:cubicBezTo>
                      <a:cubicBezTo>
                        <a:pt x="60" y="206"/>
                        <a:pt x="60" y="206"/>
                        <a:pt x="60" y="206"/>
                      </a:cubicBezTo>
                      <a:cubicBezTo>
                        <a:pt x="60" y="206"/>
                        <a:pt x="60" y="206"/>
                        <a:pt x="60" y="206"/>
                      </a:cubicBezTo>
                      <a:cubicBezTo>
                        <a:pt x="60" y="207"/>
                        <a:pt x="61" y="207"/>
                        <a:pt x="61" y="208"/>
                      </a:cubicBezTo>
                      <a:cubicBezTo>
                        <a:pt x="61" y="208"/>
                        <a:pt x="61" y="208"/>
                        <a:pt x="61" y="209"/>
                      </a:cubicBezTo>
                      <a:cubicBezTo>
                        <a:pt x="61" y="209"/>
                        <a:pt x="61" y="209"/>
                        <a:pt x="61" y="209"/>
                      </a:cubicBezTo>
                      <a:cubicBezTo>
                        <a:pt x="62" y="209"/>
                        <a:pt x="62" y="209"/>
                        <a:pt x="62" y="210"/>
                      </a:cubicBezTo>
                      <a:cubicBezTo>
                        <a:pt x="62" y="210"/>
                        <a:pt x="62" y="210"/>
                        <a:pt x="62" y="210"/>
                      </a:cubicBezTo>
                      <a:cubicBezTo>
                        <a:pt x="63" y="211"/>
                        <a:pt x="65" y="212"/>
                        <a:pt x="65" y="212"/>
                      </a:cubicBezTo>
                      <a:cubicBezTo>
                        <a:pt x="65" y="212"/>
                        <a:pt x="65" y="212"/>
                        <a:pt x="65" y="212"/>
                      </a:cubicBezTo>
                      <a:cubicBezTo>
                        <a:pt x="66" y="213"/>
                        <a:pt x="67" y="213"/>
                        <a:pt x="68" y="213"/>
                      </a:cubicBezTo>
                      <a:cubicBezTo>
                        <a:pt x="69" y="213"/>
                        <a:pt x="69" y="213"/>
                        <a:pt x="70" y="213"/>
                      </a:cubicBezTo>
                      <a:cubicBezTo>
                        <a:pt x="72" y="210"/>
                        <a:pt x="75" y="211"/>
                        <a:pt x="77" y="212"/>
                      </a:cubicBezTo>
                      <a:cubicBezTo>
                        <a:pt x="79" y="211"/>
                        <a:pt x="82" y="210"/>
                        <a:pt x="84" y="212"/>
                      </a:cubicBezTo>
                      <a:cubicBezTo>
                        <a:pt x="84" y="212"/>
                        <a:pt x="84" y="212"/>
                        <a:pt x="85" y="212"/>
                      </a:cubicBezTo>
                      <a:cubicBezTo>
                        <a:pt x="85" y="212"/>
                        <a:pt x="85" y="212"/>
                        <a:pt x="85" y="212"/>
                      </a:cubicBezTo>
                      <a:cubicBezTo>
                        <a:pt x="85" y="213"/>
                        <a:pt x="85" y="213"/>
                        <a:pt x="86" y="213"/>
                      </a:cubicBezTo>
                      <a:cubicBezTo>
                        <a:pt x="86" y="213"/>
                        <a:pt x="86" y="213"/>
                        <a:pt x="86" y="214"/>
                      </a:cubicBezTo>
                      <a:cubicBezTo>
                        <a:pt x="87" y="214"/>
                        <a:pt x="87" y="214"/>
                        <a:pt x="87" y="214"/>
                      </a:cubicBezTo>
                      <a:cubicBezTo>
                        <a:pt x="87" y="214"/>
                        <a:pt x="88" y="215"/>
                        <a:pt x="88" y="215"/>
                      </a:cubicBezTo>
                      <a:cubicBezTo>
                        <a:pt x="88" y="215"/>
                        <a:pt x="89" y="215"/>
                        <a:pt x="89" y="216"/>
                      </a:cubicBezTo>
                      <a:cubicBezTo>
                        <a:pt x="89" y="216"/>
                        <a:pt x="90" y="216"/>
                        <a:pt x="90" y="216"/>
                      </a:cubicBezTo>
                      <a:cubicBezTo>
                        <a:pt x="90" y="217"/>
                        <a:pt x="90" y="217"/>
                        <a:pt x="91" y="217"/>
                      </a:cubicBezTo>
                      <a:cubicBezTo>
                        <a:pt x="91" y="217"/>
                        <a:pt x="91" y="218"/>
                        <a:pt x="92" y="218"/>
                      </a:cubicBezTo>
                      <a:cubicBezTo>
                        <a:pt x="92" y="218"/>
                        <a:pt x="92" y="219"/>
                        <a:pt x="93" y="219"/>
                      </a:cubicBezTo>
                      <a:cubicBezTo>
                        <a:pt x="93" y="219"/>
                        <a:pt x="93" y="219"/>
                        <a:pt x="94" y="220"/>
                      </a:cubicBezTo>
                      <a:cubicBezTo>
                        <a:pt x="94" y="220"/>
                        <a:pt x="94" y="220"/>
                        <a:pt x="95" y="221"/>
                      </a:cubicBezTo>
                      <a:cubicBezTo>
                        <a:pt x="95" y="221"/>
                        <a:pt x="95" y="221"/>
                        <a:pt x="96" y="222"/>
                      </a:cubicBezTo>
                      <a:cubicBezTo>
                        <a:pt x="96" y="222"/>
                        <a:pt x="96" y="222"/>
                        <a:pt x="96" y="222"/>
                      </a:cubicBezTo>
                      <a:cubicBezTo>
                        <a:pt x="98" y="222"/>
                        <a:pt x="100" y="221"/>
                        <a:pt x="102" y="220"/>
                      </a:cubicBezTo>
                      <a:cubicBezTo>
                        <a:pt x="102" y="220"/>
                        <a:pt x="102" y="220"/>
                        <a:pt x="102" y="220"/>
                      </a:cubicBezTo>
                      <a:cubicBezTo>
                        <a:pt x="103" y="220"/>
                        <a:pt x="103" y="220"/>
                        <a:pt x="104" y="220"/>
                      </a:cubicBezTo>
                      <a:cubicBezTo>
                        <a:pt x="104" y="220"/>
                        <a:pt x="104" y="220"/>
                        <a:pt x="104" y="220"/>
                      </a:cubicBezTo>
                      <a:cubicBezTo>
                        <a:pt x="104" y="220"/>
                        <a:pt x="104" y="220"/>
                        <a:pt x="104" y="220"/>
                      </a:cubicBezTo>
                      <a:cubicBezTo>
                        <a:pt x="106" y="220"/>
                        <a:pt x="108" y="221"/>
                        <a:pt x="109" y="222"/>
                      </a:cubicBezTo>
                      <a:cubicBezTo>
                        <a:pt x="109" y="222"/>
                        <a:pt x="110" y="222"/>
                        <a:pt x="110" y="223"/>
                      </a:cubicBezTo>
                      <a:cubicBezTo>
                        <a:pt x="112" y="221"/>
                        <a:pt x="116" y="219"/>
                        <a:pt x="118" y="219"/>
                      </a:cubicBezTo>
                      <a:cubicBezTo>
                        <a:pt x="119" y="219"/>
                        <a:pt x="120" y="220"/>
                        <a:pt x="120" y="220"/>
                      </a:cubicBezTo>
                      <a:cubicBezTo>
                        <a:pt x="121" y="220"/>
                        <a:pt x="122" y="220"/>
                        <a:pt x="123" y="220"/>
                      </a:cubicBezTo>
                      <a:cubicBezTo>
                        <a:pt x="124" y="220"/>
                        <a:pt x="124" y="220"/>
                        <a:pt x="125" y="220"/>
                      </a:cubicBezTo>
                      <a:cubicBezTo>
                        <a:pt x="125" y="219"/>
                        <a:pt x="126" y="218"/>
                        <a:pt x="128" y="217"/>
                      </a:cubicBezTo>
                      <a:cubicBezTo>
                        <a:pt x="128" y="217"/>
                        <a:pt x="129" y="216"/>
                        <a:pt x="129" y="216"/>
                      </a:cubicBezTo>
                      <a:cubicBezTo>
                        <a:pt x="130" y="215"/>
                        <a:pt x="130" y="215"/>
                        <a:pt x="130" y="215"/>
                      </a:cubicBezTo>
                      <a:cubicBezTo>
                        <a:pt x="131" y="212"/>
                        <a:pt x="138" y="208"/>
                        <a:pt x="140" y="208"/>
                      </a:cubicBezTo>
                      <a:cubicBezTo>
                        <a:pt x="141" y="207"/>
                        <a:pt x="142" y="207"/>
                        <a:pt x="143" y="207"/>
                      </a:cubicBezTo>
                      <a:cubicBezTo>
                        <a:pt x="143" y="207"/>
                        <a:pt x="144" y="207"/>
                        <a:pt x="144" y="207"/>
                      </a:cubicBezTo>
                      <a:cubicBezTo>
                        <a:pt x="145" y="207"/>
                        <a:pt x="145" y="207"/>
                        <a:pt x="146" y="207"/>
                      </a:cubicBezTo>
                      <a:cubicBezTo>
                        <a:pt x="146" y="207"/>
                        <a:pt x="146" y="208"/>
                        <a:pt x="146" y="208"/>
                      </a:cubicBezTo>
                      <a:cubicBezTo>
                        <a:pt x="147" y="208"/>
                        <a:pt x="147" y="208"/>
                        <a:pt x="147" y="208"/>
                      </a:cubicBezTo>
                      <a:cubicBezTo>
                        <a:pt x="148" y="208"/>
                        <a:pt x="148" y="208"/>
                        <a:pt x="148" y="208"/>
                      </a:cubicBezTo>
                      <a:cubicBezTo>
                        <a:pt x="148" y="209"/>
                        <a:pt x="149" y="209"/>
                        <a:pt x="149" y="209"/>
                      </a:cubicBezTo>
                      <a:cubicBezTo>
                        <a:pt x="149" y="208"/>
                        <a:pt x="149" y="208"/>
                        <a:pt x="149" y="207"/>
                      </a:cubicBezTo>
                      <a:cubicBezTo>
                        <a:pt x="149" y="206"/>
                        <a:pt x="149" y="205"/>
                        <a:pt x="149" y="204"/>
                      </a:cubicBezTo>
                      <a:cubicBezTo>
                        <a:pt x="146" y="204"/>
                        <a:pt x="140" y="200"/>
                        <a:pt x="138" y="195"/>
                      </a:cubicBezTo>
                      <a:cubicBezTo>
                        <a:pt x="138" y="194"/>
                        <a:pt x="137" y="193"/>
                        <a:pt x="137" y="193"/>
                      </a:cubicBezTo>
                      <a:cubicBezTo>
                        <a:pt x="136" y="191"/>
                        <a:pt x="134" y="189"/>
                        <a:pt x="133" y="187"/>
                      </a:cubicBezTo>
                      <a:cubicBezTo>
                        <a:pt x="131" y="186"/>
                        <a:pt x="129" y="184"/>
                        <a:pt x="128" y="182"/>
                      </a:cubicBezTo>
                      <a:cubicBezTo>
                        <a:pt x="128" y="181"/>
                        <a:pt x="126" y="181"/>
                        <a:pt x="124" y="180"/>
                      </a:cubicBezTo>
                      <a:cubicBezTo>
                        <a:pt x="122" y="179"/>
                        <a:pt x="119" y="179"/>
                        <a:pt x="118" y="177"/>
                      </a:cubicBezTo>
                      <a:cubicBezTo>
                        <a:pt x="117" y="174"/>
                        <a:pt x="118" y="172"/>
                        <a:pt x="119" y="171"/>
                      </a:cubicBezTo>
                      <a:cubicBezTo>
                        <a:pt x="120" y="171"/>
                        <a:pt x="120" y="170"/>
                        <a:pt x="120" y="169"/>
                      </a:cubicBezTo>
                      <a:cubicBezTo>
                        <a:pt x="120" y="168"/>
                        <a:pt x="121" y="165"/>
                        <a:pt x="126" y="165"/>
                      </a:cubicBezTo>
                      <a:cubicBezTo>
                        <a:pt x="127" y="165"/>
                        <a:pt x="128" y="165"/>
                        <a:pt x="129" y="165"/>
                      </a:cubicBezTo>
                      <a:cubicBezTo>
                        <a:pt x="129" y="165"/>
                        <a:pt x="129" y="165"/>
                        <a:pt x="129" y="166"/>
                      </a:cubicBezTo>
                      <a:cubicBezTo>
                        <a:pt x="130" y="163"/>
                        <a:pt x="130" y="158"/>
                        <a:pt x="130" y="155"/>
                      </a:cubicBezTo>
                      <a:cubicBezTo>
                        <a:pt x="130" y="152"/>
                        <a:pt x="132" y="150"/>
                        <a:pt x="133" y="148"/>
                      </a:cubicBezTo>
                      <a:cubicBezTo>
                        <a:pt x="133" y="147"/>
                        <a:pt x="134" y="146"/>
                        <a:pt x="134" y="146"/>
                      </a:cubicBezTo>
                      <a:cubicBezTo>
                        <a:pt x="133" y="145"/>
                        <a:pt x="133" y="144"/>
                        <a:pt x="133" y="143"/>
                      </a:cubicBezTo>
                      <a:cubicBezTo>
                        <a:pt x="134" y="141"/>
                        <a:pt x="135" y="140"/>
                        <a:pt x="137" y="139"/>
                      </a:cubicBezTo>
                      <a:cubicBezTo>
                        <a:pt x="138" y="139"/>
                        <a:pt x="139" y="138"/>
                        <a:pt x="139" y="138"/>
                      </a:cubicBezTo>
                      <a:cubicBezTo>
                        <a:pt x="140" y="137"/>
                        <a:pt x="140" y="136"/>
                        <a:pt x="140" y="134"/>
                      </a:cubicBezTo>
                      <a:cubicBezTo>
                        <a:pt x="141" y="132"/>
                        <a:pt x="141" y="129"/>
                        <a:pt x="143" y="127"/>
                      </a:cubicBezTo>
                      <a:cubicBezTo>
                        <a:pt x="144" y="126"/>
                        <a:pt x="145" y="124"/>
                        <a:pt x="146" y="123"/>
                      </a:cubicBezTo>
                      <a:cubicBezTo>
                        <a:pt x="147" y="120"/>
                        <a:pt x="149" y="118"/>
                        <a:pt x="151" y="118"/>
                      </a:cubicBezTo>
                      <a:cubicBezTo>
                        <a:pt x="152" y="118"/>
                        <a:pt x="154" y="116"/>
                        <a:pt x="154" y="114"/>
                      </a:cubicBezTo>
                      <a:cubicBezTo>
                        <a:pt x="154" y="113"/>
                        <a:pt x="155" y="111"/>
                        <a:pt x="156" y="109"/>
                      </a:cubicBezTo>
                      <a:cubicBezTo>
                        <a:pt x="157" y="107"/>
                        <a:pt x="158" y="104"/>
                        <a:pt x="158" y="101"/>
                      </a:cubicBezTo>
                      <a:cubicBezTo>
                        <a:pt x="158" y="101"/>
                        <a:pt x="158" y="101"/>
                        <a:pt x="158" y="101"/>
                      </a:cubicBezTo>
                      <a:cubicBezTo>
                        <a:pt x="158" y="101"/>
                        <a:pt x="158" y="100"/>
                        <a:pt x="158" y="99"/>
                      </a:cubicBezTo>
                      <a:cubicBezTo>
                        <a:pt x="157" y="94"/>
                        <a:pt x="156" y="89"/>
                        <a:pt x="159" y="85"/>
                      </a:cubicBezTo>
                      <a:cubicBezTo>
                        <a:pt x="162" y="81"/>
                        <a:pt x="164" y="78"/>
                        <a:pt x="163" y="75"/>
                      </a:cubicBezTo>
                      <a:cubicBezTo>
                        <a:pt x="162" y="71"/>
                        <a:pt x="166" y="70"/>
                        <a:pt x="168" y="68"/>
                      </a:cubicBezTo>
                      <a:cubicBezTo>
                        <a:pt x="169" y="68"/>
                        <a:pt x="169" y="67"/>
                        <a:pt x="170" y="67"/>
                      </a:cubicBezTo>
                      <a:cubicBezTo>
                        <a:pt x="170" y="66"/>
                        <a:pt x="171" y="66"/>
                        <a:pt x="172" y="65"/>
                      </a:cubicBezTo>
                      <a:cubicBezTo>
                        <a:pt x="173" y="65"/>
                        <a:pt x="173" y="65"/>
                        <a:pt x="174" y="64"/>
                      </a:cubicBezTo>
                      <a:cubicBezTo>
                        <a:pt x="174" y="64"/>
                        <a:pt x="174" y="64"/>
                        <a:pt x="174" y="64"/>
                      </a:cubicBezTo>
                      <a:cubicBezTo>
                        <a:pt x="175" y="63"/>
                        <a:pt x="175" y="63"/>
                        <a:pt x="176" y="63"/>
                      </a:cubicBezTo>
                      <a:cubicBezTo>
                        <a:pt x="176" y="62"/>
                        <a:pt x="176" y="62"/>
                        <a:pt x="177" y="62"/>
                      </a:cubicBezTo>
                      <a:cubicBezTo>
                        <a:pt x="177" y="61"/>
                        <a:pt x="178" y="61"/>
                        <a:pt x="178" y="61"/>
                      </a:cubicBezTo>
                      <a:cubicBezTo>
                        <a:pt x="178" y="60"/>
                        <a:pt x="178" y="60"/>
                        <a:pt x="179" y="59"/>
                      </a:cubicBezTo>
                      <a:cubicBezTo>
                        <a:pt x="179" y="59"/>
                        <a:pt x="179" y="59"/>
                        <a:pt x="180" y="58"/>
                      </a:cubicBezTo>
                      <a:cubicBezTo>
                        <a:pt x="177" y="56"/>
                        <a:pt x="175" y="54"/>
                        <a:pt x="174" y="54"/>
                      </a:cubicBezTo>
                      <a:cubicBezTo>
                        <a:pt x="169" y="52"/>
                        <a:pt x="166" y="44"/>
                        <a:pt x="166" y="34"/>
                      </a:cubicBezTo>
                      <a:cubicBezTo>
                        <a:pt x="166" y="28"/>
                        <a:pt x="165" y="23"/>
                        <a:pt x="165" y="19"/>
                      </a:cubicBezTo>
                      <a:cubicBezTo>
                        <a:pt x="164" y="18"/>
                        <a:pt x="164" y="17"/>
                        <a:pt x="164" y="16"/>
                      </a:cubicBezTo>
                      <a:cubicBezTo>
                        <a:pt x="164" y="14"/>
                        <a:pt x="160" y="8"/>
                        <a:pt x="155" y="6"/>
                      </a:cubicBezTo>
                      <a:cubicBezTo>
                        <a:pt x="152" y="4"/>
                        <a:pt x="150" y="2"/>
                        <a:pt x="149" y="0"/>
                      </a:cubicBezTo>
                      <a:cubicBezTo>
                        <a:pt x="149" y="0"/>
                        <a:pt x="149" y="0"/>
                        <a:pt x="149" y="0"/>
                      </a:cubicBezTo>
                      <a:cubicBezTo>
                        <a:pt x="149" y="0"/>
                        <a:pt x="149" y="0"/>
                        <a:pt x="149" y="0"/>
                      </a:cubicBezTo>
                      <a:cubicBezTo>
                        <a:pt x="149" y="0"/>
                        <a:pt x="148" y="1"/>
                        <a:pt x="148" y="1"/>
                      </a:cubicBezTo>
                      <a:cubicBezTo>
                        <a:pt x="148" y="1"/>
                        <a:pt x="148" y="1"/>
                        <a:pt x="148" y="1"/>
                      </a:cubicBezTo>
                      <a:cubicBezTo>
                        <a:pt x="147" y="1"/>
                        <a:pt x="147" y="1"/>
                        <a:pt x="147" y="2"/>
                      </a:cubicBezTo>
                      <a:cubicBezTo>
                        <a:pt x="147" y="2"/>
                        <a:pt x="147" y="2"/>
                        <a:pt x="147" y="2"/>
                      </a:cubicBezTo>
                      <a:cubicBezTo>
                        <a:pt x="146" y="2"/>
                        <a:pt x="146" y="2"/>
                        <a:pt x="145" y="2"/>
                      </a:cubicBezTo>
                      <a:cubicBezTo>
                        <a:pt x="143" y="2"/>
                        <a:pt x="143" y="2"/>
                        <a:pt x="143" y="2"/>
                      </a:cubicBezTo>
                      <a:cubicBezTo>
                        <a:pt x="143" y="2"/>
                        <a:pt x="143" y="3"/>
                        <a:pt x="143" y="4"/>
                      </a:cubicBezTo>
                      <a:cubicBezTo>
                        <a:pt x="142" y="6"/>
                        <a:pt x="140" y="10"/>
                        <a:pt x="136" y="10"/>
                      </a:cubicBezTo>
                      <a:cubicBezTo>
                        <a:pt x="134" y="10"/>
                        <a:pt x="134" y="10"/>
                        <a:pt x="134" y="12"/>
                      </a:cubicBezTo>
                      <a:cubicBezTo>
                        <a:pt x="133" y="13"/>
                        <a:pt x="132" y="15"/>
                        <a:pt x="129" y="15"/>
                      </a:cubicBezTo>
                      <a:cubicBezTo>
                        <a:pt x="126" y="15"/>
                        <a:pt x="124" y="13"/>
                        <a:pt x="123" y="12"/>
                      </a:cubicBezTo>
                      <a:cubicBezTo>
                        <a:pt x="108" y="12"/>
                        <a:pt x="108" y="12"/>
                        <a:pt x="108" y="12"/>
                      </a:cubicBezTo>
                      <a:cubicBezTo>
                        <a:pt x="107" y="11"/>
                        <a:pt x="107" y="11"/>
                        <a:pt x="107" y="11"/>
                      </a:cubicBezTo>
                      <a:cubicBezTo>
                        <a:pt x="107" y="11"/>
                        <a:pt x="105" y="10"/>
                        <a:pt x="104" y="10"/>
                      </a:cubicBezTo>
                      <a:cubicBezTo>
                        <a:pt x="100" y="13"/>
                        <a:pt x="100" y="13"/>
                        <a:pt x="100" y="13"/>
                      </a:cubicBezTo>
                      <a:cubicBezTo>
                        <a:pt x="33" y="13"/>
                        <a:pt x="33" y="13"/>
                        <a:pt x="33" y="13"/>
                      </a:cubicBezTo>
                      <a:cubicBezTo>
                        <a:pt x="33" y="36"/>
                        <a:pt x="33" y="36"/>
                        <a:pt x="33" y="36"/>
                      </a:cubicBezTo>
                      <a:lnTo>
                        <a:pt x="22" y="36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443" name="Freeform 1635">
                  <a:extLst>
                    <a:ext uri="{FF2B5EF4-FFF2-40B4-BE49-F238E27FC236}">
                      <a16:creationId xmlns:a16="http://schemas.microsoft.com/office/drawing/2014/main" id="{85CC2813-067D-4354-96E3-FC19283EBEF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13" y="2855"/>
                  <a:ext cx="1" cy="0"/>
                </a:xfrm>
                <a:custGeom>
                  <a:avLst/>
                  <a:gdLst>
                    <a:gd name="T0" fmla="*/ 1 w 1"/>
                    <a:gd name="T1" fmla="*/ 0 w 1"/>
                    <a:gd name="T2" fmla="*/ 1 w 1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</a:cxnLst>
                  <a:rect l="0" t="0" r="r" b="b"/>
                  <a:pathLst>
                    <a:path w="1">
                      <a:moveTo>
                        <a:pt x="1" y="0"/>
                      </a:moveTo>
                      <a:cubicBezTo>
                        <a:pt x="1" y="0"/>
                        <a:pt x="1" y="0"/>
                        <a:pt x="0" y="0"/>
                      </a:cubicBezTo>
                      <a:cubicBezTo>
                        <a:pt x="1" y="0"/>
                        <a:pt x="1" y="0"/>
                        <a:pt x="1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444" name="Freeform 1636">
                  <a:extLst>
                    <a:ext uri="{FF2B5EF4-FFF2-40B4-BE49-F238E27FC236}">
                      <a16:creationId xmlns:a16="http://schemas.microsoft.com/office/drawing/2014/main" id="{F093C672-9632-4642-AE12-BC74551C2B1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55" y="2909"/>
                  <a:ext cx="3" cy="6"/>
                </a:xfrm>
                <a:custGeom>
                  <a:avLst/>
                  <a:gdLst>
                    <a:gd name="T0" fmla="*/ 3 w 3"/>
                    <a:gd name="T1" fmla="*/ 6 h 6"/>
                    <a:gd name="T2" fmla="*/ 0 w 3"/>
                    <a:gd name="T3" fmla="*/ 0 h 6"/>
                    <a:gd name="T4" fmla="*/ 3 w 3"/>
                    <a:gd name="T5" fmla="*/ 6 h 6"/>
                    <a:gd name="T6" fmla="*/ 3 w 3"/>
                    <a:gd name="T7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" h="6">
                      <a:moveTo>
                        <a:pt x="3" y="6"/>
                      </a:moveTo>
                      <a:lnTo>
                        <a:pt x="0" y="0"/>
                      </a:lnTo>
                      <a:lnTo>
                        <a:pt x="3" y="6"/>
                      </a:lnTo>
                      <a:lnTo>
                        <a:pt x="3" y="6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445" name="Freeform 1637">
                  <a:extLst>
                    <a:ext uri="{FF2B5EF4-FFF2-40B4-BE49-F238E27FC236}">
                      <a16:creationId xmlns:a16="http://schemas.microsoft.com/office/drawing/2014/main" id="{9A2FA4BE-7D5F-4F10-BA5A-1EA1DCBE531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18" y="2862"/>
                  <a:ext cx="0" cy="1"/>
                </a:xfrm>
                <a:custGeom>
                  <a:avLst/>
                  <a:gdLst>
                    <a:gd name="T0" fmla="*/ 0 h 1"/>
                    <a:gd name="T1" fmla="*/ 1 h 1"/>
                    <a:gd name="T2" fmla="*/ 0 h 1"/>
                  </a:gdLst>
                  <a:ahLst/>
                  <a:cxnLst>
                    <a:cxn ang="0">
                      <a:pos x="0" y="T0"/>
                    </a:cxn>
                    <a:cxn ang="0">
                      <a:pos x="0" y="T1"/>
                    </a:cxn>
                    <a:cxn ang="0">
                      <a:pos x="0" y="T2"/>
                    </a:cxn>
                  </a:cxnLst>
                  <a:rect l="0" t="0" r="r" b="b"/>
                  <a:pathLst>
                    <a:path h="1">
                      <a:moveTo>
                        <a:pt x="0" y="0"/>
                      </a:moveTo>
                      <a:cubicBezTo>
                        <a:pt x="0" y="0"/>
                        <a:pt x="0" y="0"/>
                        <a:pt x="0" y="1"/>
                      </a:cubicBezTo>
                      <a:cubicBezTo>
                        <a:pt x="0" y="0"/>
                        <a:pt x="0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446" name="Freeform 1638">
                  <a:extLst>
                    <a:ext uri="{FF2B5EF4-FFF2-40B4-BE49-F238E27FC236}">
                      <a16:creationId xmlns:a16="http://schemas.microsoft.com/office/drawing/2014/main" id="{07B69E0B-16B3-4A5E-A51F-57990C30AEC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14" y="285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447" name="Freeform 1639">
                  <a:extLst>
                    <a:ext uri="{FF2B5EF4-FFF2-40B4-BE49-F238E27FC236}">
                      <a16:creationId xmlns:a16="http://schemas.microsoft.com/office/drawing/2014/main" id="{61A05451-7D8C-4D3B-BD97-449CBEFD46E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17" y="2861"/>
                  <a:ext cx="1" cy="1"/>
                </a:xfrm>
                <a:custGeom>
                  <a:avLst/>
                  <a:gdLst>
                    <a:gd name="T0" fmla="*/ 0 w 1"/>
                    <a:gd name="T1" fmla="*/ 0 h 1"/>
                    <a:gd name="T2" fmla="*/ 1 w 1"/>
                    <a:gd name="T3" fmla="*/ 1 h 1"/>
                    <a:gd name="T4" fmla="*/ 0 w 1"/>
                    <a:gd name="T5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1" h="1">
                      <a:moveTo>
                        <a:pt x="0" y="0"/>
                      </a:moveTo>
                      <a:cubicBezTo>
                        <a:pt x="0" y="0"/>
                        <a:pt x="0" y="0"/>
                        <a:pt x="1" y="1"/>
                      </a:cubicBezTo>
                      <a:cubicBezTo>
                        <a:pt x="1" y="0"/>
                        <a:pt x="0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448" name="Freeform 1640">
                  <a:extLst>
                    <a:ext uri="{FF2B5EF4-FFF2-40B4-BE49-F238E27FC236}">
                      <a16:creationId xmlns:a16="http://schemas.microsoft.com/office/drawing/2014/main" id="{E17E65CB-5485-4FC4-904F-607DAA43E13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14" y="2856"/>
                  <a:ext cx="3" cy="5"/>
                </a:xfrm>
                <a:custGeom>
                  <a:avLst/>
                  <a:gdLst>
                    <a:gd name="T0" fmla="*/ 0 w 3"/>
                    <a:gd name="T1" fmla="*/ 0 h 5"/>
                    <a:gd name="T2" fmla="*/ 3 w 3"/>
                    <a:gd name="T3" fmla="*/ 5 h 5"/>
                    <a:gd name="T4" fmla="*/ 0 w 3"/>
                    <a:gd name="T5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3" h="5">
                      <a:moveTo>
                        <a:pt x="0" y="0"/>
                      </a:moveTo>
                      <a:cubicBezTo>
                        <a:pt x="1" y="2"/>
                        <a:pt x="2" y="3"/>
                        <a:pt x="3" y="5"/>
                      </a:cubicBezTo>
                      <a:cubicBezTo>
                        <a:pt x="2" y="3"/>
                        <a:pt x="1" y="2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449" name="Freeform 1641">
                  <a:extLst>
                    <a:ext uri="{FF2B5EF4-FFF2-40B4-BE49-F238E27FC236}">
                      <a16:creationId xmlns:a16="http://schemas.microsoft.com/office/drawing/2014/main" id="{CA68ADE0-244C-4F43-89FA-6A2B6EF16CA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11" y="2846"/>
                  <a:ext cx="2" cy="6"/>
                </a:xfrm>
                <a:custGeom>
                  <a:avLst/>
                  <a:gdLst>
                    <a:gd name="T0" fmla="*/ 2 w 2"/>
                    <a:gd name="T1" fmla="*/ 1 h 7"/>
                    <a:gd name="T2" fmla="*/ 0 w 2"/>
                    <a:gd name="T3" fmla="*/ 7 h 7"/>
                    <a:gd name="T4" fmla="*/ 0 w 2"/>
                    <a:gd name="T5" fmla="*/ 7 h 7"/>
                    <a:gd name="T6" fmla="*/ 2 w 2"/>
                    <a:gd name="T7" fmla="*/ 1 h 7"/>
                    <a:gd name="T8" fmla="*/ 0 w 2"/>
                    <a:gd name="T9" fmla="*/ 1 h 7"/>
                    <a:gd name="T10" fmla="*/ 0 w 2"/>
                    <a:gd name="T11" fmla="*/ 0 h 7"/>
                    <a:gd name="T12" fmla="*/ 0 w 2"/>
                    <a:gd name="T13" fmla="*/ 1 h 7"/>
                    <a:gd name="T14" fmla="*/ 2 w 2"/>
                    <a:gd name="T15" fmla="*/ 1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2" h="7">
                      <a:moveTo>
                        <a:pt x="2" y="1"/>
                      </a:moveTo>
                      <a:cubicBezTo>
                        <a:pt x="0" y="7"/>
                        <a:pt x="0" y="7"/>
                        <a:pt x="0" y="7"/>
                      </a:cubicBezTo>
                      <a:cubicBezTo>
                        <a:pt x="0" y="7"/>
                        <a:pt x="0" y="7"/>
                        <a:pt x="0" y="7"/>
                      </a:cubicBezTo>
                      <a:cubicBezTo>
                        <a:pt x="2" y="1"/>
                        <a:pt x="2" y="1"/>
                        <a:pt x="2" y="1"/>
                      </a:cubicBezTo>
                      <a:cubicBezTo>
                        <a:pt x="0" y="1"/>
                        <a:pt x="0" y="1"/>
                        <a:pt x="0" y="1"/>
                      </a:cubicBezTo>
                      <a:cubicBezTo>
                        <a:pt x="0" y="1"/>
                        <a:pt x="0" y="0"/>
                        <a:pt x="0" y="0"/>
                      </a:cubicBezTo>
                      <a:cubicBezTo>
                        <a:pt x="0" y="0"/>
                        <a:pt x="0" y="1"/>
                        <a:pt x="0" y="1"/>
                      </a:cubicBezTo>
                      <a:lnTo>
                        <a:pt x="2" y="1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450" name="Freeform 1642">
                  <a:extLst>
                    <a:ext uri="{FF2B5EF4-FFF2-40B4-BE49-F238E27FC236}">
                      <a16:creationId xmlns:a16="http://schemas.microsoft.com/office/drawing/2014/main" id="{ABE492CE-1FA9-4BC2-9660-AF9EE9E980A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14" y="285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451" name="Oval 1643">
                  <a:extLst>
                    <a:ext uri="{FF2B5EF4-FFF2-40B4-BE49-F238E27FC236}">
                      <a16:creationId xmlns:a16="http://schemas.microsoft.com/office/drawing/2014/main" id="{D07CCA54-0B58-48EE-AE30-20CA4B16592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14" y="2855"/>
                  <a:ext cx="1" cy="1"/>
                </a:xfrm>
                <a:prstGeom prst="ellipse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452" name="Freeform 1644">
                  <a:extLst>
                    <a:ext uri="{FF2B5EF4-FFF2-40B4-BE49-F238E27FC236}">
                      <a16:creationId xmlns:a16="http://schemas.microsoft.com/office/drawing/2014/main" id="{7DEA215C-64AC-475A-981E-AC7DEDB503D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43" y="2721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453" name="Freeform 1645">
                  <a:extLst>
                    <a:ext uri="{FF2B5EF4-FFF2-40B4-BE49-F238E27FC236}">
                      <a16:creationId xmlns:a16="http://schemas.microsoft.com/office/drawing/2014/main" id="{9C431C0B-CFEA-4B7A-A9C0-60179F97C00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44" y="272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454" name="Freeform 1646">
                  <a:extLst>
                    <a:ext uri="{FF2B5EF4-FFF2-40B4-BE49-F238E27FC236}">
                      <a16:creationId xmlns:a16="http://schemas.microsoft.com/office/drawing/2014/main" id="{1D1D91C9-060C-4561-A38B-58418E2E6B6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45" y="2719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455" name="Freeform 1647">
                  <a:extLst>
                    <a:ext uri="{FF2B5EF4-FFF2-40B4-BE49-F238E27FC236}">
                      <a16:creationId xmlns:a16="http://schemas.microsoft.com/office/drawing/2014/main" id="{CD10CCB6-477A-4328-8363-C972C801246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12" y="2837"/>
                  <a:ext cx="16" cy="15"/>
                </a:xfrm>
                <a:custGeom>
                  <a:avLst/>
                  <a:gdLst>
                    <a:gd name="T0" fmla="*/ 4 w 16"/>
                    <a:gd name="T1" fmla="*/ 5 h 16"/>
                    <a:gd name="T2" fmla="*/ 4 w 16"/>
                    <a:gd name="T3" fmla="*/ 6 h 16"/>
                    <a:gd name="T4" fmla="*/ 3 w 16"/>
                    <a:gd name="T5" fmla="*/ 7 h 16"/>
                    <a:gd name="T6" fmla="*/ 3 w 16"/>
                    <a:gd name="T7" fmla="*/ 8 h 16"/>
                    <a:gd name="T8" fmla="*/ 1 w 16"/>
                    <a:gd name="T9" fmla="*/ 9 h 16"/>
                    <a:gd name="T10" fmla="*/ 1 w 16"/>
                    <a:gd name="T11" fmla="*/ 16 h 16"/>
                    <a:gd name="T12" fmla="*/ 2 w 16"/>
                    <a:gd name="T13" fmla="*/ 16 h 16"/>
                    <a:gd name="T14" fmla="*/ 5 w 16"/>
                    <a:gd name="T15" fmla="*/ 15 h 16"/>
                    <a:gd name="T16" fmla="*/ 6 w 16"/>
                    <a:gd name="T17" fmla="*/ 15 h 16"/>
                    <a:gd name="T18" fmla="*/ 6 w 16"/>
                    <a:gd name="T19" fmla="*/ 14 h 16"/>
                    <a:gd name="T20" fmla="*/ 8 w 16"/>
                    <a:gd name="T21" fmla="*/ 14 h 16"/>
                    <a:gd name="T22" fmla="*/ 8 w 16"/>
                    <a:gd name="T23" fmla="*/ 14 h 16"/>
                    <a:gd name="T24" fmla="*/ 9 w 16"/>
                    <a:gd name="T25" fmla="*/ 15 h 16"/>
                    <a:gd name="T26" fmla="*/ 10 w 16"/>
                    <a:gd name="T27" fmla="*/ 15 h 16"/>
                    <a:gd name="T28" fmla="*/ 10 w 16"/>
                    <a:gd name="T29" fmla="*/ 16 h 16"/>
                    <a:gd name="T30" fmla="*/ 11 w 16"/>
                    <a:gd name="T31" fmla="*/ 16 h 16"/>
                    <a:gd name="T32" fmla="*/ 12 w 16"/>
                    <a:gd name="T33" fmla="*/ 14 h 16"/>
                    <a:gd name="T34" fmla="*/ 11 w 16"/>
                    <a:gd name="T35" fmla="*/ 13 h 16"/>
                    <a:gd name="T36" fmla="*/ 8 w 16"/>
                    <a:gd name="T37" fmla="*/ 12 h 16"/>
                    <a:gd name="T38" fmla="*/ 8 w 16"/>
                    <a:gd name="T39" fmla="*/ 9 h 16"/>
                    <a:gd name="T40" fmla="*/ 16 w 16"/>
                    <a:gd name="T41" fmla="*/ 3 h 16"/>
                    <a:gd name="T42" fmla="*/ 14 w 16"/>
                    <a:gd name="T43" fmla="*/ 0 h 16"/>
                    <a:gd name="T44" fmla="*/ 13 w 16"/>
                    <a:gd name="T45" fmla="*/ 0 h 16"/>
                    <a:gd name="T46" fmla="*/ 13 w 16"/>
                    <a:gd name="T47" fmla="*/ 0 h 16"/>
                    <a:gd name="T48" fmla="*/ 13 w 16"/>
                    <a:gd name="T49" fmla="*/ 0 h 16"/>
                    <a:gd name="T50" fmla="*/ 12 w 16"/>
                    <a:gd name="T51" fmla="*/ 1 h 16"/>
                    <a:gd name="T52" fmla="*/ 12 w 16"/>
                    <a:gd name="T53" fmla="*/ 1 h 16"/>
                    <a:gd name="T54" fmla="*/ 12 w 16"/>
                    <a:gd name="T55" fmla="*/ 1 h 16"/>
                    <a:gd name="T56" fmla="*/ 12 w 16"/>
                    <a:gd name="T57" fmla="*/ 1 h 16"/>
                    <a:gd name="T58" fmla="*/ 9 w 16"/>
                    <a:gd name="T59" fmla="*/ 2 h 16"/>
                    <a:gd name="T60" fmla="*/ 9 w 16"/>
                    <a:gd name="T61" fmla="*/ 2 h 16"/>
                    <a:gd name="T62" fmla="*/ 6 w 16"/>
                    <a:gd name="T63" fmla="*/ 2 h 16"/>
                    <a:gd name="T64" fmla="*/ 4 w 16"/>
                    <a:gd name="T65" fmla="*/ 5 h 1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</a:cxnLst>
                  <a:rect l="0" t="0" r="r" b="b"/>
                  <a:pathLst>
                    <a:path w="16" h="16">
                      <a:moveTo>
                        <a:pt x="4" y="5"/>
                      </a:moveTo>
                      <a:cubicBezTo>
                        <a:pt x="4" y="5"/>
                        <a:pt x="4" y="6"/>
                        <a:pt x="4" y="6"/>
                      </a:cubicBezTo>
                      <a:cubicBezTo>
                        <a:pt x="4" y="6"/>
                        <a:pt x="3" y="7"/>
                        <a:pt x="3" y="7"/>
                      </a:cubicBezTo>
                      <a:cubicBezTo>
                        <a:pt x="3" y="7"/>
                        <a:pt x="3" y="7"/>
                        <a:pt x="3" y="8"/>
                      </a:cubicBezTo>
                      <a:cubicBezTo>
                        <a:pt x="2" y="8"/>
                        <a:pt x="2" y="9"/>
                        <a:pt x="1" y="9"/>
                      </a:cubicBezTo>
                      <a:cubicBezTo>
                        <a:pt x="0" y="11"/>
                        <a:pt x="1" y="15"/>
                        <a:pt x="1" y="16"/>
                      </a:cubicBezTo>
                      <a:cubicBezTo>
                        <a:pt x="1" y="16"/>
                        <a:pt x="1" y="16"/>
                        <a:pt x="2" y="16"/>
                      </a:cubicBezTo>
                      <a:cubicBezTo>
                        <a:pt x="3" y="16"/>
                        <a:pt x="4" y="16"/>
                        <a:pt x="5" y="15"/>
                      </a:cubicBezTo>
                      <a:cubicBezTo>
                        <a:pt x="5" y="15"/>
                        <a:pt x="6" y="15"/>
                        <a:pt x="6" y="15"/>
                      </a:cubicBezTo>
                      <a:cubicBezTo>
                        <a:pt x="6" y="15"/>
                        <a:pt x="6" y="15"/>
                        <a:pt x="6" y="14"/>
                      </a:cubicBezTo>
                      <a:cubicBezTo>
                        <a:pt x="7" y="14"/>
                        <a:pt x="7" y="14"/>
                        <a:pt x="8" y="14"/>
                      </a:cubicBezTo>
                      <a:cubicBezTo>
                        <a:pt x="8" y="14"/>
                        <a:pt x="8" y="14"/>
                        <a:pt x="8" y="14"/>
                      </a:cubicBezTo>
                      <a:cubicBezTo>
                        <a:pt x="8" y="15"/>
                        <a:pt x="9" y="15"/>
                        <a:pt x="9" y="15"/>
                      </a:cubicBezTo>
                      <a:cubicBezTo>
                        <a:pt x="9" y="15"/>
                        <a:pt x="10" y="15"/>
                        <a:pt x="10" y="15"/>
                      </a:cubicBezTo>
                      <a:cubicBezTo>
                        <a:pt x="10" y="15"/>
                        <a:pt x="10" y="15"/>
                        <a:pt x="10" y="16"/>
                      </a:cubicBezTo>
                      <a:cubicBezTo>
                        <a:pt x="11" y="16"/>
                        <a:pt x="11" y="16"/>
                        <a:pt x="11" y="16"/>
                      </a:cubicBezTo>
                      <a:cubicBezTo>
                        <a:pt x="11" y="15"/>
                        <a:pt x="12" y="14"/>
                        <a:pt x="12" y="14"/>
                      </a:cubicBezTo>
                      <a:cubicBezTo>
                        <a:pt x="12" y="14"/>
                        <a:pt x="11" y="13"/>
                        <a:pt x="11" y="13"/>
                      </a:cubicBezTo>
                      <a:cubicBezTo>
                        <a:pt x="10" y="13"/>
                        <a:pt x="9" y="13"/>
                        <a:pt x="8" y="12"/>
                      </a:cubicBezTo>
                      <a:cubicBezTo>
                        <a:pt x="8" y="11"/>
                        <a:pt x="7" y="10"/>
                        <a:pt x="8" y="9"/>
                      </a:cubicBezTo>
                      <a:cubicBezTo>
                        <a:pt x="8" y="7"/>
                        <a:pt x="13" y="4"/>
                        <a:pt x="16" y="3"/>
                      </a:cubicBezTo>
                      <a:cubicBezTo>
                        <a:pt x="16" y="3"/>
                        <a:pt x="16" y="2"/>
                        <a:pt x="14" y="0"/>
                      </a:cubicBezTo>
                      <a:cubicBezTo>
                        <a:pt x="14" y="0"/>
                        <a:pt x="14" y="0"/>
                        <a:pt x="13" y="0"/>
                      </a:cubicBezTo>
                      <a:cubicBezTo>
                        <a:pt x="13" y="0"/>
                        <a:pt x="13" y="0"/>
                        <a:pt x="13" y="0"/>
                      </a:cubicBezTo>
                      <a:cubicBezTo>
                        <a:pt x="13" y="0"/>
                        <a:pt x="13" y="0"/>
                        <a:pt x="13" y="0"/>
                      </a:cubicBezTo>
                      <a:cubicBezTo>
                        <a:pt x="13" y="0"/>
                        <a:pt x="12" y="1"/>
                        <a:pt x="12" y="1"/>
                      </a:cubicBezTo>
                      <a:cubicBezTo>
                        <a:pt x="12" y="1"/>
                        <a:pt x="12" y="1"/>
                        <a:pt x="12" y="1"/>
                      </a:cubicBezTo>
                      <a:cubicBezTo>
                        <a:pt x="12" y="1"/>
                        <a:pt x="12" y="1"/>
                        <a:pt x="12" y="1"/>
                      </a:cubicBezTo>
                      <a:cubicBezTo>
                        <a:pt x="12" y="1"/>
                        <a:pt x="12" y="1"/>
                        <a:pt x="12" y="1"/>
                      </a:cubicBezTo>
                      <a:cubicBezTo>
                        <a:pt x="11" y="2"/>
                        <a:pt x="10" y="2"/>
                        <a:pt x="9" y="2"/>
                      </a:cubicBezTo>
                      <a:cubicBezTo>
                        <a:pt x="9" y="2"/>
                        <a:pt x="9" y="2"/>
                        <a:pt x="9" y="2"/>
                      </a:cubicBezTo>
                      <a:cubicBezTo>
                        <a:pt x="8" y="2"/>
                        <a:pt x="7" y="2"/>
                        <a:pt x="6" y="2"/>
                      </a:cubicBezTo>
                      <a:cubicBezTo>
                        <a:pt x="6" y="3"/>
                        <a:pt x="5" y="4"/>
                        <a:pt x="4" y="5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456" name="Freeform 1648">
                  <a:extLst>
                    <a:ext uri="{FF2B5EF4-FFF2-40B4-BE49-F238E27FC236}">
                      <a16:creationId xmlns:a16="http://schemas.microsoft.com/office/drawing/2014/main" id="{300A9A82-8B70-4060-B3AC-2FA5AB65408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23" y="2850"/>
                  <a:ext cx="1" cy="2"/>
                </a:xfrm>
                <a:custGeom>
                  <a:avLst/>
                  <a:gdLst>
                    <a:gd name="T0" fmla="*/ 0 w 1"/>
                    <a:gd name="T1" fmla="*/ 2 h 2"/>
                    <a:gd name="T2" fmla="*/ 1 w 1"/>
                    <a:gd name="T3" fmla="*/ 0 h 2"/>
                    <a:gd name="T4" fmla="*/ 1 w 1"/>
                    <a:gd name="T5" fmla="*/ 0 h 2"/>
                    <a:gd name="T6" fmla="*/ 0 w 1"/>
                    <a:gd name="T7" fmla="*/ 2 h 2"/>
                    <a:gd name="T8" fmla="*/ 0 w 1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" h="2">
                      <a:moveTo>
                        <a:pt x="0" y="2"/>
                      </a:moveTo>
                      <a:cubicBezTo>
                        <a:pt x="0" y="1"/>
                        <a:pt x="1" y="0"/>
                        <a:pt x="1" y="0"/>
                      </a:cubicBezTo>
                      <a:cubicBezTo>
                        <a:pt x="1" y="0"/>
                        <a:pt x="1" y="0"/>
                        <a:pt x="1" y="0"/>
                      </a:cubicBezTo>
                      <a:cubicBezTo>
                        <a:pt x="1" y="0"/>
                        <a:pt x="0" y="1"/>
                        <a:pt x="0" y="2"/>
                      </a:cubicBezTo>
                      <a:cubicBezTo>
                        <a:pt x="0" y="2"/>
                        <a:pt x="0" y="2"/>
                        <a:pt x="0" y="2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457" name="Freeform 1649">
                  <a:extLst>
                    <a:ext uri="{FF2B5EF4-FFF2-40B4-BE49-F238E27FC236}">
                      <a16:creationId xmlns:a16="http://schemas.microsoft.com/office/drawing/2014/main" id="{CCF91687-56D6-4B29-8A56-9CAE0415B79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55" y="2779"/>
                  <a:ext cx="68" cy="56"/>
                </a:xfrm>
                <a:custGeom>
                  <a:avLst/>
                  <a:gdLst>
                    <a:gd name="T0" fmla="*/ 2 w 71"/>
                    <a:gd name="T1" fmla="*/ 37 h 59"/>
                    <a:gd name="T2" fmla="*/ 5 w 71"/>
                    <a:gd name="T3" fmla="*/ 37 h 59"/>
                    <a:gd name="T4" fmla="*/ 10 w 71"/>
                    <a:gd name="T5" fmla="*/ 38 h 59"/>
                    <a:gd name="T6" fmla="*/ 11 w 71"/>
                    <a:gd name="T7" fmla="*/ 35 h 59"/>
                    <a:gd name="T8" fmla="*/ 16 w 71"/>
                    <a:gd name="T9" fmla="*/ 31 h 59"/>
                    <a:gd name="T10" fmla="*/ 20 w 71"/>
                    <a:gd name="T11" fmla="*/ 33 h 59"/>
                    <a:gd name="T12" fmla="*/ 21 w 71"/>
                    <a:gd name="T13" fmla="*/ 34 h 59"/>
                    <a:gd name="T14" fmla="*/ 24 w 71"/>
                    <a:gd name="T15" fmla="*/ 36 h 59"/>
                    <a:gd name="T16" fmla="*/ 30 w 71"/>
                    <a:gd name="T17" fmla="*/ 35 h 59"/>
                    <a:gd name="T18" fmla="*/ 31 w 71"/>
                    <a:gd name="T19" fmla="*/ 36 h 59"/>
                    <a:gd name="T20" fmla="*/ 33 w 71"/>
                    <a:gd name="T21" fmla="*/ 36 h 59"/>
                    <a:gd name="T22" fmla="*/ 36 w 71"/>
                    <a:gd name="T23" fmla="*/ 36 h 59"/>
                    <a:gd name="T24" fmla="*/ 42 w 71"/>
                    <a:gd name="T25" fmla="*/ 35 h 59"/>
                    <a:gd name="T26" fmla="*/ 67 w 71"/>
                    <a:gd name="T27" fmla="*/ 59 h 59"/>
                    <a:gd name="T28" fmla="*/ 67 w 71"/>
                    <a:gd name="T29" fmla="*/ 59 h 59"/>
                    <a:gd name="T30" fmla="*/ 68 w 71"/>
                    <a:gd name="T31" fmla="*/ 59 h 59"/>
                    <a:gd name="T32" fmla="*/ 68 w 71"/>
                    <a:gd name="T33" fmla="*/ 59 h 59"/>
                    <a:gd name="T34" fmla="*/ 69 w 71"/>
                    <a:gd name="T35" fmla="*/ 59 h 59"/>
                    <a:gd name="T36" fmla="*/ 70 w 71"/>
                    <a:gd name="T37" fmla="*/ 59 h 59"/>
                    <a:gd name="T38" fmla="*/ 70 w 71"/>
                    <a:gd name="T39" fmla="*/ 59 h 59"/>
                    <a:gd name="T40" fmla="*/ 70 w 71"/>
                    <a:gd name="T41" fmla="*/ 58 h 59"/>
                    <a:gd name="T42" fmla="*/ 71 w 71"/>
                    <a:gd name="T43" fmla="*/ 58 h 59"/>
                    <a:gd name="T44" fmla="*/ 60 w 71"/>
                    <a:gd name="T45" fmla="*/ 46 h 59"/>
                    <a:gd name="T46" fmla="*/ 44 w 71"/>
                    <a:gd name="T47" fmla="*/ 35 h 59"/>
                    <a:gd name="T48" fmla="*/ 38 w 71"/>
                    <a:gd name="T49" fmla="*/ 29 h 59"/>
                    <a:gd name="T50" fmla="*/ 36 w 71"/>
                    <a:gd name="T51" fmla="*/ 27 h 59"/>
                    <a:gd name="T52" fmla="*/ 26 w 71"/>
                    <a:gd name="T53" fmla="*/ 9 h 59"/>
                    <a:gd name="T54" fmla="*/ 22 w 71"/>
                    <a:gd name="T55" fmla="*/ 0 h 59"/>
                    <a:gd name="T56" fmla="*/ 22 w 71"/>
                    <a:gd name="T57" fmla="*/ 0 h 59"/>
                    <a:gd name="T58" fmla="*/ 21 w 71"/>
                    <a:gd name="T59" fmla="*/ 1 h 59"/>
                    <a:gd name="T60" fmla="*/ 19 w 71"/>
                    <a:gd name="T61" fmla="*/ 3 h 59"/>
                    <a:gd name="T62" fmla="*/ 18 w 71"/>
                    <a:gd name="T63" fmla="*/ 4 h 59"/>
                    <a:gd name="T64" fmla="*/ 17 w 71"/>
                    <a:gd name="T65" fmla="*/ 5 h 59"/>
                    <a:gd name="T66" fmla="*/ 16 w 71"/>
                    <a:gd name="T67" fmla="*/ 5 h 59"/>
                    <a:gd name="T68" fmla="*/ 14 w 71"/>
                    <a:gd name="T69" fmla="*/ 7 h 59"/>
                    <a:gd name="T70" fmla="*/ 13 w 71"/>
                    <a:gd name="T71" fmla="*/ 8 h 59"/>
                    <a:gd name="T72" fmla="*/ 10 w 71"/>
                    <a:gd name="T73" fmla="*/ 10 h 59"/>
                    <a:gd name="T74" fmla="*/ 7 w 71"/>
                    <a:gd name="T75" fmla="*/ 12 h 59"/>
                    <a:gd name="T76" fmla="*/ 2 w 71"/>
                    <a:gd name="T77" fmla="*/ 25 h 59"/>
                    <a:gd name="T78" fmla="*/ 2 w 71"/>
                    <a:gd name="T79" fmla="*/ 36 h 59"/>
                    <a:gd name="T80" fmla="*/ 2 w 71"/>
                    <a:gd name="T81" fmla="*/ 36 h 59"/>
                    <a:gd name="T82" fmla="*/ 2 w 71"/>
                    <a:gd name="T83" fmla="*/ 37 h 59"/>
                    <a:gd name="T84" fmla="*/ 2 w 71"/>
                    <a:gd name="T85" fmla="*/ 37 h 5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</a:cxnLst>
                  <a:rect l="0" t="0" r="r" b="b"/>
                  <a:pathLst>
                    <a:path w="71" h="59">
                      <a:moveTo>
                        <a:pt x="2" y="37"/>
                      </a:moveTo>
                      <a:cubicBezTo>
                        <a:pt x="3" y="37"/>
                        <a:pt x="4" y="37"/>
                        <a:pt x="5" y="37"/>
                      </a:cubicBezTo>
                      <a:cubicBezTo>
                        <a:pt x="8" y="37"/>
                        <a:pt x="10" y="37"/>
                        <a:pt x="10" y="38"/>
                      </a:cubicBezTo>
                      <a:cubicBezTo>
                        <a:pt x="11" y="37"/>
                        <a:pt x="11" y="36"/>
                        <a:pt x="11" y="35"/>
                      </a:cubicBezTo>
                      <a:cubicBezTo>
                        <a:pt x="12" y="32"/>
                        <a:pt x="14" y="31"/>
                        <a:pt x="16" y="31"/>
                      </a:cubicBezTo>
                      <a:cubicBezTo>
                        <a:pt x="17" y="31"/>
                        <a:pt x="18" y="32"/>
                        <a:pt x="20" y="33"/>
                      </a:cubicBezTo>
                      <a:cubicBezTo>
                        <a:pt x="20" y="34"/>
                        <a:pt x="21" y="34"/>
                        <a:pt x="21" y="34"/>
                      </a:cubicBezTo>
                      <a:cubicBezTo>
                        <a:pt x="22" y="36"/>
                        <a:pt x="23" y="36"/>
                        <a:pt x="24" y="36"/>
                      </a:cubicBezTo>
                      <a:cubicBezTo>
                        <a:pt x="28" y="34"/>
                        <a:pt x="30" y="35"/>
                        <a:pt x="30" y="35"/>
                      </a:cubicBezTo>
                      <a:cubicBezTo>
                        <a:pt x="31" y="35"/>
                        <a:pt x="31" y="35"/>
                        <a:pt x="31" y="36"/>
                      </a:cubicBezTo>
                      <a:cubicBezTo>
                        <a:pt x="31" y="36"/>
                        <a:pt x="31" y="36"/>
                        <a:pt x="33" y="36"/>
                      </a:cubicBezTo>
                      <a:cubicBezTo>
                        <a:pt x="34" y="36"/>
                        <a:pt x="35" y="36"/>
                        <a:pt x="36" y="36"/>
                      </a:cubicBezTo>
                      <a:cubicBezTo>
                        <a:pt x="39" y="35"/>
                        <a:pt x="41" y="35"/>
                        <a:pt x="42" y="35"/>
                      </a:cubicBezTo>
                      <a:cubicBezTo>
                        <a:pt x="43" y="36"/>
                        <a:pt x="45" y="36"/>
                        <a:pt x="67" y="59"/>
                      </a:cubicBezTo>
                      <a:cubicBezTo>
                        <a:pt x="67" y="59"/>
                        <a:pt x="67" y="59"/>
                        <a:pt x="67" y="59"/>
                      </a:cubicBezTo>
                      <a:cubicBezTo>
                        <a:pt x="67" y="59"/>
                        <a:pt x="67" y="59"/>
                        <a:pt x="68" y="59"/>
                      </a:cubicBezTo>
                      <a:cubicBezTo>
                        <a:pt x="68" y="59"/>
                        <a:pt x="68" y="59"/>
                        <a:pt x="68" y="59"/>
                      </a:cubicBezTo>
                      <a:cubicBezTo>
                        <a:pt x="69" y="59"/>
                        <a:pt x="69" y="59"/>
                        <a:pt x="69" y="59"/>
                      </a:cubicBezTo>
                      <a:cubicBezTo>
                        <a:pt x="69" y="59"/>
                        <a:pt x="69" y="59"/>
                        <a:pt x="70" y="59"/>
                      </a:cubicBezTo>
                      <a:cubicBezTo>
                        <a:pt x="70" y="59"/>
                        <a:pt x="70" y="59"/>
                        <a:pt x="70" y="59"/>
                      </a:cubicBezTo>
                      <a:cubicBezTo>
                        <a:pt x="70" y="58"/>
                        <a:pt x="70" y="58"/>
                        <a:pt x="70" y="58"/>
                      </a:cubicBezTo>
                      <a:cubicBezTo>
                        <a:pt x="70" y="58"/>
                        <a:pt x="70" y="58"/>
                        <a:pt x="71" y="58"/>
                      </a:cubicBezTo>
                      <a:cubicBezTo>
                        <a:pt x="67" y="55"/>
                        <a:pt x="64" y="51"/>
                        <a:pt x="60" y="46"/>
                      </a:cubicBezTo>
                      <a:cubicBezTo>
                        <a:pt x="54" y="38"/>
                        <a:pt x="47" y="35"/>
                        <a:pt x="44" y="35"/>
                      </a:cubicBezTo>
                      <a:cubicBezTo>
                        <a:pt x="40" y="35"/>
                        <a:pt x="39" y="32"/>
                        <a:pt x="38" y="29"/>
                      </a:cubicBezTo>
                      <a:cubicBezTo>
                        <a:pt x="37" y="29"/>
                        <a:pt x="37" y="28"/>
                        <a:pt x="36" y="27"/>
                      </a:cubicBezTo>
                      <a:cubicBezTo>
                        <a:pt x="32" y="27"/>
                        <a:pt x="27" y="15"/>
                        <a:pt x="26" y="9"/>
                      </a:cubicBezTo>
                      <a:cubicBezTo>
                        <a:pt x="26" y="7"/>
                        <a:pt x="25" y="3"/>
                        <a:pt x="22" y="0"/>
                      </a:cubicBezTo>
                      <a:cubicBezTo>
                        <a:pt x="22" y="0"/>
                        <a:pt x="22" y="0"/>
                        <a:pt x="22" y="0"/>
                      </a:cubicBezTo>
                      <a:cubicBezTo>
                        <a:pt x="21" y="1"/>
                        <a:pt x="21" y="1"/>
                        <a:pt x="21" y="1"/>
                      </a:cubicBezTo>
                      <a:cubicBezTo>
                        <a:pt x="20" y="2"/>
                        <a:pt x="20" y="2"/>
                        <a:pt x="19" y="3"/>
                      </a:cubicBezTo>
                      <a:cubicBezTo>
                        <a:pt x="19" y="3"/>
                        <a:pt x="19" y="3"/>
                        <a:pt x="18" y="4"/>
                      </a:cubicBezTo>
                      <a:cubicBezTo>
                        <a:pt x="18" y="4"/>
                        <a:pt x="17" y="5"/>
                        <a:pt x="17" y="5"/>
                      </a:cubicBezTo>
                      <a:cubicBezTo>
                        <a:pt x="17" y="5"/>
                        <a:pt x="16" y="5"/>
                        <a:pt x="16" y="5"/>
                      </a:cubicBezTo>
                      <a:cubicBezTo>
                        <a:pt x="16" y="6"/>
                        <a:pt x="15" y="6"/>
                        <a:pt x="14" y="7"/>
                      </a:cubicBezTo>
                      <a:cubicBezTo>
                        <a:pt x="14" y="7"/>
                        <a:pt x="13" y="7"/>
                        <a:pt x="13" y="8"/>
                      </a:cubicBezTo>
                      <a:cubicBezTo>
                        <a:pt x="12" y="9"/>
                        <a:pt x="11" y="9"/>
                        <a:pt x="10" y="10"/>
                      </a:cubicBezTo>
                      <a:cubicBezTo>
                        <a:pt x="7" y="11"/>
                        <a:pt x="7" y="12"/>
                        <a:pt x="7" y="12"/>
                      </a:cubicBezTo>
                      <a:cubicBezTo>
                        <a:pt x="8" y="16"/>
                        <a:pt x="6" y="20"/>
                        <a:pt x="2" y="25"/>
                      </a:cubicBezTo>
                      <a:cubicBezTo>
                        <a:pt x="0" y="28"/>
                        <a:pt x="1" y="32"/>
                        <a:pt x="2" y="36"/>
                      </a:cubicBezTo>
                      <a:cubicBezTo>
                        <a:pt x="2" y="36"/>
                        <a:pt x="2" y="36"/>
                        <a:pt x="2" y="36"/>
                      </a:cubicBezTo>
                      <a:cubicBezTo>
                        <a:pt x="2" y="37"/>
                        <a:pt x="2" y="37"/>
                        <a:pt x="2" y="37"/>
                      </a:cubicBezTo>
                      <a:cubicBezTo>
                        <a:pt x="2" y="37"/>
                        <a:pt x="2" y="37"/>
                        <a:pt x="2" y="37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458" name="Freeform 1650">
                  <a:extLst>
                    <a:ext uri="{FF2B5EF4-FFF2-40B4-BE49-F238E27FC236}">
                      <a16:creationId xmlns:a16="http://schemas.microsoft.com/office/drawing/2014/main" id="{5B4EA3DC-1493-478A-BDB2-655D5872DE4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72" y="2782"/>
                  <a:ext cx="1" cy="1"/>
                </a:xfrm>
                <a:custGeom>
                  <a:avLst/>
                  <a:gdLst>
                    <a:gd name="T0" fmla="*/ 1 w 1"/>
                    <a:gd name="T1" fmla="*/ 0 h 1"/>
                    <a:gd name="T2" fmla="*/ 0 w 1"/>
                    <a:gd name="T3" fmla="*/ 1 h 1"/>
                    <a:gd name="T4" fmla="*/ 1 w 1"/>
                    <a:gd name="T5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1" h="1">
                      <a:moveTo>
                        <a:pt x="1" y="0"/>
                      </a:moveTo>
                      <a:cubicBezTo>
                        <a:pt x="1" y="0"/>
                        <a:pt x="1" y="0"/>
                        <a:pt x="0" y="1"/>
                      </a:cubicBezTo>
                      <a:cubicBezTo>
                        <a:pt x="1" y="0"/>
                        <a:pt x="1" y="0"/>
                        <a:pt x="1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459" name="Freeform 1651">
                  <a:extLst>
                    <a:ext uri="{FF2B5EF4-FFF2-40B4-BE49-F238E27FC236}">
                      <a16:creationId xmlns:a16="http://schemas.microsoft.com/office/drawing/2014/main" id="{937A8667-B160-4654-9DF6-5F366EDCB58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70" y="2783"/>
                  <a:ext cx="1" cy="0"/>
                </a:xfrm>
                <a:custGeom>
                  <a:avLst/>
                  <a:gdLst>
                    <a:gd name="T0" fmla="*/ 0 w 1"/>
                    <a:gd name="T1" fmla="*/ 1 w 1"/>
                    <a:gd name="T2" fmla="*/ 0 w 1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</a:cxnLst>
                  <a:rect l="0" t="0" r="r" b="b"/>
                  <a:pathLst>
                    <a:path w="1">
                      <a:moveTo>
                        <a:pt x="0" y="0"/>
                      </a:moveTo>
                      <a:cubicBezTo>
                        <a:pt x="0" y="0"/>
                        <a:pt x="1" y="0"/>
                        <a:pt x="1" y="0"/>
                      </a:cubicBezTo>
                      <a:cubicBezTo>
                        <a:pt x="1" y="0"/>
                        <a:pt x="0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460" name="Freeform 1652">
                  <a:extLst>
                    <a:ext uri="{FF2B5EF4-FFF2-40B4-BE49-F238E27FC236}">
                      <a16:creationId xmlns:a16="http://schemas.microsoft.com/office/drawing/2014/main" id="{0E69F53F-0938-44D9-A2BA-795DA6680D1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75" y="2779"/>
                  <a:ext cx="1" cy="1"/>
                </a:xfrm>
                <a:custGeom>
                  <a:avLst/>
                  <a:gdLst>
                    <a:gd name="T0" fmla="*/ 0 w 1"/>
                    <a:gd name="T1" fmla="*/ 1 h 1"/>
                    <a:gd name="T2" fmla="*/ 1 w 1"/>
                    <a:gd name="T3" fmla="*/ 0 h 1"/>
                    <a:gd name="T4" fmla="*/ 0 w 1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1" h="1">
                      <a:moveTo>
                        <a:pt x="0" y="1"/>
                      </a:moveTo>
                      <a:cubicBezTo>
                        <a:pt x="0" y="1"/>
                        <a:pt x="0" y="1"/>
                        <a:pt x="1" y="0"/>
                      </a:cubicBezTo>
                      <a:cubicBezTo>
                        <a:pt x="0" y="1"/>
                        <a:pt x="0" y="1"/>
                        <a:pt x="0" y="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461" name="Freeform 1653">
                  <a:extLst>
                    <a:ext uri="{FF2B5EF4-FFF2-40B4-BE49-F238E27FC236}">
                      <a16:creationId xmlns:a16="http://schemas.microsoft.com/office/drawing/2014/main" id="{69483394-E9C6-4FBE-BB93-C845505898B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55" y="2803"/>
                  <a:ext cx="2" cy="10"/>
                </a:xfrm>
                <a:custGeom>
                  <a:avLst/>
                  <a:gdLst>
                    <a:gd name="T0" fmla="*/ 2 w 2"/>
                    <a:gd name="T1" fmla="*/ 0 h 11"/>
                    <a:gd name="T2" fmla="*/ 2 w 2"/>
                    <a:gd name="T3" fmla="*/ 11 h 11"/>
                    <a:gd name="T4" fmla="*/ 2 w 2"/>
                    <a:gd name="T5" fmla="*/ 11 h 11"/>
                    <a:gd name="T6" fmla="*/ 2 w 2"/>
                    <a:gd name="T7" fmla="*/ 11 h 11"/>
                    <a:gd name="T8" fmla="*/ 2 w 2"/>
                    <a:gd name="T9" fmla="*/ 0 h 1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" h="11">
                      <a:moveTo>
                        <a:pt x="2" y="0"/>
                      </a:moveTo>
                      <a:cubicBezTo>
                        <a:pt x="0" y="3"/>
                        <a:pt x="1" y="7"/>
                        <a:pt x="2" y="11"/>
                      </a:cubicBezTo>
                      <a:cubicBezTo>
                        <a:pt x="2" y="11"/>
                        <a:pt x="2" y="11"/>
                        <a:pt x="2" y="11"/>
                      </a:cubicBezTo>
                      <a:cubicBezTo>
                        <a:pt x="2" y="11"/>
                        <a:pt x="2" y="11"/>
                        <a:pt x="2" y="11"/>
                      </a:cubicBezTo>
                      <a:cubicBezTo>
                        <a:pt x="1" y="7"/>
                        <a:pt x="0" y="3"/>
                        <a:pt x="2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462" name="Freeform 1654">
                  <a:extLst>
                    <a:ext uri="{FF2B5EF4-FFF2-40B4-BE49-F238E27FC236}">
                      <a16:creationId xmlns:a16="http://schemas.microsoft.com/office/drawing/2014/main" id="{22385BAD-FE0F-43B7-BD69-975E10105EC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21" y="2835"/>
                  <a:ext cx="1" cy="0"/>
                </a:xfrm>
                <a:custGeom>
                  <a:avLst/>
                  <a:gdLst>
                    <a:gd name="T0" fmla="*/ 0 w 1"/>
                    <a:gd name="T1" fmla="*/ 1 w 1"/>
                    <a:gd name="T2" fmla="*/ 0 w 1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</a:cxnLst>
                  <a:rect l="0" t="0" r="r" b="b"/>
                  <a:pathLst>
                    <a:path w="1">
                      <a:moveTo>
                        <a:pt x="0" y="0"/>
                      </a:moveTo>
                      <a:cubicBezTo>
                        <a:pt x="0" y="0"/>
                        <a:pt x="0" y="0"/>
                        <a:pt x="1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463" name="Freeform 1655">
                  <a:extLst>
                    <a:ext uri="{FF2B5EF4-FFF2-40B4-BE49-F238E27FC236}">
                      <a16:creationId xmlns:a16="http://schemas.microsoft.com/office/drawing/2014/main" id="{86C74E3F-F080-487A-83D8-8806EA761A9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22" y="2834"/>
                  <a:ext cx="0" cy="1"/>
                </a:xfrm>
                <a:custGeom>
                  <a:avLst/>
                  <a:gdLst>
                    <a:gd name="T0" fmla="*/ 0 h 1"/>
                    <a:gd name="T1" fmla="*/ 1 h 1"/>
                    <a:gd name="T2" fmla="*/ 0 h 1"/>
                  </a:gdLst>
                  <a:ahLst/>
                  <a:cxnLst>
                    <a:cxn ang="0">
                      <a:pos x="0" y="T0"/>
                    </a:cxn>
                    <a:cxn ang="0">
                      <a:pos x="0" y="T1"/>
                    </a:cxn>
                    <a:cxn ang="0">
                      <a:pos x="0" y="T2"/>
                    </a:cxn>
                  </a:cxnLst>
                  <a:rect l="0" t="0" r="r" b="b"/>
                  <a:pathLst>
                    <a:path h="1">
                      <a:moveTo>
                        <a:pt x="0" y="0"/>
                      </a:moveTo>
                      <a:cubicBezTo>
                        <a:pt x="0" y="0"/>
                        <a:pt x="0" y="0"/>
                        <a:pt x="0" y="1"/>
                      </a:cubicBezTo>
                      <a:cubicBezTo>
                        <a:pt x="0" y="0"/>
                        <a:pt x="0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464" name="Freeform 1656">
                  <a:extLst>
                    <a:ext uri="{FF2B5EF4-FFF2-40B4-BE49-F238E27FC236}">
                      <a16:creationId xmlns:a16="http://schemas.microsoft.com/office/drawing/2014/main" id="{5607C0D3-23C5-42F4-AC55-F984E6F941E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19" y="283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465" name="Freeform 1657">
                  <a:extLst>
                    <a:ext uri="{FF2B5EF4-FFF2-40B4-BE49-F238E27FC236}">
                      <a16:creationId xmlns:a16="http://schemas.microsoft.com/office/drawing/2014/main" id="{013417FE-8724-45A9-B492-BCBB9C2A44B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20" y="283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466" name="Freeform 1658">
                  <a:extLst>
                    <a:ext uri="{FF2B5EF4-FFF2-40B4-BE49-F238E27FC236}">
                      <a16:creationId xmlns:a16="http://schemas.microsoft.com/office/drawing/2014/main" id="{8C791428-69B9-434F-A769-AD0E3F9F604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18" y="2812"/>
                  <a:ext cx="156" cy="122"/>
                </a:xfrm>
                <a:custGeom>
                  <a:avLst/>
                  <a:gdLst>
                    <a:gd name="T0" fmla="*/ 41 w 163"/>
                    <a:gd name="T1" fmla="*/ 8 h 127"/>
                    <a:gd name="T2" fmla="*/ 40 w 163"/>
                    <a:gd name="T3" fmla="*/ 11 h 127"/>
                    <a:gd name="T4" fmla="*/ 38 w 163"/>
                    <a:gd name="T5" fmla="*/ 14 h 127"/>
                    <a:gd name="T6" fmla="*/ 30 w 163"/>
                    <a:gd name="T7" fmla="*/ 25 h 127"/>
                    <a:gd name="T8" fmla="*/ 25 w 163"/>
                    <a:gd name="T9" fmla="*/ 33 h 127"/>
                    <a:gd name="T10" fmla="*/ 21 w 163"/>
                    <a:gd name="T11" fmla="*/ 44 h 127"/>
                    <a:gd name="T12" fmla="*/ 17 w 163"/>
                    <a:gd name="T13" fmla="*/ 47 h 127"/>
                    <a:gd name="T14" fmla="*/ 13 w 163"/>
                    <a:gd name="T15" fmla="*/ 58 h 127"/>
                    <a:gd name="T16" fmla="*/ 7 w 163"/>
                    <a:gd name="T17" fmla="*/ 72 h 127"/>
                    <a:gd name="T18" fmla="*/ 3 w 163"/>
                    <a:gd name="T19" fmla="*/ 73 h 127"/>
                    <a:gd name="T20" fmla="*/ 0 w 163"/>
                    <a:gd name="T21" fmla="*/ 78 h 127"/>
                    <a:gd name="T22" fmla="*/ 11 w 163"/>
                    <a:gd name="T23" fmla="*/ 84 h 127"/>
                    <a:gd name="T24" fmla="*/ 21 w 163"/>
                    <a:gd name="T25" fmla="*/ 96 h 127"/>
                    <a:gd name="T26" fmla="*/ 32 w 163"/>
                    <a:gd name="T27" fmla="*/ 104 h 127"/>
                    <a:gd name="T28" fmla="*/ 32 w 163"/>
                    <a:gd name="T29" fmla="*/ 111 h 127"/>
                    <a:gd name="T30" fmla="*/ 31 w 163"/>
                    <a:gd name="T31" fmla="*/ 114 h 127"/>
                    <a:gd name="T32" fmla="*/ 33 w 163"/>
                    <a:gd name="T33" fmla="*/ 114 h 127"/>
                    <a:gd name="T34" fmla="*/ 34 w 163"/>
                    <a:gd name="T35" fmla="*/ 115 h 127"/>
                    <a:gd name="T36" fmla="*/ 46 w 163"/>
                    <a:gd name="T37" fmla="*/ 117 h 127"/>
                    <a:gd name="T38" fmla="*/ 71 w 163"/>
                    <a:gd name="T39" fmla="*/ 127 h 127"/>
                    <a:gd name="T40" fmla="*/ 77 w 163"/>
                    <a:gd name="T41" fmla="*/ 121 h 127"/>
                    <a:gd name="T42" fmla="*/ 89 w 163"/>
                    <a:gd name="T43" fmla="*/ 120 h 127"/>
                    <a:gd name="T44" fmla="*/ 98 w 163"/>
                    <a:gd name="T45" fmla="*/ 120 h 127"/>
                    <a:gd name="T46" fmla="*/ 98 w 163"/>
                    <a:gd name="T47" fmla="*/ 119 h 127"/>
                    <a:gd name="T48" fmla="*/ 103 w 163"/>
                    <a:gd name="T49" fmla="*/ 118 h 127"/>
                    <a:gd name="T50" fmla="*/ 106 w 163"/>
                    <a:gd name="T51" fmla="*/ 118 h 127"/>
                    <a:gd name="T52" fmla="*/ 108 w 163"/>
                    <a:gd name="T53" fmla="*/ 118 h 127"/>
                    <a:gd name="T54" fmla="*/ 123 w 163"/>
                    <a:gd name="T55" fmla="*/ 110 h 127"/>
                    <a:gd name="T56" fmla="*/ 134 w 163"/>
                    <a:gd name="T57" fmla="*/ 109 h 127"/>
                    <a:gd name="T58" fmla="*/ 161 w 163"/>
                    <a:gd name="T59" fmla="*/ 79 h 127"/>
                    <a:gd name="T60" fmla="*/ 122 w 163"/>
                    <a:gd name="T61" fmla="*/ 68 h 127"/>
                    <a:gd name="T62" fmla="*/ 115 w 163"/>
                    <a:gd name="T63" fmla="*/ 61 h 127"/>
                    <a:gd name="T64" fmla="*/ 106 w 163"/>
                    <a:gd name="T65" fmla="*/ 49 h 127"/>
                    <a:gd name="T66" fmla="*/ 107 w 163"/>
                    <a:gd name="T67" fmla="*/ 47 h 127"/>
                    <a:gd name="T68" fmla="*/ 107 w 163"/>
                    <a:gd name="T69" fmla="*/ 46 h 127"/>
                    <a:gd name="T70" fmla="*/ 108 w 163"/>
                    <a:gd name="T71" fmla="*/ 45 h 127"/>
                    <a:gd name="T72" fmla="*/ 107 w 163"/>
                    <a:gd name="T73" fmla="*/ 45 h 127"/>
                    <a:gd name="T74" fmla="*/ 106 w 163"/>
                    <a:gd name="T75" fmla="*/ 44 h 127"/>
                    <a:gd name="T76" fmla="*/ 101 w 163"/>
                    <a:gd name="T77" fmla="*/ 46 h 127"/>
                    <a:gd name="T78" fmla="*/ 97 w 163"/>
                    <a:gd name="T79" fmla="*/ 32 h 127"/>
                    <a:gd name="T80" fmla="*/ 99 w 163"/>
                    <a:gd name="T81" fmla="*/ 31 h 127"/>
                    <a:gd name="T82" fmla="*/ 100 w 163"/>
                    <a:gd name="T83" fmla="*/ 29 h 127"/>
                    <a:gd name="T84" fmla="*/ 102 w 163"/>
                    <a:gd name="T85" fmla="*/ 27 h 127"/>
                    <a:gd name="T86" fmla="*/ 91 w 163"/>
                    <a:gd name="T87" fmla="*/ 15 h 127"/>
                    <a:gd name="T88" fmla="*/ 88 w 163"/>
                    <a:gd name="T89" fmla="*/ 12 h 127"/>
                    <a:gd name="T90" fmla="*/ 85 w 163"/>
                    <a:gd name="T91" fmla="*/ 9 h 127"/>
                    <a:gd name="T92" fmla="*/ 83 w 163"/>
                    <a:gd name="T93" fmla="*/ 7 h 127"/>
                    <a:gd name="T94" fmla="*/ 80 w 163"/>
                    <a:gd name="T95" fmla="*/ 4 h 127"/>
                    <a:gd name="T96" fmla="*/ 76 w 163"/>
                    <a:gd name="T97" fmla="*/ 5 h 127"/>
                    <a:gd name="T98" fmla="*/ 69 w 163"/>
                    <a:gd name="T99" fmla="*/ 4 h 127"/>
                    <a:gd name="T100" fmla="*/ 65 w 163"/>
                    <a:gd name="T101" fmla="*/ 4 h 127"/>
                    <a:gd name="T102" fmla="*/ 57 w 163"/>
                    <a:gd name="T103" fmla="*/ 2 h 127"/>
                    <a:gd name="T104" fmla="*/ 55 w 163"/>
                    <a:gd name="T105" fmla="*/ 0 h 127"/>
                    <a:gd name="T106" fmla="*/ 54 w 163"/>
                    <a:gd name="T107" fmla="*/ 3 h 127"/>
                    <a:gd name="T108" fmla="*/ 47 w 163"/>
                    <a:gd name="T109" fmla="*/ 6 h 127"/>
                    <a:gd name="T110" fmla="*/ 41 w 163"/>
                    <a:gd name="T111" fmla="*/ 6 h 127"/>
                    <a:gd name="T112" fmla="*/ 41 w 163"/>
                    <a:gd name="T113" fmla="*/ 6 h 1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63" h="127">
                      <a:moveTo>
                        <a:pt x="41" y="8"/>
                      </a:moveTo>
                      <a:cubicBezTo>
                        <a:pt x="41" y="8"/>
                        <a:pt x="41" y="8"/>
                        <a:pt x="41" y="8"/>
                      </a:cubicBezTo>
                      <a:cubicBezTo>
                        <a:pt x="41" y="9"/>
                        <a:pt x="40" y="9"/>
                        <a:pt x="40" y="10"/>
                      </a:cubicBezTo>
                      <a:cubicBezTo>
                        <a:pt x="40" y="10"/>
                        <a:pt x="40" y="11"/>
                        <a:pt x="40" y="11"/>
                      </a:cubicBezTo>
                      <a:cubicBezTo>
                        <a:pt x="40" y="11"/>
                        <a:pt x="40" y="12"/>
                        <a:pt x="39" y="12"/>
                      </a:cubicBezTo>
                      <a:cubicBezTo>
                        <a:pt x="39" y="13"/>
                        <a:pt x="39" y="13"/>
                        <a:pt x="38" y="14"/>
                      </a:cubicBezTo>
                      <a:cubicBezTo>
                        <a:pt x="38" y="15"/>
                        <a:pt x="37" y="17"/>
                        <a:pt x="37" y="17"/>
                      </a:cubicBezTo>
                      <a:cubicBezTo>
                        <a:pt x="37" y="21"/>
                        <a:pt x="33" y="25"/>
                        <a:pt x="30" y="25"/>
                      </a:cubicBezTo>
                      <a:cubicBezTo>
                        <a:pt x="30" y="25"/>
                        <a:pt x="29" y="27"/>
                        <a:pt x="28" y="28"/>
                      </a:cubicBezTo>
                      <a:cubicBezTo>
                        <a:pt x="27" y="30"/>
                        <a:pt x="26" y="31"/>
                        <a:pt x="25" y="33"/>
                      </a:cubicBezTo>
                      <a:cubicBezTo>
                        <a:pt x="24" y="34"/>
                        <a:pt x="24" y="35"/>
                        <a:pt x="23" y="37"/>
                      </a:cubicBezTo>
                      <a:cubicBezTo>
                        <a:pt x="23" y="40"/>
                        <a:pt x="23" y="42"/>
                        <a:pt x="21" y="44"/>
                      </a:cubicBezTo>
                      <a:cubicBezTo>
                        <a:pt x="20" y="45"/>
                        <a:pt x="19" y="45"/>
                        <a:pt x="18" y="46"/>
                      </a:cubicBezTo>
                      <a:cubicBezTo>
                        <a:pt x="17" y="46"/>
                        <a:pt x="17" y="46"/>
                        <a:pt x="17" y="47"/>
                      </a:cubicBezTo>
                      <a:cubicBezTo>
                        <a:pt x="18" y="49"/>
                        <a:pt x="17" y="51"/>
                        <a:pt x="15" y="53"/>
                      </a:cubicBezTo>
                      <a:cubicBezTo>
                        <a:pt x="14" y="55"/>
                        <a:pt x="13" y="56"/>
                        <a:pt x="13" y="58"/>
                      </a:cubicBezTo>
                      <a:cubicBezTo>
                        <a:pt x="13" y="58"/>
                        <a:pt x="13" y="70"/>
                        <a:pt x="11" y="72"/>
                      </a:cubicBezTo>
                      <a:cubicBezTo>
                        <a:pt x="10" y="73"/>
                        <a:pt x="9" y="73"/>
                        <a:pt x="7" y="72"/>
                      </a:cubicBezTo>
                      <a:cubicBezTo>
                        <a:pt x="7" y="72"/>
                        <a:pt x="6" y="72"/>
                        <a:pt x="5" y="72"/>
                      </a:cubicBezTo>
                      <a:cubicBezTo>
                        <a:pt x="3" y="72"/>
                        <a:pt x="3" y="73"/>
                        <a:pt x="3" y="73"/>
                      </a:cubicBezTo>
                      <a:cubicBezTo>
                        <a:pt x="3" y="75"/>
                        <a:pt x="2" y="76"/>
                        <a:pt x="1" y="77"/>
                      </a:cubicBezTo>
                      <a:cubicBezTo>
                        <a:pt x="1" y="77"/>
                        <a:pt x="0" y="78"/>
                        <a:pt x="0" y="78"/>
                      </a:cubicBezTo>
                      <a:cubicBezTo>
                        <a:pt x="1" y="78"/>
                        <a:pt x="3" y="79"/>
                        <a:pt x="4" y="79"/>
                      </a:cubicBezTo>
                      <a:cubicBezTo>
                        <a:pt x="7" y="80"/>
                        <a:pt x="10" y="81"/>
                        <a:pt x="11" y="84"/>
                      </a:cubicBezTo>
                      <a:cubicBezTo>
                        <a:pt x="12" y="85"/>
                        <a:pt x="13" y="86"/>
                        <a:pt x="14" y="88"/>
                      </a:cubicBezTo>
                      <a:cubicBezTo>
                        <a:pt x="17" y="90"/>
                        <a:pt x="19" y="93"/>
                        <a:pt x="21" y="96"/>
                      </a:cubicBezTo>
                      <a:cubicBezTo>
                        <a:pt x="23" y="101"/>
                        <a:pt x="27" y="103"/>
                        <a:pt x="29" y="103"/>
                      </a:cubicBezTo>
                      <a:cubicBezTo>
                        <a:pt x="30" y="103"/>
                        <a:pt x="31" y="104"/>
                        <a:pt x="32" y="104"/>
                      </a:cubicBezTo>
                      <a:cubicBezTo>
                        <a:pt x="32" y="105"/>
                        <a:pt x="32" y="106"/>
                        <a:pt x="32" y="107"/>
                      </a:cubicBezTo>
                      <a:cubicBezTo>
                        <a:pt x="32" y="108"/>
                        <a:pt x="32" y="109"/>
                        <a:pt x="32" y="111"/>
                      </a:cubicBezTo>
                      <a:cubicBezTo>
                        <a:pt x="32" y="112"/>
                        <a:pt x="32" y="112"/>
                        <a:pt x="32" y="113"/>
                      </a:cubicBezTo>
                      <a:cubicBezTo>
                        <a:pt x="31" y="113"/>
                        <a:pt x="31" y="114"/>
                        <a:pt x="31" y="114"/>
                      </a:cubicBezTo>
                      <a:cubicBezTo>
                        <a:pt x="32" y="114"/>
                        <a:pt x="32" y="114"/>
                        <a:pt x="32" y="114"/>
                      </a:cubicBezTo>
                      <a:cubicBezTo>
                        <a:pt x="33" y="114"/>
                        <a:pt x="33" y="114"/>
                        <a:pt x="33" y="114"/>
                      </a:cubicBezTo>
                      <a:cubicBezTo>
                        <a:pt x="33" y="114"/>
                        <a:pt x="33" y="115"/>
                        <a:pt x="33" y="115"/>
                      </a:cubicBezTo>
                      <a:cubicBezTo>
                        <a:pt x="34" y="115"/>
                        <a:pt x="34" y="115"/>
                        <a:pt x="34" y="115"/>
                      </a:cubicBezTo>
                      <a:cubicBezTo>
                        <a:pt x="34" y="115"/>
                        <a:pt x="36" y="115"/>
                        <a:pt x="37" y="115"/>
                      </a:cubicBezTo>
                      <a:cubicBezTo>
                        <a:pt x="40" y="115"/>
                        <a:pt x="44" y="116"/>
                        <a:pt x="46" y="117"/>
                      </a:cubicBezTo>
                      <a:cubicBezTo>
                        <a:pt x="48" y="120"/>
                        <a:pt x="56" y="124"/>
                        <a:pt x="57" y="124"/>
                      </a:cubicBezTo>
                      <a:cubicBezTo>
                        <a:pt x="59" y="124"/>
                        <a:pt x="68" y="125"/>
                        <a:pt x="71" y="127"/>
                      </a:cubicBezTo>
                      <a:cubicBezTo>
                        <a:pt x="71" y="126"/>
                        <a:pt x="72" y="126"/>
                        <a:pt x="72" y="125"/>
                      </a:cubicBezTo>
                      <a:cubicBezTo>
                        <a:pt x="73" y="124"/>
                        <a:pt x="75" y="122"/>
                        <a:pt x="77" y="121"/>
                      </a:cubicBezTo>
                      <a:cubicBezTo>
                        <a:pt x="80" y="119"/>
                        <a:pt x="83" y="118"/>
                        <a:pt x="86" y="118"/>
                      </a:cubicBezTo>
                      <a:cubicBezTo>
                        <a:pt x="88" y="118"/>
                        <a:pt x="89" y="119"/>
                        <a:pt x="89" y="120"/>
                      </a:cubicBezTo>
                      <a:cubicBezTo>
                        <a:pt x="90" y="121"/>
                        <a:pt x="91" y="122"/>
                        <a:pt x="92" y="121"/>
                      </a:cubicBezTo>
                      <a:cubicBezTo>
                        <a:pt x="93" y="121"/>
                        <a:pt x="96" y="120"/>
                        <a:pt x="98" y="120"/>
                      </a:cubicBezTo>
                      <a:cubicBezTo>
                        <a:pt x="98" y="120"/>
                        <a:pt x="98" y="120"/>
                        <a:pt x="98" y="120"/>
                      </a:cubicBezTo>
                      <a:cubicBezTo>
                        <a:pt x="98" y="119"/>
                        <a:pt x="98" y="119"/>
                        <a:pt x="98" y="119"/>
                      </a:cubicBezTo>
                      <a:cubicBezTo>
                        <a:pt x="98" y="119"/>
                        <a:pt x="98" y="119"/>
                        <a:pt x="98" y="119"/>
                      </a:cubicBezTo>
                      <a:cubicBezTo>
                        <a:pt x="103" y="118"/>
                        <a:pt x="103" y="118"/>
                        <a:pt x="103" y="118"/>
                      </a:cubicBezTo>
                      <a:cubicBezTo>
                        <a:pt x="103" y="118"/>
                        <a:pt x="103" y="118"/>
                        <a:pt x="103" y="118"/>
                      </a:cubicBezTo>
                      <a:cubicBezTo>
                        <a:pt x="104" y="118"/>
                        <a:pt x="105" y="118"/>
                        <a:pt x="106" y="118"/>
                      </a:cubicBezTo>
                      <a:cubicBezTo>
                        <a:pt x="106" y="118"/>
                        <a:pt x="107" y="118"/>
                        <a:pt x="108" y="118"/>
                      </a:cubicBezTo>
                      <a:cubicBezTo>
                        <a:pt x="108" y="118"/>
                        <a:pt x="108" y="118"/>
                        <a:pt x="108" y="118"/>
                      </a:cubicBezTo>
                      <a:cubicBezTo>
                        <a:pt x="108" y="118"/>
                        <a:pt x="109" y="117"/>
                        <a:pt x="110" y="116"/>
                      </a:cubicBezTo>
                      <a:cubicBezTo>
                        <a:pt x="113" y="114"/>
                        <a:pt x="117" y="110"/>
                        <a:pt x="123" y="110"/>
                      </a:cubicBezTo>
                      <a:cubicBezTo>
                        <a:pt x="124" y="110"/>
                        <a:pt x="126" y="110"/>
                        <a:pt x="127" y="110"/>
                      </a:cubicBezTo>
                      <a:cubicBezTo>
                        <a:pt x="130" y="110"/>
                        <a:pt x="132" y="111"/>
                        <a:pt x="134" y="109"/>
                      </a:cubicBezTo>
                      <a:cubicBezTo>
                        <a:pt x="136" y="106"/>
                        <a:pt x="157" y="85"/>
                        <a:pt x="163" y="79"/>
                      </a:cubicBezTo>
                      <a:cubicBezTo>
                        <a:pt x="162" y="79"/>
                        <a:pt x="162" y="79"/>
                        <a:pt x="161" y="79"/>
                      </a:cubicBezTo>
                      <a:cubicBezTo>
                        <a:pt x="159" y="79"/>
                        <a:pt x="154" y="79"/>
                        <a:pt x="145" y="76"/>
                      </a:cubicBezTo>
                      <a:cubicBezTo>
                        <a:pt x="137" y="73"/>
                        <a:pt x="125" y="68"/>
                        <a:pt x="122" y="68"/>
                      </a:cubicBezTo>
                      <a:cubicBezTo>
                        <a:pt x="121" y="67"/>
                        <a:pt x="119" y="66"/>
                        <a:pt x="117" y="64"/>
                      </a:cubicBezTo>
                      <a:cubicBezTo>
                        <a:pt x="116" y="63"/>
                        <a:pt x="115" y="61"/>
                        <a:pt x="115" y="61"/>
                      </a:cubicBezTo>
                      <a:cubicBezTo>
                        <a:pt x="111" y="59"/>
                        <a:pt x="107" y="51"/>
                        <a:pt x="107" y="50"/>
                      </a:cubicBezTo>
                      <a:cubicBezTo>
                        <a:pt x="106" y="49"/>
                        <a:pt x="106" y="49"/>
                        <a:pt x="106" y="49"/>
                      </a:cubicBezTo>
                      <a:cubicBezTo>
                        <a:pt x="106" y="49"/>
                        <a:pt x="106" y="49"/>
                        <a:pt x="106" y="49"/>
                      </a:cubicBezTo>
                      <a:cubicBezTo>
                        <a:pt x="106" y="48"/>
                        <a:pt x="106" y="48"/>
                        <a:pt x="107" y="47"/>
                      </a:cubicBezTo>
                      <a:cubicBezTo>
                        <a:pt x="107" y="47"/>
                        <a:pt x="107" y="47"/>
                        <a:pt x="107" y="47"/>
                      </a:cubicBezTo>
                      <a:cubicBezTo>
                        <a:pt x="107" y="47"/>
                        <a:pt x="107" y="46"/>
                        <a:pt x="107" y="46"/>
                      </a:cubicBezTo>
                      <a:cubicBezTo>
                        <a:pt x="107" y="46"/>
                        <a:pt x="107" y="45"/>
                        <a:pt x="107" y="45"/>
                      </a:cubicBezTo>
                      <a:cubicBezTo>
                        <a:pt x="107" y="45"/>
                        <a:pt x="107" y="45"/>
                        <a:pt x="108" y="45"/>
                      </a:cubicBezTo>
                      <a:cubicBezTo>
                        <a:pt x="107" y="45"/>
                        <a:pt x="107" y="45"/>
                        <a:pt x="107" y="45"/>
                      </a:cubicBezTo>
                      <a:cubicBezTo>
                        <a:pt x="107" y="45"/>
                        <a:pt x="107" y="45"/>
                        <a:pt x="107" y="45"/>
                      </a:cubicBezTo>
                      <a:cubicBezTo>
                        <a:pt x="107" y="45"/>
                        <a:pt x="107" y="44"/>
                        <a:pt x="107" y="44"/>
                      </a:cubicBezTo>
                      <a:cubicBezTo>
                        <a:pt x="106" y="44"/>
                        <a:pt x="106" y="44"/>
                        <a:pt x="106" y="44"/>
                      </a:cubicBezTo>
                      <a:cubicBezTo>
                        <a:pt x="106" y="44"/>
                        <a:pt x="106" y="44"/>
                        <a:pt x="106" y="45"/>
                      </a:cubicBezTo>
                      <a:cubicBezTo>
                        <a:pt x="104" y="46"/>
                        <a:pt x="102" y="46"/>
                        <a:pt x="101" y="46"/>
                      </a:cubicBezTo>
                      <a:cubicBezTo>
                        <a:pt x="98" y="46"/>
                        <a:pt x="97" y="45"/>
                        <a:pt x="97" y="44"/>
                      </a:cubicBezTo>
                      <a:cubicBezTo>
                        <a:pt x="96" y="43"/>
                        <a:pt x="94" y="36"/>
                        <a:pt x="97" y="32"/>
                      </a:cubicBezTo>
                      <a:cubicBezTo>
                        <a:pt x="98" y="32"/>
                        <a:pt x="98" y="31"/>
                        <a:pt x="99" y="31"/>
                      </a:cubicBezTo>
                      <a:cubicBezTo>
                        <a:pt x="99" y="31"/>
                        <a:pt x="99" y="31"/>
                        <a:pt x="99" y="31"/>
                      </a:cubicBezTo>
                      <a:cubicBezTo>
                        <a:pt x="99" y="30"/>
                        <a:pt x="100" y="30"/>
                        <a:pt x="100" y="29"/>
                      </a:cubicBezTo>
                      <a:cubicBezTo>
                        <a:pt x="100" y="29"/>
                        <a:pt x="100" y="29"/>
                        <a:pt x="100" y="29"/>
                      </a:cubicBezTo>
                      <a:cubicBezTo>
                        <a:pt x="101" y="28"/>
                        <a:pt x="101" y="27"/>
                        <a:pt x="101" y="27"/>
                      </a:cubicBezTo>
                      <a:cubicBezTo>
                        <a:pt x="101" y="27"/>
                        <a:pt x="101" y="27"/>
                        <a:pt x="102" y="27"/>
                      </a:cubicBezTo>
                      <a:cubicBezTo>
                        <a:pt x="102" y="26"/>
                        <a:pt x="102" y="26"/>
                        <a:pt x="102" y="26"/>
                      </a:cubicBezTo>
                      <a:cubicBezTo>
                        <a:pt x="98" y="22"/>
                        <a:pt x="95" y="18"/>
                        <a:pt x="91" y="15"/>
                      </a:cubicBezTo>
                      <a:cubicBezTo>
                        <a:pt x="91" y="15"/>
                        <a:pt x="91" y="15"/>
                        <a:pt x="91" y="15"/>
                      </a:cubicBezTo>
                      <a:cubicBezTo>
                        <a:pt x="90" y="14"/>
                        <a:pt x="89" y="13"/>
                        <a:pt x="88" y="12"/>
                      </a:cubicBezTo>
                      <a:cubicBezTo>
                        <a:pt x="88" y="12"/>
                        <a:pt x="88" y="12"/>
                        <a:pt x="88" y="12"/>
                      </a:cubicBezTo>
                      <a:cubicBezTo>
                        <a:pt x="87" y="11"/>
                        <a:pt x="86" y="10"/>
                        <a:pt x="85" y="9"/>
                      </a:cubicBezTo>
                      <a:cubicBezTo>
                        <a:pt x="85" y="9"/>
                        <a:pt x="85" y="9"/>
                        <a:pt x="85" y="9"/>
                      </a:cubicBezTo>
                      <a:cubicBezTo>
                        <a:pt x="84" y="8"/>
                        <a:pt x="84" y="7"/>
                        <a:pt x="83" y="7"/>
                      </a:cubicBezTo>
                      <a:cubicBezTo>
                        <a:pt x="83" y="7"/>
                        <a:pt x="83" y="7"/>
                        <a:pt x="83" y="7"/>
                      </a:cubicBezTo>
                      <a:cubicBezTo>
                        <a:pt x="81" y="5"/>
                        <a:pt x="80" y="5"/>
                        <a:pt x="80" y="4"/>
                      </a:cubicBezTo>
                      <a:cubicBezTo>
                        <a:pt x="80" y="4"/>
                        <a:pt x="80" y="4"/>
                        <a:pt x="79" y="4"/>
                      </a:cubicBezTo>
                      <a:cubicBezTo>
                        <a:pt x="78" y="4"/>
                        <a:pt x="77" y="4"/>
                        <a:pt x="76" y="5"/>
                      </a:cubicBezTo>
                      <a:cubicBezTo>
                        <a:pt x="74" y="5"/>
                        <a:pt x="73" y="5"/>
                        <a:pt x="72" y="5"/>
                      </a:cubicBezTo>
                      <a:cubicBezTo>
                        <a:pt x="70" y="5"/>
                        <a:pt x="69" y="5"/>
                        <a:pt x="69" y="4"/>
                      </a:cubicBezTo>
                      <a:cubicBezTo>
                        <a:pt x="68" y="4"/>
                        <a:pt x="68" y="4"/>
                        <a:pt x="67" y="4"/>
                      </a:cubicBezTo>
                      <a:cubicBezTo>
                        <a:pt x="67" y="4"/>
                        <a:pt x="67" y="4"/>
                        <a:pt x="65" y="4"/>
                      </a:cubicBezTo>
                      <a:cubicBezTo>
                        <a:pt x="64" y="5"/>
                        <a:pt x="63" y="5"/>
                        <a:pt x="62" y="5"/>
                      </a:cubicBezTo>
                      <a:cubicBezTo>
                        <a:pt x="60" y="5"/>
                        <a:pt x="58" y="3"/>
                        <a:pt x="57" y="2"/>
                      </a:cubicBezTo>
                      <a:cubicBezTo>
                        <a:pt x="57" y="2"/>
                        <a:pt x="56" y="2"/>
                        <a:pt x="56" y="1"/>
                      </a:cubicBezTo>
                      <a:cubicBezTo>
                        <a:pt x="55" y="0"/>
                        <a:pt x="55" y="0"/>
                        <a:pt x="55" y="0"/>
                      </a:cubicBezTo>
                      <a:cubicBezTo>
                        <a:pt x="55" y="0"/>
                        <a:pt x="54" y="1"/>
                        <a:pt x="54" y="2"/>
                      </a:cubicBezTo>
                      <a:cubicBezTo>
                        <a:pt x="54" y="2"/>
                        <a:pt x="54" y="2"/>
                        <a:pt x="54" y="3"/>
                      </a:cubicBezTo>
                      <a:cubicBezTo>
                        <a:pt x="53" y="5"/>
                        <a:pt x="52" y="7"/>
                        <a:pt x="50" y="7"/>
                      </a:cubicBezTo>
                      <a:cubicBezTo>
                        <a:pt x="49" y="7"/>
                        <a:pt x="48" y="7"/>
                        <a:pt x="47" y="6"/>
                      </a:cubicBezTo>
                      <a:cubicBezTo>
                        <a:pt x="47" y="6"/>
                        <a:pt x="47" y="6"/>
                        <a:pt x="44" y="6"/>
                      </a:cubicBezTo>
                      <a:cubicBezTo>
                        <a:pt x="43" y="6"/>
                        <a:pt x="42" y="6"/>
                        <a:pt x="41" y="6"/>
                      </a:cubicBezTo>
                      <a:cubicBezTo>
                        <a:pt x="41" y="6"/>
                        <a:pt x="41" y="6"/>
                        <a:pt x="41" y="6"/>
                      </a:cubicBezTo>
                      <a:cubicBezTo>
                        <a:pt x="41" y="6"/>
                        <a:pt x="41" y="6"/>
                        <a:pt x="41" y="6"/>
                      </a:cubicBezTo>
                      <a:cubicBezTo>
                        <a:pt x="41" y="7"/>
                        <a:pt x="41" y="7"/>
                        <a:pt x="41" y="8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467" name="Freeform 1659">
                  <a:extLst>
                    <a:ext uri="{FF2B5EF4-FFF2-40B4-BE49-F238E27FC236}">
                      <a16:creationId xmlns:a16="http://schemas.microsoft.com/office/drawing/2014/main" id="{A7660DB7-333C-49CA-91A7-95CB7B3DCA6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20" y="2857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468" name="Freeform 1660">
                  <a:extLst>
                    <a:ext uri="{FF2B5EF4-FFF2-40B4-BE49-F238E27FC236}">
                      <a16:creationId xmlns:a16="http://schemas.microsoft.com/office/drawing/2014/main" id="{B92DDF12-27F7-45FC-8B7E-DABF3D1D0B6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19" y="2859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469" name="Freeform 1661">
                  <a:extLst>
                    <a:ext uri="{FF2B5EF4-FFF2-40B4-BE49-F238E27FC236}">
                      <a16:creationId xmlns:a16="http://schemas.microsoft.com/office/drawing/2014/main" id="{73FC2984-8968-4033-AF75-DC05060506D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20" y="2855"/>
                  <a:ext cx="0" cy="1"/>
                </a:xfrm>
                <a:custGeom>
                  <a:avLst/>
                  <a:gdLst>
                    <a:gd name="T0" fmla="*/ 0 h 1"/>
                    <a:gd name="T1" fmla="*/ 1 h 1"/>
                    <a:gd name="T2" fmla="*/ 0 h 1"/>
                  </a:gdLst>
                  <a:ahLst/>
                  <a:cxnLst>
                    <a:cxn ang="0">
                      <a:pos x="0" y="T0"/>
                    </a:cxn>
                    <a:cxn ang="0">
                      <a:pos x="0" y="T1"/>
                    </a:cxn>
                    <a:cxn ang="0">
                      <a:pos x="0" y="T2"/>
                    </a:cxn>
                  </a:cxnLst>
                  <a:rect l="0" t="0" r="r" b="b"/>
                  <a:pathLst>
                    <a:path h="1">
                      <a:moveTo>
                        <a:pt x="0" y="0"/>
                      </a:moveTo>
                      <a:cubicBezTo>
                        <a:pt x="0" y="0"/>
                        <a:pt x="0" y="1"/>
                        <a:pt x="0" y="1"/>
                      </a:cubicBezTo>
                      <a:cubicBezTo>
                        <a:pt x="0" y="1"/>
                        <a:pt x="0" y="1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470" name="Freeform 1662">
                  <a:extLst>
                    <a:ext uri="{FF2B5EF4-FFF2-40B4-BE49-F238E27FC236}">
                      <a16:creationId xmlns:a16="http://schemas.microsoft.com/office/drawing/2014/main" id="{AC0A1F7C-146E-4E5B-AAE3-02336582EA4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12" y="2926"/>
                  <a:ext cx="0" cy="1"/>
                </a:xfrm>
                <a:custGeom>
                  <a:avLst/>
                  <a:gdLst>
                    <a:gd name="T0" fmla="*/ 1 h 1"/>
                    <a:gd name="T1" fmla="*/ 0 h 1"/>
                    <a:gd name="T2" fmla="*/ 1 h 1"/>
                  </a:gdLst>
                  <a:ahLst/>
                  <a:cxnLst>
                    <a:cxn ang="0">
                      <a:pos x="0" y="T0"/>
                    </a:cxn>
                    <a:cxn ang="0">
                      <a:pos x="0" y="T1"/>
                    </a:cxn>
                    <a:cxn ang="0">
                      <a:pos x="0" y="T2"/>
                    </a:cxn>
                  </a:cxnLst>
                  <a:rect l="0" t="0" r="r" b="b"/>
                  <a:pathLst>
                    <a:path h="1">
                      <a:moveTo>
                        <a:pt x="0" y="1"/>
                      </a:moveTo>
                      <a:cubicBezTo>
                        <a:pt x="0" y="1"/>
                        <a:pt x="0" y="0"/>
                        <a:pt x="0" y="0"/>
                      </a:cubicBezTo>
                      <a:cubicBezTo>
                        <a:pt x="0" y="1"/>
                        <a:pt x="0" y="1"/>
                        <a:pt x="0" y="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471" name="Freeform 1663">
                  <a:extLst>
                    <a:ext uri="{FF2B5EF4-FFF2-40B4-BE49-F238E27FC236}">
                      <a16:creationId xmlns:a16="http://schemas.microsoft.com/office/drawing/2014/main" id="{F1A8EAD6-017F-4E61-8A7D-D32F40CE3B9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56" y="2820"/>
                  <a:ext cx="1" cy="2"/>
                </a:xfrm>
                <a:custGeom>
                  <a:avLst/>
                  <a:gdLst>
                    <a:gd name="T0" fmla="*/ 0 w 1"/>
                    <a:gd name="T1" fmla="*/ 2 h 2"/>
                    <a:gd name="T2" fmla="*/ 1 w 1"/>
                    <a:gd name="T3" fmla="*/ 0 h 2"/>
                    <a:gd name="T4" fmla="*/ 0 w 1"/>
                    <a:gd name="T5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1" h="2">
                      <a:moveTo>
                        <a:pt x="0" y="2"/>
                      </a:moveTo>
                      <a:cubicBezTo>
                        <a:pt x="0" y="1"/>
                        <a:pt x="1" y="1"/>
                        <a:pt x="1" y="0"/>
                      </a:cubicBezTo>
                      <a:cubicBezTo>
                        <a:pt x="1" y="1"/>
                        <a:pt x="0" y="1"/>
                        <a:pt x="0" y="2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472" name="Freeform 1664">
                  <a:extLst>
                    <a:ext uri="{FF2B5EF4-FFF2-40B4-BE49-F238E27FC236}">
                      <a16:creationId xmlns:a16="http://schemas.microsoft.com/office/drawing/2014/main" id="{D03EFB99-29BD-413D-A1B0-F2C76BB8094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47" y="2920"/>
                  <a:ext cx="1" cy="1"/>
                </a:xfrm>
                <a:custGeom>
                  <a:avLst/>
                  <a:gdLst>
                    <a:gd name="T0" fmla="*/ 0 w 1"/>
                    <a:gd name="T1" fmla="*/ 1 h 1"/>
                    <a:gd name="T2" fmla="*/ 0 w 1"/>
                    <a:gd name="T3" fmla="*/ 1 h 1"/>
                    <a:gd name="T4" fmla="*/ 1 w 1"/>
                    <a:gd name="T5" fmla="*/ 0 h 1"/>
                    <a:gd name="T6" fmla="*/ 0 w 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" h="1">
                      <a:moveTo>
                        <a:pt x="0" y="1"/>
                      </a:moveTo>
                      <a:cubicBezTo>
                        <a:pt x="0" y="1"/>
                        <a:pt x="0" y="1"/>
                        <a:pt x="0" y="1"/>
                      </a:cubicBezTo>
                      <a:cubicBezTo>
                        <a:pt x="0" y="1"/>
                        <a:pt x="0" y="0"/>
                        <a:pt x="1" y="0"/>
                      </a:cubicBezTo>
                      <a:cubicBezTo>
                        <a:pt x="0" y="1"/>
                        <a:pt x="0" y="1"/>
                        <a:pt x="0" y="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473" name="Freeform 1665">
                  <a:extLst>
                    <a:ext uri="{FF2B5EF4-FFF2-40B4-BE49-F238E27FC236}">
                      <a16:creationId xmlns:a16="http://schemas.microsoft.com/office/drawing/2014/main" id="{A6B8D4B9-F2C6-4E29-922C-29717F93145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48" y="2915"/>
                  <a:ext cx="0" cy="3"/>
                </a:xfrm>
                <a:custGeom>
                  <a:avLst/>
                  <a:gdLst>
                    <a:gd name="T0" fmla="*/ 0 h 4"/>
                    <a:gd name="T1" fmla="*/ 4 h 4"/>
                    <a:gd name="T2" fmla="*/ 0 h 4"/>
                  </a:gdLst>
                  <a:ahLst/>
                  <a:cxnLst>
                    <a:cxn ang="0">
                      <a:pos x="0" y="T0"/>
                    </a:cxn>
                    <a:cxn ang="0">
                      <a:pos x="0" y="T1"/>
                    </a:cxn>
                    <a:cxn ang="0">
                      <a:pos x="0" y="T2"/>
                    </a:cxn>
                  </a:cxnLst>
                  <a:rect l="0" t="0" r="r" b="b"/>
                  <a:pathLst>
                    <a:path h="4">
                      <a:moveTo>
                        <a:pt x="0" y="0"/>
                      </a:moveTo>
                      <a:cubicBezTo>
                        <a:pt x="0" y="1"/>
                        <a:pt x="0" y="2"/>
                        <a:pt x="0" y="4"/>
                      </a:cubicBezTo>
                      <a:cubicBezTo>
                        <a:pt x="0" y="2"/>
                        <a:pt x="0" y="1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474" name="Freeform 1666">
                  <a:extLst>
                    <a:ext uri="{FF2B5EF4-FFF2-40B4-BE49-F238E27FC236}">
                      <a16:creationId xmlns:a16="http://schemas.microsoft.com/office/drawing/2014/main" id="{1986BBF5-1F39-46D7-9614-4BB8E26E838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55" y="2823"/>
                  <a:ext cx="1" cy="1"/>
                </a:xfrm>
                <a:custGeom>
                  <a:avLst/>
                  <a:gdLst>
                    <a:gd name="T0" fmla="*/ 0 w 1"/>
                    <a:gd name="T1" fmla="*/ 1 h 1"/>
                    <a:gd name="T2" fmla="*/ 1 w 1"/>
                    <a:gd name="T3" fmla="*/ 0 h 1"/>
                    <a:gd name="T4" fmla="*/ 0 w 1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1" h="1">
                      <a:moveTo>
                        <a:pt x="0" y="1"/>
                      </a:moveTo>
                      <a:cubicBezTo>
                        <a:pt x="1" y="1"/>
                        <a:pt x="1" y="0"/>
                        <a:pt x="1" y="0"/>
                      </a:cubicBezTo>
                      <a:cubicBezTo>
                        <a:pt x="1" y="0"/>
                        <a:pt x="1" y="1"/>
                        <a:pt x="0" y="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475" name="Freeform 1667">
                  <a:extLst>
                    <a:ext uri="{FF2B5EF4-FFF2-40B4-BE49-F238E27FC236}">
                      <a16:creationId xmlns:a16="http://schemas.microsoft.com/office/drawing/2014/main" id="{D502CE8A-1F6B-4ED1-B441-33830A950CB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57" y="2818"/>
                  <a:ext cx="0" cy="2"/>
                </a:xfrm>
                <a:custGeom>
                  <a:avLst/>
                  <a:gdLst>
                    <a:gd name="T0" fmla="*/ 2 h 2"/>
                    <a:gd name="T1" fmla="*/ 0 h 2"/>
                    <a:gd name="T2" fmla="*/ 2 h 2"/>
                  </a:gdLst>
                  <a:ahLst/>
                  <a:cxnLst>
                    <a:cxn ang="0">
                      <a:pos x="0" y="T0"/>
                    </a:cxn>
                    <a:cxn ang="0">
                      <a:pos x="0" y="T1"/>
                    </a:cxn>
                    <a:cxn ang="0">
                      <a:pos x="0" y="T2"/>
                    </a:cxn>
                  </a:cxnLst>
                  <a:rect l="0" t="0" r="r" b="b"/>
                  <a:pathLst>
                    <a:path h="2">
                      <a:moveTo>
                        <a:pt x="0" y="2"/>
                      </a:moveTo>
                      <a:cubicBezTo>
                        <a:pt x="0" y="1"/>
                        <a:pt x="0" y="1"/>
                        <a:pt x="0" y="0"/>
                      </a:cubicBezTo>
                      <a:cubicBezTo>
                        <a:pt x="0" y="1"/>
                        <a:pt x="0" y="1"/>
                        <a:pt x="0" y="2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476" name="Freeform 1668">
                  <a:extLst>
                    <a:ext uri="{FF2B5EF4-FFF2-40B4-BE49-F238E27FC236}">
                      <a16:creationId xmlns:a16="http://schemas.microsoft.com/office/drawing/2014/main" id="{BEC208F0-F928-4852-90B9-88C97918509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15" y="2837"/>
                  <a:ext cx="0" cy="1"/>
                </a:xfrm>
                <a:custGeom>
                  <a:avLst/>
                  <a:gdLst>
                    <a:gd name="T0" fmla="*/ 0 h 1"/>
                    <a:gd name="T1" fmla="*/ 0 h 1"/>
                    <a:gd name="T2" fmla="*/ 1 h 1"/>
                    <a:gd name="T3" fmla="*/ 0 h 1"/>
                  </a:gdLst>
                  <a:ahLst/>
                  <a:cxnLst>
                    <a:cxn ang="0">
                      <a:pos x="0" y="T0"/>
                    </a:cxn>
                    <a:cxn ang="0">
                      <a:pos x="0" y="T1"/>
                    </a:cxn>
                    <a:cxn ang="0">
                      <a:pos x="0" y="T2"/>
                    </a:cxn>
                    <a:cxn ang="0">
                      <a:pos x="0" y="T3"/>
                    </a:cxn>
                  </a:cxnLst>
                  <a:rect l="0" t="0" r="r" b="b"/>
                  <a:pathLst>
                    <a:path h="1"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0" y="1"/>
                      </a:cubicBezTo>
                      <a:cubicBezTo>
                        <a:pt x="0" y="0"/>
                        <a:pt x="0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477" name="Freeform 1669">
                  <a:extLst>
                    <a:ext uri="{FF2B5EF4-FFF2-40B4-BE49-F238E27FC236}">
                      <a16:creationId xmlns:a16="http://schemas.microsoft.com/office/drawing/2014/main" id="{E2827AB6-F957-4E75-8080-F0AEB53C331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12" y="2840"/>
                  <a:ext cx="1" cy="2"/>
                </a:xfrm>
                <a:custGeom>
                  <a:avLst/>
                  <a:gdLst>
                    <a:gd name="T0" fmla="*/ 1 w 1"/>
                    <a:gd name="T1" fmla="*/ 0 h 2"/>
                    <a:gd name="T2" fmla="*/ 0 w 1"/>
                    <a:gd name="T3" fmla="*/ 2 h 2"/>
                    <a:gd name="T4" fmla="*/ 1 w 1"/>
                    <a:gd name="T5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1" h="2">
                      <a:moveTo>
                        <a:pt x="1" y="0"/>
                      </a:moveTo>
                      <a:cubicBezTo>
                        <a:pt x="1" y="1"/>
                        <a:pt x="0" y="1"/>
                        <a:pt x="0" y="2"/>
                      </a:cubicBezTo>
                      <a:cubicBezTo>
                        <a:pt x="0" y="1"/>
                        <a:pt x="1" y="1"/>
                        <a:pt x="1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478" name="Freeform 1670">
                  <a:extLst>
                    <a:ext uri="{FF2B5EF4-FFF2-40B4-BE49-F238E27FC236}">
                      <a16:creationId xmlns:a16="http://schemas.microsoft.com/office/drawing/2014/main" id="{5AEB28E8-5ADD-4800-885C-332493CE877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20" y="2855"/>
                  <a:ext cx="1" cy="0"/>
                </a:xfrm>
                <a:custGeom>
                  <a:avLst/>
                  <a:gdLst>
                    <a:gd name="T0" fmla="*/ 1 w 1"/>
                    <a:gd name="T1" fmla="*/ 0 w 1"/>
                    <a:gd name="T2" fmla="*/ 1 w 1"/>
                    <a:gd name="T3" fmla="*/ 1 w 1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1">
                      <a:moveTo>
                        <a:pt x="1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1" y="0"/>
                      </a:cubicBezTo>
                      <a:cubicBezTo>
                        <a:pt x="1" y="0"/>
                        <a:pt x="1" y="0"/>
                        <a:pt x="1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479" name="Freeform 1671">
                  <a:extLst>
                    <a:ext uri="{FF2B5EF4-FFF2-40B4-BE49-F238E27FC236}">
                      <a16:creationId xmlns:a16="http://schemas.microsoft.com/office/drawing/2014/main" id="{B7F5CCD7-A7F9-4F8A-B67E-E20DF70DECC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20" y="2854"/>
                  <a:ext cx="0" cy="1"/>
                </a:xfrm>
                <a:custGeom>
                  <a:avLst/>
                  <a:gdLst>
                    <a:gd name="T0" fmla="*/ 0 h 1"/>
                    <a:gd name="T1" fmla="*/ 1 h 1"/>
                    <a:gd name="T2" fmla="*/ 0 h 1"/>
                  </a:gdLst>
                  <a:ahLst/>
                  <a:cxnLst>
                    <a:cxn ang="0">
                      <a:pos x="0" y="T0"/>
                    </a:cxn>
                    <a:cxn ang="0">
                      <a:pos x="0" y="T1"/>
                    </a:cxn>
                    <a:cxn ang="0">
                      <a:pos x="0" y="T2"/>
                    </a:cxn>
                  </a:cxnLst>
                  <a:rect l="0" t="0" r="r" b="b"/>
                  <a:pathLst>
                    <a:path h="1">
                      <a:moveTo>
                        <a:pt x="0" y="0"/>
                      </a:moveTo>
                      <a:cubicBezTo>
                        <a:pt x="0" y="0"/>
                        <a:pt x="0" y="1"/>
                        <a:pt x="0" y="1"/>
                      </a:cubicBezTo>
                      <a:cubicBezTo>
                        <a:pt x="0" y="1"/>
                        <a:pt x="0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480" name="Freeform 1672">
                  <a:extLst>
                    <a:ext uri="{FF2B5EF4-FFF2-40B4-BE49-F238E27FC236}">
                      <a16:creationId xmlns:a16="http://schemas.microsoft.com/office/drawing/2014/main" id="{D097CA26-30AA-46AF-8F7A-D79FB13C26F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11" y="2842"/>
                  <a:ext cx="1" cy="1"/>
                </a:xfrm>
                <a:custGeom>
                  <a:avLst/>
                  <a:gdLst>
                    <a:gd name="T0" fmla="*/ 2 w 2"/>
                    <a:gd name="T1" fmla="*/ 0 h 1"/>
                    <a:gd name="T2" fmla="*/ 0 w 2"/>
                    <a:gd name="T3" fmla="*/ 1 h 1"/>
                    <a:gd name="T4" fmla="*/ 2 w 2"/>
                    <a:gd name="T5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" h="1">
                      <a:moveTo>
                        <a:pt x="2" y="0"/>
                      </a:moveTo>
                      <a:cubicBezTo>
                        <a:pt x="1" y="0"/>
                        <a:pt x="1" y="1"/>
                        <a:pt x="0" y="1"/>
                      </a:cubicBezTo>
                      <a:cubicBezTo>
                        <a:pt x="1" y="1"/>
                        <a:pt x="1" y="0"/>
                        <a:pt x="2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481" name="Freeform 1673">
                  <a:extLst>
                    <a:ext uri="{FF2B5EF4-FFF2-40B4-BE49-F238E27FC236}">
                      <a16:creationId xmlns:a16="http://schemas.microsoft.com/office/drawing/2014/main" id="{9ECAD7CB-B55D-490D-9DD3-16C8072724B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13" y="2838"/>
                  <a:ext cx="1" cy="2"/>
                </a:xfrm>
                <a:custGeom>
                  <a:avLst/>
                  <a:gdLst>
                    <a:gd name="T0" fmla="*/ 1 w 1"/>
                    <a:gd name="T1" fmla="*/ 0 h 2"/>
                    <a:gd name="T2" fmla="*/ 0 w 1"/>
                    <a:gd name="T3" fmla="*/ 2 h 2"/>
                    <a:gd name="T4" fmla="*/ 1 w 1"/>
                    <a:gd name="T5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1" h="2">
                      <a:moveTo>
                        <a:pt x="1" y="0"/>
                      </a:moveTo>
                      <a:cubicBezTo>
                        <a:pt x="1" y="0"/>
                        <a:pt x="1" y="1"/>
                        <a:pt x="0" y="2"/>
                      </a:cubicBezTo>
                      <a:cubicBezTo>
                        <a:pt x="1" y="1"/>
                        <a:pt x="1" y="0"/>
                        <a:pt x="1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482" name="Freeform 1674">
                  <a:extLst>
                    <a:ext uri="{FF2B5EF4-FFF2-40B4-BE49-F238E27FC236}">
                      <a16:creationId xmlns:a16="http://schemas.microsoft.com/office/drawing/2014/main" id="{836FB6D9-4C7B-4C19-9206-23C46D589D9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97" y="2819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483" name="Freeform 1675">
                  <a:extLst>
                    <a:ext uri="{FF2B5EF4-FFF2-40B4-BE49-F238E27FC236}">
                      <a16:creationId xmlns:a16="http://schemas.microsoft.com/office/drawing/2014/main" id="{63761EC3-1F38-4326-B75A-B87D6265096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82" y="2816"/>
                  <a:ext cx="2" cy="0"/>
                </a:xfrm>
                <a:custGeom>
                  <a:avLst/>
                  <a:gdLst>
                    <a:gd name="T0" fmla="*/ 0 w 2"/>
                    <a:gd name="T1" fmla="*/ 2 w 2"/>
                    <a:gd name="T2" fmla="*/ 0 w 2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</a:cxnLst>
                  <a:rect l="0" t="0" r="r" b="b"/>
                  <a:pathLst>
                    <a:path w="2">
                      <a:moveTo>
                        <a:pt x="0" y="0"/>
                      </a:moveTo>
                      <a:cubicBezTo>
                        <a:pt x="1" y="0"/>
                        <a:pt x="1" y="0"/>
                        <a:pt x="2" y="0"/>
                      </a:cubicBezTo>
                      <a:cubicBezTo>
                        <a:pt x="1" y="0"/>
                        <a:pt x="1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484" name="Freeform 1676">
                  <a:extLst>
                    <a:ext uri="{FF2B5EF4-FFF2-40B4-BE49-F238E27FC236}">
                      <a16:creationId xmlns:a16="http://schemas.microsoft.com/office/drawing/2014/main" id="{CA3A4F7B-98E9-4023-8E01-6C66CF4C5B8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99" y="2821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485" name="Freeform 1677">
                  <a:extLst>
                    <a:ext uri="{FF2B5EF4-FFF2-40B4-BE49-F238E27FC236}">
                      <a16:creationId xmlns:a16="http://schemas.microsoft.com/office/drawing/2014/main" id="{96614DF2-CB3A-4A82-BEF6-2CDC8C35F27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05" y="2827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486" name="Freeform 1678">
                  <a:extLst>
                    <a:ext uri="{FF2B5EF4-FFF2-40B4-BE49-F238E27FC236}">
                      <a16:creationId xmlns:a16="http://schemas.microsoft.com/office/drawing/2014/main" id="{799978D7-888A-4BD6-B23D-1C2DCA5A767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02" y="2824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487" name="Freeform 1679">
                  <a:extLst>
                    <a:ext uri="{FF2B5EF4-FFF2-40B4-BE49-F238E27FC236}">
                      <a16:creationId xmlns:a16="http://schemas.microsoft.com/office/drawing/2014/main" id="{6904E413-797C-4E9A-A849-672466EC0DD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57" y="2818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488" name="Freeform 1680">
                  <a:extLst>
                    <a:ext uri="{FF2B5EF4-FFF2-40B4-BE49-F238E27FC236}">
                      <a16:creationId xmlns:a16="http://schemas.microsoft.com/office/drawing/2014/main" id="{62C436E5-401C-43A1-9D1F-464479E77AA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66" y="2815"/>
                  <a:ext cx="3" cy="4"/>
                </a:xfrm>
                <a:custGeom>
                  <a:avLst/>
                  <a:gdLst>
                    <a:gd name="T0" fmla="*/ 4 w 4"/>
                    <a:gd name="T1" fmla="*/ 0 h 4"/>
                    <a:gd name="T2" fmla="*/ 0 w 4"/>
                    <a:gd name="T3" fmla="*/ 4 h 4"/>
                    <a:gd name="T4" fmla="*/ 4 w 4"/>
                    <a:gd name="T5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" h="4">
                      <a:moveTo>
                        <a:pt x="4" y="0"/>
                      </a:moveTo>
                      <a:cubicBezTo>
                        <a:pt x="3" y="2"/>
                        <a:pt x="2" y="4"/>
                        <a:pt x="0" y="4"/>
                      </a:cubicBezTo>
                      <a:cubicBezTo>
                        <a:pt x="2" y="4"/>
                        <a:pt x="3" y="2"/>
                        <a:pt x="4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489" name="Freeform 1681">
                  <a:extLst>
                    <a:ext uri="{FF2B5EF4-FFF2-40B4-BE49-F238E27FC236}">
                      <a16:creationId xmlns:a16="http://schemas.microsoft.com/office/drawing/2014/main" id="{5553FAF9-B5A6-43E3-A4C5-C88147FD3CA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41" y="2640"/>
                  <a:ext cx="0" cy="1"/>
                </a:xfrm>
                <a:custGeom>
                  <a:avLst/>
                  <a:gdLst>
                    <a:gd name="T0" fmla="*/ 1 h 1"/>
                    <a:gd name="T1" fmla="*/ 0 h 1"/>
                    <a:gd name="T2" fmla="*/ 1 h 1"/>
                    <a:gd name="T3" fmla="*/ 1 h 1"/>
                  </a:gdLst>
                  <a:ahLst/>
                  <a:cxnLst>
                    <a:cxn ang="0">
                      <a:pos x="0" y="T0"/>
                    </a:cxn>
                    <a:cxn ang="0">
                      <a:pos x="0" y="T1"/>
                    </a:cxn>
                    <a:cxn ang="0">
                      <a:pos x="0" y="T2"/>
                    </a:cxn>
                    <a:cxn ang="0">
                      <a:pos x="0" y="T3"/>
                    </a:cxn>
                  </a:cxnLst>
                  <a:rect l="0" t="0" r="r" b="b"/>
                  <a:pathLst>
                    <a:path h="1">
                      <a:moveTo>
                        <a:pt x="0" y="1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0" y="1"/>
                      </a:cubicBezTo>
                      <a:cubicBezTo>
                        <a:pt x="0" y="1"/>
                        <a:pt x="0" y="1"/>
                        <a:pt x="0" y="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490" name="Freeform 1682">
                  <a:extLst>
                    <a:ext uri="{FF2B5EF4-FFF2-40B4-BE49-F238E27FC236}">
                      <a16:creationId xmlns:a16="http://schemas.microsoft.com/office/drawing/2014/main" id="{E3D19533-88F2-4738-A6A7-EC8882390C0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42" y="2634"/>
                  <a:ext cx="0" cy="1"/>
                </a:xfrm>
                <a:custGeom>
                  <a:avLst/>
                  <a:gdLst>
                    <a:gd name="T0" fmla="*/ 0 h 1"/>
                    <a:gd name="T1" fmla="*/ 1 h 1"/>
                    <a:gd name="T2" fmla="*/ 0 h 1"/>
                  </a:gdLst>
                  <a:ahLst/>
                  <a:cxnLst>
                    <a:cxn ang="0">
                      <a:pos x="0" y="T0"/>
                    </a:cxn>
                    <a:cxn ang="0">
                      <a:pos x="0" y="T1"/>
                    </a:cxn>
                    <a:cxn ang="0">
                      <a:pos x="0" y="T2"/>
                    </a:cxn>
                  </a:cxnLst>
                  <a:rect l="0" t="0" r="r" b="b"/>
                  <a:pathLst>
                    <a:path h="1">
                      <a:moveTo>
                        <a:pt x="0" y="0"/>
                      </a:moveTo>
                      <a:cubicBezTo>
                        <a:pt x="0" y="0"/>
                        <a:pt x="0" y="1"/>
                        <a:pt x="0" y="1"/>
                      </a:cubicBezTo>
                      <a:cubicBezTo>
                        <a:pt x="0" y="1"/>
                        <a:pt x="0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491" name="Freeform 1683">
                  <a:extLst>
                    <a:ext uri="{FF2B5EF4-FFF2-40B4-BE49-F238E27FC236}">
                      <a16:creationId xmlns:a16="http://schemas.microsoft.com/office/drawing/2014/main" id="{D8B9759A-C945-4CC2-89CC-9FFE86577DA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42" y="2637"/>
                  <a:ext cx="0" cy="1"/>
                </a:xfrm>
                <a:custGeom>
                  <a:avLst/>
                  <a:gdLst>
                    <a:gd name="T0" fmla="*/ 0 h 1"/>
                    <a:gd name="T1" fmla="*/ 1 h 1"/>
                    <a:gd name="T2" fmla="*/ 0 h 1"/>
                  </a:gdLst>
                  <a:ahLst/>
                  <a:cxnLst>
                    <a:cxn ang="0">
                      <a:pos x="0" y="T0"/>
                    </a:cxn>
                    <a:cxn ang="0">
                      <a:pos x="0" y="T1"/>
                    </a:cxn>
                    <a:cxn ang="0">
                      <a:pos x="0" y="T2"/>
                    </a:cxn>
                  </a:cxnLst>
                  <a:rect l="0" t="0" r="r" b="b"/>
                  <a:pathLst>
                    <a:path h="1">
                      <a:moveTo>
                        <a:pt x="0" y="0"/>
                      </a:moveTo>
                      <a:cubicBezTo>
                        <a:pt x="0" y="0"/>
                        <a:pt x="0" y="1"/>
                        <a:pt x="0" y="1"/>
                      </a:cubicBezTo>
                      <a:cubicBezTo>
                        <a:pt x="0" y="1"/>
                        <a:pt x="0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492" name="Freeform 1684">
                  <a:extLst>
                    <a:ext uri="{FF2B5EF4-FFF2-40B4-BE49-F238E27FC236}">
                      <a16:creationId xmlns:a16="http://schemas.microsoft.com/office/drawing/2014/main" id="{A5380D88-8D2A-493F-A42A-32B3580EA33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38" y="2645"/>
                  <a:ext cx="1" cy="2"/>
                </a:xfrm>
                <a:custGeom>
                  <a:avLst/>
                  <a:gdLst>
                    <a:gd name="T0" fmla="*/ 0 w 1"/>
                    <a:gd name="T1" fmla="*/ 2 h 2"/>
                    <a:gd name="T2" fmla="*/ 1 w 1"/>
                    <a:gd name="T3" fmla="*/ 0 h 2"/>
                    <a:gd name="T4" fmla="*/ 0 w 1"/>
                    <a:gd name="T5" fmla="*/ 2 h 2"/>
                    <a:gd name="T6" fmla="*/ 0 w 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" h="2">
                      <a:moveTo>
                        <a:pt x="0" y="2"/>
                      </a:moveTo>
                      <a:cubicBezTo>
                        <a:pt x="1" y="0"/>
                        <a:pt x="1" y="0"/>
                        <a:pt x="1" y="0"/>
                      </a:cubicBezTo>
                      <a:cubicBezTo>
                        <a:pt x="0" y="2"/>
                        <a:pt x="0" y="2"/>
                        <a:pt x="0" y="2"/>
                      </a:cubicBezTo>
                      <a:cubicBezTo>
                        <a:pt x="0" y="2"/>
                        <a:pt x="0" y="2"/>
                        <a:pt x="0" y="2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493" name="Freeform 1685">
                  <a:extLst>
                    <a:ext uri="{FF2B5EF4-FFF2-40B4-BE49-F238E27FC236}">
                      <a16:creationId xmlns:a16="http://schemas.microsoft.com/office/drawing/2014/main" id="{B251990B-AB3B-4F7C-99DA-5BD2925856C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39" y="2644"/>
                  <a:ext cx="0" cy="1"/>
                </a:xfrm>
                <a:custGeom>
                  <a:avLst/>
                  <a:gdLst>
                    <a:gd name="T0" fmla="*/ 1 h 1"/>
                    <a:gd name="T1" fmla="*/ 0 h 1"/>
                    <a:gd name="T2" fmla="*/ 0 h 1"/>
                    <a:gd name="T3" fmla="*/ 1 h 1"/>
                  </a:gdLst>
                  <a:ahLst/>
                  <a:cxnLst>
                    <a:cxn ang="0">
                      <a:pos x="0" y="T0"/>
                    </a:cxn>
                    <a:cxn ang="0">
                      <a:pos x="0" y="T1"/>
                    </a:cxn>
                    <a:cxn ang="0">
                      <a:pos x="0" y="T2"/>
                    </a:cxn>
                    <a:cxn ang="0">
                      <a:pos x="0" y="T3"/>
                    </a:cxn>
                  </a:cxnLst>
                  <a:rect l="0" t="0" r="r" b="b"/>
                  <a:pathLst>
                    <a:path h="1">
                      <a:moveTo>
                        <a:pt x="0" y="1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lnTo>
                        <a:pt x="0" y="1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494" name="Freeform 1686">
                  <a:extLst>
                    <a:ext uri="{FF2B5EF4-FFF2-40B4-BE49-F238E27FC236}">
                      <a16:creationId xmlns:a16="http://schemas.microsoft.com/office/drawing/2014/main" id="{D8E69800-2928-46B1-883C-997C1E71197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40" y="2645"/>
                  <a:ext cx="1" cy="0"/>
                </a:xfrm>
                <a:custGeom>
                  <a:avLst/>
                  <a:gdLst>
                    <a:gd name="T0" fmla="*/ 0 w 1"/>
                    <a:gd name="T1" fmla="*/ 1 w 1"/>
                    <a:gd name="T2" fmla="*/ 1 w 1"/>
                    <a:gd name="T3" fmla="*/ 0 w 1"/>
                    <a:gd name="T4" fmla="*/ 0 w 1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  <a:cxn ang="0">
                      <a:pos x="T4" y="0"/>
                    </a:cxn>
                  </a:cxnLst>
                  <a:rect l="0" t="0" r="r" b="b"/>
                  <a:pathLst>
                    <a:path w="1">
                      <a:moveTo>
                        <a:pt x="0" y="0"/>
                      </a:moveTo>
                      <a:cubicBezTo>
                        <a:pt x="1" y="0"/>
                        <a:pt x="1" y="0"/>
                        <a:pt x="1" y="0"/>
                      </a:cubicBezTo>
                      <a:cubicBezTo>
                        <a:pt x="1" y="0"/>
                        <a:pt x="1" y="0"/>
                        <a:pt x="1" y="0"/>
                      </a:cubicBezTo>
                      <a:cubicBezTo>
                        <a:pt x="1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495" name="Freeform 1687">
                  <a:extLst>
                    <a:ext uri="{FF2B5EF4-FFF2-40B4-BE49-F238E27FC236}">
                      <a16:creationId xmlns:a16="http://schemas.microsoft.com/office/drawing/2014/main" id="{2E1FEFD9-4E66-47F0-8A86-90CB9E95A45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47" y="2648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496" name="Freeform 1688">
                  <a:extLst>
                    <a:ext uri="{FF2B5EF4-FFF2-40B4-BE49-F238E27FC236}">
                      <a16:creationId xmlns:a16="http://schemas.microsoft.com/office/drawing/2014/main" id="{D435D7E2-A219-4494-B61C-7D796BB1957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46" y="2648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497" name="Freeform 1689">
                  <a:extLst>
                    <a:ext uri="{FF2B5EF4-FFF2-40B4-BE49-F238E27FC236}">
                      <a16:creationId xmlns:a16="http://schemas.microsoft.com/office/drawing/2014/main" id="{10DD2501-3155-4501-AD7C-F297AF5354C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46" y="2647"/>
                  <a:ext cx="0" cy="1"/>
                </a:xfrm>
                <a:custGeom>
                  <a:avLst/>
                  <a:gdLst>
                    <a:gd name="T0" fmla="*/ 1 h 1"/>
                    <a:gd name="T1" fmla="*/ 0 h 1"/>
                    <a:gd name="T2" fmla="*/ 1 h 1"/>
                  </a:gdLst>
                  <a:ahLst/>
                  <a:cxnLst>
                    <a:cxn ang="0">
                      <a:pos x="0" y="T0"/>
                    </a:cxn>
                    <a:cxn ang="0">
                      <a:pos x="0" y="T1"/>
                    </a:cxn>
                    <a:cxn ang="0">
                      <a:pos x="0" y="T2"/>
                    </a:cxn>
                  </a:cxnLst>
                  <a:rect l="0" t="0" r="r" b="b"/>
                  <a:pathLst>
                    <a:path h="1">
                      <a:moveTo>
                        <a:pt x="0" y="1"/>
                      </a:moveTo>
                      <a:cubicBezTo>
                        <a:pt x="0" y="1"/>
                        <a:pt x="0" y="0"/>
                        <a:pt x="0" y="0"/>
                      </a:cubicBezTo>
                      <a:cubicBezTo>
                        <a:pt x="0" y="0"/>
                        <a:pt x="0" y="1"/>
                        <a:pt x="0" y="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498" name="Freeform 1690">
                  <a:extLst>
                    <a:ext uri="{FF2B5EF4-FFF2-40B4-BE49-F238E27FC236}">
                      <a16:creationId xmlns:a16="http://schemas.microsoft.com/office/drawing/2014/main" id="{C07AF1D6-8F0F-4268-BB71-0A85DEC65BC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43" y="2646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499" name="Freeform 1691">
                  <a:extLst>
                    <a:ext uri="{FF2B5EF4-FFF2-40B4-BE49-F238E27FC236}">
                      <a16:creationId xmlns:a16="http://schemas.microsoft.com/office/drawing/2014/main" id="{A276E33A-0160-46DB-AC31-8E23ECF6472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41" y="264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500" name="Freeform 1692">
                  <a:extLst>
                    <a:ext uri="{FF2B5EF4-FFF2-40B4-BE49-F238E27FC236}">
                      <a16:creationId xmlns:a16="http://schemas.microsoft.com/office/drawing/2014/main" id="{9598A0F7-2733-446E-BC69-D74261E0FAA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44" y="2647"/>
                  <a:ext cx="1" cy="0"/>
                </a:xfrm>
                <a:custGeom>
                  <a:avLst/>
                  <a:gdLst>
                    <a:gd name="T0" fmla="*/ 1 w 1"/>
                    <a:gd name="T1" fmla="*/ 0 w 1"/>
                    <a:gd name="T2" fmla="*/ 1 w 1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</a:cxnLst>
                  <a:rect l="0" t="0" r="r" b="b"/>
                  <a:pathLst>
                    <a:path w="1">
                      <a:moveTo>
                        <a:pt x="1" y="0"/>
                      </a:moveTo>
                      <a:cubicBezTo>
                        <a:pt x="1" y="0"/>
                        <a:pt x="1" y="0"/>
                        <a:pt x="0" y="0"/>
                      </a:cubicBezTo>
                      <a:cubicBezTo>
                        <a:pt x="1" y="0"/>
                        <a:pt x="1" y="0"/>
                        <a:pt x="1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501" name="Freeform 1693">
                  <a:extLst>
                    <a:ext uri="{FF2B5EF4-FFF2-40B4-BE49-F238E27FC236}">
                      <a16:creationId xmlns:a16="http://schemas.microsoft.com/office/drawing/2014/main" id="{0E670F55-4F05-4887-8A53-83FC38BF66A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40" y="2645"/>
                  <a:ext cx="1" cy="0"/>
                </a:xfrm>
                <a:custGeom>
                  <a:avLst/>
                  <a:gdLst>
                    <a:gd name="T0" fmla="*/ 0 w 1"/>
                    <a:gd name="T1" fmla="*/ 1 w 1"/>
                    <a:gd name="T2" fmla="*/ 1 w 1"/>
                    <a:gd name="T3" fmla="*/ 0 w 1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1">
                      <a:moveTo>
                        <a:pt x="0" y="0"/>
                      </a:moveTo>
                      <a:cubicBezTo>
                        <a:pt x="0" y="0"/>
                        <a:pt x="1" y="0"/>
                        <a:pt x="1" y="0"/>
                      </a:cubicBezTo>
                      <a:cubicBezTo>
                        <a:pt x="1" y="0"/>
                        <a:pt x="1" y="0"/>
                        <a:pt x="1" y="0"/>
                      </a:cubicBezTo>
                      <a:cubicBezTo>
                        <a:pt x="1" y="0"/>
                        <a:pt x="0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502" name="Freeform 1694">
                  <a:extLst>
                    <a:ext uri="{FF2B5EF4-FFF2-40B4-BE49-F238E27FC236}">
                      <a16:creationId xmlns:a16="http://schemas.microsoft.com/office/drawing/2014/main" id="{EC8514E5-8CFD-44B1-962A-FC423F5CB53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27" y="2921"/>
                  <a:ext cx="81" cy="101"/>
                </a:xfrm>
                <a:custGeom>
                  <a:avLst/>
                  <a:gdLst>
                    <a:gd name="T0" fmla="*/ 76 w 84"/>
                    <a:gd name="T1" fmla="*/ 8 h 105"/>
                    <a:gd name="T2" fmla="*/ 65 w 84"/>
                    <a:gd name="T3" fmla="*/ 14 h 105"/>
                    <a:gd name="T4" fmla="*/ 59 w 84"/>
                    <a:gd name="T5" fmla="*/ 16 h 105"/>
                    <a:gd name="T6" fmla="*/ 33 w 84"/>
                    <a:gd name="T7" fmla="*/ 6 h 105"/>
                    <a:gd name="T8" fmla="*/ 22 w 84"/>
                    <a:gd name="T9" fmla="*/ 4 h 105"/>
                    <a:gd name="T10" fmla="*/ 21 w 84"/>
                    <a:gd name="T11" fmla="*/ 4 h 105"/>
                    <a:gd name="T12" fmla="*/ 18 w 84"/>
                    <a:gd name="T13" fmla="*/ 3 h 105"/>
                    <a:gd name="T14" fmla="*/ 17 w 84"/>
                    <a:gd name="T15" fmla="*/ 2 h 105"/>
                    <a:gd name="T16" fmla="*/ 16 w 84"/>
                    <a:gd name="T17" fmla="*/ 2 h 105"/>
                    <a:gd name="T18" fmla="*/ 10 w 84"/>
                    <a:gd name="T19" fmla="*/ 1 h 105"/>
                    <a:gd name="T20" fmla="*/ 2 w 84"/>
                    <a:gd name="T21" fmla="*/ 6 h 105"/>
                    <a:gd name="T22" fmla="*/ 6 w 84"/>
                    <a:gd name="T23" fmla="*/ 10 h 105"/>
                    <a:gd name="T24" fmla="*/ 12 w 84"/>
                    <a:gd name="T25" fmla="*/ 22 h 105"/>
                    <a:gd name="T26" fmla="*/ 12 w 84"/>
                    <a:gd name="T27" fmla="*/ 33 h 105"/>
                    <a:gd name="T28" fmla="*/ 3 w 84"/>
                    <a:gd name="T29" fmla="*/ 47 h 105"/>
                    <a:gd name="T30" fmla="*/ 3 w 84"/>
                    <a:gd name="T31" fmla="*/ 47 h 105"/>
                    <a:gd name="T32" fmla="*/ 3 w 84"/>
                    <a:gd name="T33" fmla="*/ 48 h 105"/>
                    <a:gd name="T34" fmla="*/ 3 w 84"/>
                    <a:gd name="T35" fmla="*/ 48 h 105"/>
                    <a:gd name="T36" fmla="*/ 3 w 84"/>
                    <a:gd name="T37" fmla="*/ 49 h 105"/>
                    <a:gd name="T38" fmla="*/ 2 w 84"/>
                    <a:gd name="T39" fmla="*/ 50 h 105"/>
                    <a:gd name="T40" fmla="*/ 1 w 84"/>
                    <a:gd name="T41" fmla="*/ 51 h 105"/>
                    <a:gd name="T42" fmla="*/ 4 w 84"/>
                    <a:gd name="T43" fmla="*/ 61 h 105"/>
                    <a:gd name="T44" fmla="*/ 43 w 84"/>
                    <a:gd name="T45" fmla="*/ 87 h 105"/>
                    <a:gd name="T46" fmla="*/ 46 w 84"/>
                    <a:gd name="T47" fmla="*/ 97 h 105"/>
                    <a:gd name="T48" fmla="*/ 48 w 84"/>
                    <a:gd name="T49" fmla="*/ 98 h 105"/>
                    <a:gd name="T50" fmla="*/ 50 w 84"/>
                    <a:gd name="T51" fmla="*/ 100 h 105"/>
                    <a:gd name="T52" fmla="*/ 53 w 84"/>
                    <a:gd name="T53" fmla="*/ 101 h 105"/>
                    <a:gd name="T54" fmla="*/ 55 w 84"/>
                    <a:gd name="T55" fmla="*/ 103 h 105"/>
                    <a:gd name="T56" fmla="*/ 58 w 84"/>
                    <a:gd name="T57" fmla="*/ 105 h 105"/>
                    <a:gd name="T58" fmla="*/ 68 w 84"/>
                    <a:gd name="T59" fmla="*/ 83 h 105"/>
                    <a:gd name="T60" fmla="*/ 76 w 84"/>
                    <a:gd name="T61" fmla="*/ 77 h 105"/>
                    <a:gd name="T62" fmla="*/ 80 w 84"/>
                    <a:gd name="T63" fmla="*/ 75 h 105"/>
                    <a:gd name="T64" fmla="*/ 82 w 84"/>
                    <a:gd name="T65" fmla="*/ 73 h 105"/>
                    <a:gd name="T66" fmla="*/ 77 w 84"/>
                    <a:gd name="T67" fmla="*/ 64 h 105"/>
                    <a:gd name="T68" fmla="*/ 82 w 84"/>
                    <a:gd name="T69" fmla="*/ 14 h 105"/>
                    <a:gd name="T70" fmla="*/ 84 w 84"/>
                    <a:gd name="T71" fmla="*/ 11 h 10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</a:cxnLst>
                  <a:rect l="0" t="0" r="r" b="b"/>
                  <a:pathLst>
                    <a:path w="84" h="105">
                      <a:moveTo>
                        <a:pt x="84" y="11"/>
                      </a:moveTo>
                      <a:cubicBezTo>
                        <a:pt x="81" y="12"/>
                        <a:pt x="78" y="11"/>
                        <a:pt x="76" y="8"/>
                      </a:cubicBezTo>
                      <a:cubicBezTo>
                        <a:pt x="74" y="8"/>
                        <a:pt x="71" y="9"/>
                        <a:pt x="69" y="10"/>
                      </a:cubicBezTo>
                      <a:cubicBezTo>
                        <a:pt x="67" y="11"/>
                        <a:pt x="66" y="13"/>
                        <a:pt x="65" y="14"/>
                      </a:cubicBezTo>
                      <a:cubicBezTo>
                        <a:pt x="64" y="16"/>
                        <a:pt x="62" y="17"/>
                        <a:pt x="61" y="17"/>
                      </a:cubicBezTo>
                      <a:cubicBezTo>
                        <a:pt x="60" y="17"/>
                        <a:pt x="60" y="17"/>
                        <a:pt x="59" y="16"/>
                      </a:cubicBezTo>
                      <a:cubicBezTo>
                        <a:pt x="58" y="16"/>
                        <a:pt x="50" y="14"/>
                        <a:pt x="47" y="14"/>
                      </a:cubicBezTo>
                      <a:cubicBezTo>
                        <a:pt x="44" y="14"/>
                        <a:pt x="35" y="8"/>
                        <a:pt x="33" y="6"/>
                      </a:cubicBezTo>
                      <a:cubicBezTo>
                        <a:pt x="32" y="6"/>
                        <a:pt x="29" y="5"/>
                        <a:pt x="27" y="5"/>
                      </a:cubicBezTo>
                      <a:cubicBezTo>
                        <a:pt x="25" y="5"/>
                        <a:pt x="23" y="5"/>
                        <a:pt x="22" y="4"/>
                      </a:cubicBezTo>
                      <a:cubicBezTo>
                        <a:pt x="22" y="4"/>
                        <a:pt x="21" y="4"/>
                        <a:pt x="21" y="4"/>
                      </a:cubicBezTo>
                      <a:cubicBezTo>
                        <a:pt x="21" y="4"/>
                        <a:pt x="21" y="4"/>
                        <a:pt x="21" y="4"/>
                      </a:cubicBezTo>
                      <a:cubicBezTo>
                        <a:pt x="19" y="3"/>
                        <a:pt x="19" y="3"/>
                        <a:pt x="19" y="3"/>
                      </a:cubicBezTo>
                      <a:cubicBezTo>
                        <a:pt x="19" y="3"/>
                        <a:pt x="18" y="3"/>
                        <a:pt x="18" y="3"/>
                      </a:cubicBezTo>
                      <a:cubicBezTo>
                        <a:pt x="17" y="2"/>
                        <a:pt x="17" y="2"/>
                        <a:pt x="17" y="2"/>
                      </a:cubicBezTo>
                      <a:cubicBezTo>
                        <a:pt x="17" y="2"/>
                        <a:pt x="17" y="2"/>
                        <a:pt x="17" y="2"/>
                      </a:cubicBezTo>
                      <a:cubicBezTo>
                        <a:pt x="17" y="2"/>
                        <a:pt x="17" y="2"/>
                        <a:pt x="17" y="2"/>
                      </a:cubicBezTo>
                      <a:cubicBezTo>
                        <a:pt x="17" y="2"/>
                        <a:pt x="16" y="2"/>
                        <a:pt x="16" y="2"/>
                      </a:cubicBezTo>
                      <a:cubicBezTo>
                        <a:pt x="16" y="2"/>
                        <a:pt x="15" y="1"/>
                        <a:pt x="15" y="1"/>
                      </a:cubicBezTo>
                      <a:cubicBezTo>
                        <a:pt x="15" y="0"/>
                        <a:pt x="13" y="0"/>
                        <a:pt x="10" y="1"/>
                      </a:cubicBezTo>
                      <a:cubicBezTo>
                        <a:pt x="8" y="1"/>
                        <a:pt x="3" y="4"/>
                        <a:pt x="3" y="5"/>
                      </a:cubicBezTo>
                      <a:cubicBezTo>
                        <a:pt x="2" y="6"/>
                        <a:pt x="2" y="6"/>
                        <a:pt x="2" y="6"/>
                      </a:cubicBezTo>
                      <a:cubicBezTo>
                        <a:pt x="2" y="6"/>
                        <a:pt x="2" y="6"/>
                        <a:pt x="2" y="6"/>
                      </a:cubicBezTo>
                      <a:cubicBezTo>
                        <a:pt x="6" y="10"/>
                        <a:pt x="6" y="10"/>
                        <a:pt x="6" y="10"/>
                      </a:cubicBezTo>
                      <a:cubicBezTo>
                        <a:pt x="7" y="18"/>
                        <a:pt x="7" y="18"/>
                        <a:pt x="7" y="18"/>
                      </a:cubicBezTo>
                      <a:cubicBezTo>
                        <a:pt x="12" y="22"/>
                        <a:pt x="12" y="22"/>
                        <a:pt x="12" y="22"/>
                      </a:cubicBezTo>
                      <a:cubicBezTo>
                        <a:pt x="12" y="23"/>
                        <a:pt x="12" y="23"/>
                        <a:pt x="12" y="23"/>
                      </a:cubicBezTo>
                      <a:cubicBezTo>
                        <a:pt x="12" y="23"/>
                        <a:pt x="12" y="28"/>
                        <a:pt x="12" y="33"/>
                      </a:cubicBezTo>
                      <a:cubicBezTo>
                        <a:pt x="11" y="38"/>
                        <a:pt x="6" y="44"/>
                        <a:pt x="3" y="47"/>
                      </a:cubicBezTo>
                      <a:cubicBezTo>
                        <a:pt x="3" y="47"/>
                        <a:pt x="3" y="47"/>
                        <a:pt x="3" y="47"/>
                      </a:cubicBezTo>
                      <a:cubicBezTo>
                        <a:pt x="3" y="47"/>
                        <a:pt x="3" y="47"/>
                        <a:pt x="3" y="47"/>
                      </a:cubicBezTo>
                      <a:cubicBezTo>
                        <a:pt x="3" y="47"/>
                        <a:pt x="3" y="47"/>
                        <a:pt x="3" y="47"/>
                      </a:cubicBezTo>
                      <a:cubicBezTo>
                        <a:pt x="3" y="48"/>
                        <a:pt x="3" y="48"/>
                        <a:pt x="3" y="48"/>
                      </a:cubicBezTo>
                      <a:cubicBezTo>
                        <a:pt x="3" y="48"/>
                        <a:pt x="3" y="48"/>
                        <a:pt x="3" y="48"/>
                      </a:cubicBezTo>
                      <a:cubicBezTo>
                        <a:pt x="3" y="48"/>
                        <a:pt x="3" y="48"/>
                        <a:pt x="3" y="48"/>
                      </a:cubicBezTo>
                      <a:cubicBezTo>
                        <a:pt x="3" y="48"/>
                        <a:pt x="3" y="48"/>
                        <a:pt x="3" y="48"/>
                      </a:cubicBezTo>
                      <a:cubicBezTo>
                        <a:pt x="3" y="48"/>
                        <a:pt x="3" y="48"/>
                        <a:pt x="3" y="49"/>
                      </a:cubicBezTo>
                      <a:cubicBezTo>
                        <a:pt x="3" y="49"/>
                        <a:pt x="3" y="49"/>
                        <a:pt x="3" y="49"/>
                      </a:cubicBezTo>
                      <a:cubicBezTo>
                        <a:pt x="2" y="49"/>
                        <a:pt x="2" y="49"/>
                        <a:pt x="2" y="49"/>
                      </a:cubicBezTo>
                      <a:cubicBezTo>
                        <a:pt x="2" y="50"/>
                        <a:pt x="2" y="50"/>
                        <a:pt x="2" y="50"/>
                      </a:cubicBezTo>
                      <a:cubicBezTo>
                        <a:pt x="2" y="50"/>
                        <a:pt x="2" y="50"/>
                        <a:pt x="2" y="51"/>
                      </a:cubicBezTo>
                      <a:cubicBezTo>
                        <a:pt x="2" y="51"/>
                        <a:pt x="1" y="51"/>
                        <a:pt x="1" y="51"/>
                      </a:cubicBezTo>
                      <a:cubicBezTo>
                        <a:pt x="5" y="53"/>
                        <a:pt x="9" y="55"/>
                        <a:pt x="8" y="57"/>
                      </a:cubicBezTo>
                      <a:cubicBezTo>
                        <a:pt x="8" y="60"/>
                        <a:pt x="6" y="60"/>
                        <a:pt x="4" y="61"/>
                      </a:cubicBezTo>
                      <a:cubicBezTo>
                        <a:pt x="1" y="62"/>
                        <a:pt x="0" y="62"/>
                        <a:pt x="0" y="64"/>
                      </a:cubicBezTo>
                      <a:cubicBezTo>
                        <a:pt x="43" y="87"/>
                        <a:pt x="43" y="87"/>
                        <a:pt x="43" y="87"/>
                      </a:cubicBezTo>
                      <a:cubicBezTo>
                        <a:pt x="42" y="94"/>
                        <a:pt x="42" y="94"/>
                        <a:pt x="42" y="94"/>
                      </a:cubicBezTo>
                      <a:cubicBezTo>
                        <a:pt x="43" y="94"/>
                        <a:pt x="44" y="96"/>
                        <a:pt x="46" y="97"/>
                      </a:cubicBezTo>
                      <a:cubicBezTo>
                        <a:pt x="46" y="97"/>
                        <a:pt x="46" y="97"/>
                        <a:pt x="47" y="97"/>
                      </a:cubicBezTo>
                      <a:cubicBezTo>
                        <a:pt x="47" y="97"/>
                        <a:pt x="48" y="98"/>
                        <a:pt x="48" y="98"/>
                      </a:cubicBezTo>
                      <a:cubicBezTo>
                        <a:pt x="48" y="98"/>
                        <a:pt x="48" y="98"/>
                        <a:pt x="49" y="99"/>
                      </a:cubicBezTo>
                      <a:cubicBezTo>
                        <a:pt x="49" y="99"/>
                        <a:pt x="50" y="99"/>
                        <a:pt x="50" y="100"/>
                      </a:cubicBezTo>
                      <a:cubicBezTo>
                        <a:pt x="50" y="100"/>
                        <a:pt x="51" y="100"/>
                        <a:pt x="51" y="100"/>
                      </a:cubicBezTo>
                      <a:cubicBezTo>
                        <a:pt x="52" y="101"/>
                        <a:pt x="52" y="101"/>
                        <a:pt x="53" y="101"/>
                      </a:cubicBezTo>
                      <a:cubicBezTo>
                        <a:pt x="53" y="102"/>
                        <a:pt x="53" y="102"/>
                        <a:pt x="54" y="102"/>
                      </a:cubicBezTo>
                      <a:cubicBezTo>
                        <a:pt x="54" y="102"/>
                        <a:pt x="55" y="103"/>
                        <a:pt x="55" y="103"/>
                      </a:cubicBezTo>
                      <a:cubicBezTo>
                        <a:pt x="55" y="103"/>
                        <a:pt x="56" y="104"/>
                        <a:pt x="56" y="104"/>
                      </a:cubicBezTo>
                      <a:cubicBezTo>
                        <a:pt x="57" y="104"/>
                        <a:pt x="57" y="105"/>
                        <a:pt x="58" y="105"/>
                      </a:cubicBezTo>
                      <a:cubicBezTo>
                        <a:pt x="58" y="105"/>
                        <a:pt x="58" y="105"/>
                        <a:pt x="58" y="105"/>
                      </a:cubicBezTo>
                      <a:cubicBezTo>
                        <a:pt x="62" y="96"/>
                        <a:pt x="67" y="85"/>
                        <a:pt x="68" y="83"/>
                      </a:cubicBezTo>
                      <a:cubicBezTo>
                        <a:pt x="70" y="80"/>
                        <a:pt x="72" y="79"/>
                        <a:pt x="73" y="78"/>
                      </a:cubicBezTo>
                      <a:cubicBezTo>
                        <a:pt x="74" y="78"/>
                        <a:pt x="75" y="77"/>
                        <a:pt x="76" y="77"/>
                      </a:cubicBezTo>
                      <a:cubicBezTo>
                        <a:pt x="77" y="75"/>
                        <a:pt x="78" y="75"/>
                        <a:pt x="79" y="75"/>
                      </a:cubicBezTo>
                      <a:cubicBezTo>
                        <a:pt x="80" y="75"/>
                        <a:pt x="80" y="75"/>
                        <a:pt x="80" y="75"/>
                      </a:cubicBezTo>
                      <a:cubicBezTo>
                        <a:pt x="80" y="75"/>
                        <a:pt x="80" y="75"/>
                        <a:pt x="80" y="75"/>
                      </a:cubicBezTo>
                      <a:cubicBezTo>
                        <a:pt x="80" y="75"/>
                        <a:pt x="81" y="74"/>
                        <a:pt x="82" y="73"/>
                      </a:cubicBezTo>
                      <a:cubicBezTo>
                        <a:pt x="82" y="73"/>
                        <a:pt x="82" y="73"/>
                        <a:pt x="82" y="72"/>
                      </a:cubicBezTo>
                      <a:cubicBezTo>
                        <a:pt x="77" y="64"/>
                        <a:pt x="77" y="64"/>
                        <a:pt x="77" y="64"/>
                      </a:cubicBezTo>
                      <a:cubicBezTo>
                        <a:pt x="76" y="23"/>
                        <a:pt x="76" y="23"/>
                        <a:pt x="76" y="23"/>
                      </a:cubicBezTo>
                      <a:cubicBezTo>
                        <a:pt x="82" y="14"/>
                        <a:pt x="82" y="14"/>
                        <a:pt x="82" y="14"/>
                      </a:cubicBezTo>
                      <a:cubicBezTo>
                        <a:pt x="84" y="11"/>
                        <a:pt x="84" y="11"/>
                        <a:pt x="84" y="11"/>
                      </a:cubicBezTo>
                      <a:cubicBezTo>
                        <a:pt x="84" y="11"/>
                        <a:pt x="84" y="11"/>
                        <a:pt x="84" y="1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503" name="Freeform 1695">
                  <a:extLst>
                    <a:ext uri="{FF2B5EF4-FFF2-40B4-BE49-F238E27FC236}">
                      <a16:creationId xmlns:a16="http://schemas.microsoft.com/office/drawing/2014/main" id="{7507E256-16A5-467D-97AD-745F8F6B88F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00" y="2932"/>
                  <a:ext cx="8" cy="11"/>
                </a:xfrm>
                <a:custGeom>
                  <a:avLst/>
                  <a:gdLst>
                    <a:gd name="T0" fmla="*/ 0 w 8"/>
                    <a:gd name="T1" fmla="*/ 11 h 11"/>
                    <a:gd name="T2" fmla="*/ 8 w 8"/>
                    <a:gd name="T3" fmla="*/ 0 h 11"/>
                    <a:gd name="T4" fmla="*/ 6 w 8"/>
                    <a:gd name="T5" fmla="*/ 3 h 11"/>
                    <a:gd name="T6" fmla="*/ 0 w 8"/>
                    <a:gd name="T7" fmla="*/ 11 h 1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1">
                      <a:moveTo>
                        <a:pt x="0" y="11"/>
                      </a:moveTo>
                      <a:lnTo>
                        <a:pt x="8" y="0"/>
                      </a:lnTo>
                      <a:lnTo>
                        <a:pt x="6" y="3"/>
                      </a:lnTo>
                      <a:lnTo>
                        <a:pt x="0" y="11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504" name="Freeform 1696">
                  <a:extLst>
                    <a:ext uri="{FF2B5EF4-FFF2-40B4-BE49-F238E27FC236}">
                      <a16:creationId xmlns:a16="http://schemas.microsoft.com/office/drawing/2014/main" id="{3FADE8E1-0FF0-4B85-8328-148C07F0643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01" y="2982"/>
                  <a:ext cx="5" cy="8"/>
                </a:xfrm>
                <a:custGeom>
                  <a:avLst/>
                  <a:gdLst>
                    <a:gd name="T0" fmla="*/ 5 w 5"/>
                    <a:gd name="T1" fmla="*/ 8 h 8"/>
                    <a:gd name="T2" fmla="*/ 0 w 5"/>
                    <a:gd name="T3" fmla="*/ 0 h 8"/>
                    <a:gd name="T4" fmla="*/ 5 w 5"/>
                    <a:gd name="T5" fmla="*/ 8 h 8"/>
                    <a:gd name="T6" fmla="*/ 5 w 5"/>
                    <a:gd name="T7" fmla="*/ 8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8">
                      <a:moveTo>
                        <a:pt x="5" y="8"/>
                      </a:moveTo>
                      <a:lnTo>
                        <a:pt x="0" y="0"/>
                      </a:lnTo>
                      <a:lnTo>
                        <a:pt x="5" y="8"/>
                      </a:lnTo>
                      <a:lnTo>
                        <a:pt x="5" y="8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505" name="Freeform 1697">
                  <a:extLst>
                    <a:ext uri="{FF2B5EF4-FFF2-40B4-BE49-F238E27FC236}">
                      <a16:creationId xmlns:a16="http://schemas.microsoft.com/office/drawing/2014/main" id="{79DD15D0-588F-4053-8254-3605C064A0F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46" y="2924"/>
                  <a:ext cx="1" cy="1"/>
                </a:xfrm>
                <a:custGeom>
                  <a:avLst/>
                  <a:gdLst>
                    <a:gd name="T0" fmla="*/ 0 w 2"/>
                    <a:gd name="T1" fmla="*/ 0 h 1"/>
                    <a:gd name="T2" fmla="*/ 2 w 2"/>
                    <a:gd name="T3" fmla="*/ 1 h 1"/>
                    <a:gd name="T4" fmla="*/ 2 w 2"/>
                    <a:gd name="T5" fmla="*/ 1 h 1"/>
                    <a:gd name="T6" fmla="*/ 1 w 2"/>
                    <a:gd name="T7" fmla="*/ 0 h 1"/>
                    <a:gd name="T8" fmla="*/ 0 w 2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" h="1">
                      <a:moveTo>
                        <a:pt x="0" y="0"/>
                      </a:moveTo>
                      <a:cubicBezTo>
                        <a:pt x="2" y="1"/>
                        <a:pt x="2" y="1"/>
                        <a:pt x="2" y="1"/>
                      </a:cubicBezTo>
                      <a:cubicBezTo>
                        <a:pt x="2" y="1"/>
                        <a:pt x="2" y="1"/>
                        <a:pt x="2" y="1"/>
                      </a:cubicBezTo>
                      <a:cubicBezTo>
                        <a:pt x="2" y="1"/>
                        <a:pt x="1" y="1"/>
                        <a:pt x="1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506" name="Freeform 1698">
                  <a:extLst>
                    <a:ext uri="{FF2B5EF4-FFF2-40B4-BE49-F238E27FC236}">
                      <a16:creationId xmlns:a16="http://schemas.microsoft.com/office/drawing/2014/main" id="{CB0D7607-0F58-4C5B-8E97-0B8A6FBCEE8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29" y="2926"/>
                  <a:ext cx="1" cy="1"/>
                </a:xfrm>
                <a:custGeom>
                  <a:avLst/>
                  <a:gdLst>
                    <a:gd name="T0" fmla="*/ 1 w 1"/>
                    <a:gd name="T1" fmla="*/ 0 h 1"/>
                    <a:gd name="T2" fmla="*/ 0 w 1"/>
                    <a:gd name="T3" fmla="*/ 1 h 1"/>
                    <a:gd name="T4" fmla="*/ 1 w 1"/>
                    <a:gd name="T5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1" h="1">
                      <a:moveTo>
                        <a:pt x="1" y="0"/>
                      </a:moveTo>
                      <a:cubicBezTo>
                        <a:pt x="0" y="1"/>
                        <a:pt x="0" y="1"/>
                        <a:pt x="0" y="1"/>
                      </a:cubicBezTo>
                      <a:cubicBezTo>
                        <a:pt x="0" y="1"/>
                        <a:pt x="0" y="1"/>
                        <a:pt x="1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507" name="Freeform 1699">
                  <a:extLst>
                    <a:ext uri="{FF2B5EF4-FFF2-40B4-BE49-F238E27FC236}">
                      <a16:creationId xmlns:a16="http://schemas.microsoft.com/office/drawing/2014/main" id="{EB0C8043-DCA1-42B5-BD0D-C33C41E6D93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43" y="2923"/>
                  <a:ext cx="1" cy="0"/>
                </a:xfrm>
                <a:custGeom>
                  <a:avLst/>
                  <a:gdLst>
                    <a:gd name="T0" fmla="*/ 1 w 1"/>
                    <a:gd name="T1" fmla="*/ 0 w 1"/>
                    <a:gd name="T2" fmla="*/ 1 w 1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</a:cxnLst>
                  <a:rect l="0" t="0" r="r" b="b"/>
                  <a:pathLst>
                    <a:path w="1">
                      <a:moveTo>
                        <a:pt x="1" y="0"/>
                      </a:moveTo>
                      <a:cubicBezTo>
                        <a:pt x="1" y="0"/>
                        <a:pt x="0" y="0"/>
                        <a:pt x="0" y="0"/>
                      </a:cubicBezTo>
                      <a:cubicBezTo>
                        <a:pt x="0" y="0"/>
                        <a:pt x="1" y="0"/>
                        <a:pt x="1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508" name="Freeform 1700">
                  <a:extLst>
                    <a:ext uri="{FF2B5EF4-FFF2-40B4-BE49-F238E27FC236}">
                      <a16:creationId xmlns:a16="http://schemas.microsoft.com/office/drawing/2014/main" id="{38BB151D-B596-4D3D-8B9A-B28A8140F6A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08" y="2932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509" name="Freeform 1701">
                  <a:extLst>
                    <a:ext uri="{FF2B5EF4-FFF2-40B4-BE49-F238E27FC236}">
                      <a16:creationId xmlns:a16="http://schemas.microsoft.com/office/drawing/2014/main" id="{041E9834-25FF-4DE1-9E02-D1300C1C1FE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44" y="2923"/>
                  <a:ext cx="1" cy="1"/>
                </a:xfrm>
                <a:custGeom>
                  <a:avLst/>
                  <a:gdLst>
                    <a:gd name="T0" fmla="*/ 0 w 1"/>
                    <a:gd name="T1" fmla="*/ 0 h 1"/>
                    <a:gd name="T2" fmla="*/ 1 w 1"/>
                    <a:gd name="T3" fmla="*/ 1 h 1"/>
                    <a:gd name="T4" fmla="*/ 0 w 1"/>
                    <a:gd name="T5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1" h="1">
                      <a:moveTo>
                        <a:pt x="0" y="0"/>
                      </a:moveTo>
                      <a:cubicBezTo>
                        <a:pt x="1" y="1"/>
                        <a:pt x="1" y="1"/>
                        <a:pt x="1" y="1"/>
                      </a:cubicBezTo>
                      <a:cubicBezTo>
                        <a:pt x="1" y="1"/>
                        <a:pt x="0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510" name="Freeform 1702">
                  <a:extLst>
                    <a:ext uri="{FF2B5EF4-FFF2-40B4-BE49-F238E27FC236}">
                      <a16:creationId xmlns:a16="http://schemas.microsoft.com/office/drawing/2014/main" id="{3D3113CF-09E4-48E7-9C52-A46783378A5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81" y="2930"/>
                  <a:ext cx="54" cy="56"/>
                </a:xfrm>
                <a:custGeom>
                  <a:avLst/>
                  <a:gdLst>
                    <a:gd name="T0" fmla="*/ 45 w 56"/>
                    <a:gd name="T1" fmla="*/ 2 h 59"/>
                    <a:gd name="T2" fmla="*/ 36 w 56"/>
                    <a:gd name="T3" fmla="*/ 3 h 59"/>
                    <a:gd name="T4" fmla="*/ 34 w 56"/>
                    <a:gd name="T5" fmla="*/ 3 h 59"/>
                    <a:gd name="T6" fmla="*/ 28 w 56"/>
                    <a:gd name="T7" fmla="*/ 7 h 59"/>
                    <a:gd name="T8" fmla="*/ 21 w 56"/>
                    <a:gd name="T9" fmla="*/ 4 h 59"/>
                    <a:gd name="T10" fmla="*/ 19 w 56"/>
                    <a:gd name="T11" fmla="*/ 4 h 59"/>
                    <a:gd name="T12" fmla="*/ 17 w 56"/>
                    <a:gd name="T13" fmla="*/ 5 h 59"/>
                    <a:gd name="T14" fmla="*/ 14 w 56"/>
                    <a:gd name="T15" fmla="*/ 14 h 59"/>
                    <a:gd name="T16" fmla="*/ 17 w 56"/>
                    <a:gd name="T17" fmla="*/ 20 h 59"/>
                    <a:gd name="T18" fmla="*/ 14 w 56"/>
                    <a:gd name="T19" fmla="*/ 26 h 59"/>
                    <a:gd name="T20" fmla="*/ 7 w 56"/>
                    <a:gd name="T21" fmla="*/ 33 h 59"/>
                    <a:gd name="T22" fmla="*/ 3 w 56"/>
                    <a:gd name="T23" fmla="*/ 40 h 59"/>
                    <a:gd name="T24" fmla="*/ 0 w 56"/>
                    <a:gd name="T25" fmla="*/ 53 h 59"/>
                    <a:gd name="T26" fmla="*/ 0 w 56"/>
                    <a:gd name="T27" fmla="*/ 56 h 59"/>
                    <a:gd name="T28" fmla="*/ 0 w 56"/>
                    <a:gd name="T29" fmla="*/ 59 h 59"/>
                    <a:gd name="T30" fmla="*/ 0 w 56"/>
                    <a:gd name="T31" fmla="*/ 59 h 59"/>
                    <a:gd name="T32" fmla="*/ 6 w 56"/>
                    <a:gd name="T33" fmla="*/ 57 h 59"/>
                    <a:gd name="T34" fmla="*/ 8 w 56"/>
                    <a:gd name="T35" fmla="*/ 56 h 59"/>
                    <a:gd name="T36" fmla="*/ 10 w 56"/>
                    <a:gd name="T37" fmla="*/ 55 h 59"/>
                    <a:gd name="T38" fmla="*/ 11 w 56"/>
                    <a:gd name="T39" fmla="*/ 55 h 59"/>
                    <a:gd name="T40" fmla="*/ 12 w 56"/>
                    <a:gd name="T41" fmla="*/ 55 h 59"/>
                    <a:gd name="T42" fmla="*/ 13 w 56"/>
                    <a:gd name="T43" fmla="*/ 54 h 59"/>
                    <a:gd name="T44" fmla="*/ 22 w 56"/>
                    <a:gd name="T45" fmla="*/ 54 h 59"/>
                    <a:gd name="T46" fmla="*/ 45 w 56"/>
                    <a:gd name="T47" fmla="*/ 41 h 59"/>
                    <a:gd name="T48" fmla="*/ 46 w 56"/>
                    <a:gd name="T49" fmla="*/ 41 h 59"/>
                    <a:gd name="T50" fmla="*/ 46 w 56"/>
                    <a:gd name="T51" fmla="*/ 39 h 59"/>
                    <a:gd name="T52" fmla="*/ 47 w 56"/>
                    <a:gd name="T53" fmla="*/ 38 h 59"/>
                    <a:gd name="T54" fmla="*/ 47 w 56"/>
                    <a:gd name="T55" fmla="*/ 37 h 59"/>
                    <a:gd name="T56" fmla="*/ 48 w 56"/>
                    <a:gd name="T57" fmla="*/ 37 h 59"/>
                    <a:gd name="T58" fmla="*/ 48 w 56"/>
                    <a:gd name="T59" fmla="*/ 36 h 59"/>
                    <a:gd name="T60" fmla="*/ 48 w 56"/>
                    <a:gd name="T61" fmla="*/ 36 h 59"/>
                    <a:gd name="T62" fmla="*/ 56 w 56"/>
                    <a:gd name="T63" fmla="*/ 23 h 59"/>
                    <a:gd name="T64" fmla="*/ 56 w 56"/>
                    <a:gd name="T65" fmla="*/ 15 h 59"/>
                    <a:gd name="T66" fmla="*/ 50 w 56"/>
                    <a:gd name="T67" fmla="*/ 3 h 59"/>
                    <a:gd name="T68" fmla="*/ 47 w 56"/>
                    <a:gd name="T69" fmla="*/ 0 h 5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</a:cxnLst>
                  <a:rect l="0" t="0" r="r" b="b"/>
                  <a:pathLst>
                    <a:path w="56" h="59">
                      <a:moveTo>
                        <a:pt x="47" y="0"/>
                      </a:moveTo>
                      <a:cubicBezTo>
                        <a:pt x="47" y="1"/>
                        <a:pt x="46" y="1"/>
                        <a:pt x="45" y="2"/>
                      </a:cubicBezTo>
                      <a:cubicBezTo>
                        <a:pt x="45" y="2"/>
                        <a:pt x="45" y="4"/>
                        <a:pt x="40" y="4"/>
                      </a:cubicBezTo>
                      <a:cubicBezTo>
                        <a:pt x="39" y="4"/>
                        <a:pt x="37" y="4"/>
                        <a:pt x="36" y="3"/>
                      </a:cubicBezTo>
                      <a:cubicBezTo>
                        <a:pt x="36" y="3"/>
                        <a:pt x="35" y="3"/>
                        <a:pt x="35" y="3"/>
                      </a:cubicBezTo>
                      <a:cubicBezTo>
                        <a:pt x="35" y="3"/>
                        <a:pt x="35" y="3"/>
                        <a:pt x="34" y="3"/>
                      </a:cubicBezTo>
                      <a:cubicBezTo>
                        <a:pt x="33" y="4"/>
                        <a:pt x="30" y="5"/>
                        <a:pt x="30" y="6"/>
                      </a:cubicBezTo>
                      <a:cubicBezTo>
                        <a:pt x="29" y="6"/>
                        <a:pt x="28" y="7"/>
                        <a:pt x="28" y="7"/>
                      </a:cubicBezTo>
                      <a:cubicBezTo>
                        <a:pt x="26" y="7"/>
                        <a:pt x="25" y="6"/>
                        <a:pt x="24" y="5"/>
                      </a:cubicBezTo>
                      <a:cubicBezTo>
                        <a:pt x="23" y="5"/>
                        <a:pt x="22" y="4"/>
                        <a:pt x="21" y="4"/>
                      </a:cubicBezTo>
                      <a:cubicBezTo>
                        <a:pt x="21" y="4"/>
                        <a:pt x="20" y="4"/>
                        <a:pt x="20" y="4"/>
                      </a:cubicBezTo>
                      <a:cubicBezTo>
                        <a:pt x="20" y="4"/>
                        <a:pt x="20" y="4"/>
                        <a:pt x="19" y="4"/>
                      </a:cubicBezTo>
                      <a:cubicBezTo>
                        <a:pt x="19" y="4"/>
                        <a:pt x="18" y="5"/>
                        <a:pt x="18" y="5"/>
                      </a:cubicBezTo>
                      <a:cubicBezTo>
                        <a:pt x="18" y="5"/>
                        <a:pt x="18" y="5"/>
                        <a:pt x="17" y="5"/>
                      </a:cubicBezTo>
                      <a:cubicBezTo>
                        <a:pt x="16" y="5"/>
                        <a:pt x="15" y="6"/>
                        <a:pt x="14" y="6"/>
                      </a:cubicBezTo>
                      <a:cubicBezTo>
                        <a:pt x="14" y="8"/>
                        <a:pt x="14" y="12"/>
                        <a:pt x="14" y="14"/>
                      </a:cubicBezTo>
                      <a:cubicBezTo>
                        <a:pt x="14" y="15"/>
                        <a:pt x="14" y="15"/>
                        <a:pt x="15" y="16"/>
                      </a:cubicBezTo>
                      <a:cubicBezTo>
                        <a:pt x="16" y="16"/>
                        <a:pt x="17" y="18"/>
                        <a:pt x="17" y="20"/>
                      </a:cubicBezTo>
                      <a:cubicBezTo>
                        <a:pt x="17" y="22"/>
                        <a:pt x="16" y="23"/>
                        <a:pt x="15" y="25"/>
                      </a:cubicBezTo>
                      <a:cubicBezTo>
                        <a:pt x="15" y="25"/>
                        <a:pt x="14" y="26"/>
                        <a:pt x="14" y="26"/>
                      </a:cubicBezTo>
                      <a:cubicBezTo>
                        <a:pt x="14" y="29"/>
                        <a:pt x="10" y="30"/>
                        <a:pt x="8" y="31"/>
                      </a:cubicBezTo>
                      <a:cubicBezTo>
                        <a:pt x="8" y="31"/>
                        <a:pt x="7" y="32"/>
                        <a:pt x="7" y="33"/>
                      </a:cubicBezTo>
                      <a:cubicBezTo>
                        <a:pt x="6" y="34"/>
                        <a:pt x="6" y="35"/>
                        <a:pt x="4" y="37"/>
                      </a:cubicBezTo>
                      <a:cubicBezTo>
                        <a:pt x="4" y="37"/>
                        <a:pt x="4" y="38"/>
                        <a:pt x="3" y="40"/>
                      </a:cubicBezTo>
                      <a:cubicBezTo>
                        <a:pt x="3" y="41"/>
                        <a:pt x="3" y="42"/>
                        <a:pt x="2" y="44"/>
                      </a:cubicBezTo>
                      <a:cubicBezTo>
                        <a:pt x="1" y="46"/>
                        <a:pt x="0" y="50"/>
                        <a:pt x="0" y="53"/>
                      </a:cubicBezTo>
                      <a:cubicBezTo>
                        <a:pt x="0" y="53"/>
                        <a:pt x="0" y="54"/>
                        <a:pt x="0" y="55"/>
                      </a:cubicBezTo>
                      <a:cubicBezTo>
                        <a:pt x="0" y="56"/>
                        <a:pt x="0" y="56"/>
                        <a:pt x="0" y="56"/>
                      </a:cubicBezTo>
                      <a:cubicBezTo>
                        <a:pt x="0" y="57"/>
                        <a:pt x="0" y="58"/>
                        <a:pt x="0" y="58"/>
                      </a:cubicBezTo>
                      <a:cubicBezTo>
                        <a:pt x="0" y="58"/>
                        <a:pt x="0" y="59"/>
                        <a:pt x="0" y="59"/>
                      </a:cubicBezTo>
                      <a:cubicBezTo>
                        <a:pt x="0" y="59"/>
                        <a:pt x="0" y="59"/>
                        <a:pt x="0" y="59"/>
                      </a:cubicBezTo>
                      <a:cubicBezTo>
                        <a:pt x="0" y="59"/>
                        <a:pt x="0" y="59"/>
                        <a:pt x="0" y="59"/>
                      </a:cubicBezTo>
                      <a:cubicBezTo>
                        <a:pt x="0" y="58"/>
                        <a:pt x="1" y="58"/>
                        <a:pt x="1" y="58"/>
                      </a:cubicBezTo>
                      <a:cubicBezTo>
                        <a:pt x="2" y="58"/>
                        <a:pt x="2" y="57"/>
                        <a:pt x="6" y="57"/>
                      </a:cubicBezTo>
                      <a:cubicBezTo>
                        <a:pt x="6" y="56"/>
                        <a:pt x="6" y="56"/>
                        <a:pt x="6" y="56"/>
                      </a:cubicBezTo>
                      <a:cubicBezTo>
                        <a:pt x="8" y="56"/>
                        <a:pt x="8" y="56"/>
                        <a:pt x="8" y="56"/>
                      </a:cubicBezTo>
                      <a:cubicBezTo>
                        <a:pt x="10" y="55"/>
                        <a:pt x="10" y="55"/>
                        <a:pt x="10" y="55"/>
                      </a:cubicBezTo>
                      <a:cubicBezTo>
                        <a:pt x="10" y="55"/>
                        <a:pt x="10" y="55"/>
                        <a:pt x="10" y="55"/>
                      </a:cubicBezTo>
                      <a:cubicBezTo>
                        <a:pt x="10" y="55"/>
                        <a:pt x="10" y="55"/>
                        <a:pt x="10" y="55"/>
                      </a:cubicBezTo>
                      <a:cubicBezTo>
                        <a:pt x="10" y="55"/>
                        <a:pt x="11" y="55"/>
                        <a:pt x="11" y="55"/>
                      </a:cubicBezTo>
                      <a:cubicBezTo>
                        <a:pt x="11" y="55"/>
                        <a:pt x="12" y="55"/>
                        <a:pt x="12" y="55"/>
                      </a:cubicBezTo>
                      <a:cubicBezTo>
                        <a:pt x="12" y="55"/>
                        <a:pt x="12" y="55"/>
                        <a:pt x="12" y="55"/>
                      </a:cubicBezTo>
                      <a:cubicBezTo>
                        <a:pt x="12" y="55"/>
                        <a:pt x="13" y="55"/>
                        <a:pt x="13" y="55"/>
                      </a:cubicBezTo>
                      <a:cubicBezTo>
                        <a:pt x="13" y="55"/>
                        <a:pt x="13" y="54"/>
                        <a:pt x="13" y="54"/>
                      </a:cubicBezTo>
                      <a:cubicBezTo>
                        <a:pt x="14" y="54"/>
                        <a:pt x="14" y="54"/>
                        <a:pt x="14" y="54"/>
                      </a:cubicBezTo>
                      <a:cubicBezTo>
                        <a:pt x="22" y="54"/>
                        <a:pt x="22" y="54"/>
                        <a:pt x="22" y="54"/>
                      </a:cubicBezTo>
                      <a:cubicBezTo>
                        <a:pt x="23" y="49"/>
                        <a:pt x="27" y="43"/>
                        <a:pt x="31" y="41"/>
                      </a:cubicBezTo>
                      <a:cubicBezTo>
                        <a:pt x="35" y="40"/>
                        <a:pt x="40" y="40"/>
                        <a:pt x="45" y="41"/>
                      </a:cubicBezTo>
                      <a:cubicBezTo>
                        <a:pt x="45" y="41"/>
                        <a:pt x="45" y="41"/>
                        <a:pt x="46" y="41"/>
                      </a:cubicBezTo>
                      <a:cubicBezTo>
                        <a:pt x="46" y="41"/>
                        <a:pt x="46" y="41"/>
                        <a:pt x="46" y="41"/>
                      </a:cubicBezTo>
                      <a:cubicBezTo>
                        <a:pt x="46" y="40"/>
                        <a:pt x="46" y="40"/>
                        <a:pt x="46" y="40"/>
                      </a:cubicBezTo>
                      <a:cubicBezTo>
                        <a:pt x="46" y="40"/>
                        <a:pt x="46" y="39"/>
                        <a:pt x="46" y="39"/>
                      </a:cubicBezTo>
                      <a:cubicBezTo>
                        <a:pt x="46" y="39"/>
                        <a:pt x="47" y="39"/>
                        <a:pt x="47" y="39"/>
                      </a:cubicBezTo>
                      <a:cubicBezTo>
                        <a:pt x="47" y="38"/>
                        <a:pt x="47" y="38"/>
                        <a:pt x="47" y="38"/>
                      </a:cubicBezTo>
                      <a:cubicBezTo>
                        <a:pt x="47" y="38"/>
                        <a:pt x="47" y="38"/>
                        <a:pt x="47" y="38"/>
                      </a:cubicBezTo>
                      <a:cubicBezTo>
                        <a:pt x="47" y="38"/>
                        <a:pt x="47" y="37"/>
                        <a:pt x="47" y="37"/>
                      </a:cubicBezTo>
                      <a:cubicBezTo>
                        <a:pt x="47" y="37"/>
                        <a:pt x="47" y="37"/>
                        <a:pt x="48" y="37"/>
                      </a:cubicBezTo>
                      <a:cubicBezTo>
                        <a:pt x="48" y="37"/>
                        <a:pt x="48" y="37"/>
                        <a:pt x="48" y="37"/>
                      </a:cubicBezTo>
                      <a:cubicBezTo>
                        <a:pt x="48" y="36"/>
                        <a:pt x="48" y="36"/>
                        <a:pt x="48" y="36"/>
                      </a:cubicBezTo>
                      <a:cubicBezTo>
                        <a:pt x="48" y="36"/>
                        <a:pt x="48" y="36"/>
                        <a:pt x="48" y="36"/>
                      </a:cubicBezTo>
                      <a:cubicBezTo>
                        <a:pt x="48" y="36"/>
                        <a:pt x="48" y="36"/>
                        <a:pt x="48" y="36"/>
                      </a:cubicBezTo>
                      <a:cubicBezTo>
                        <a:pt x="48" y="36"/>
                        <a:pt x="48" y="36"/>
                        <a:pt x="48" y="36"/>
                      </a:cubicBezTo>
                      <a:cubicBezTo>
                        <a:pt x="48" y="36"/>
                        <a:pt x="49" y="35"/>
                        <a:pt x="49" y="35"/>
                      </a:cubicBezTo>
                      <a:cubicBezTo>
                        <a:pt x="51" y="33"/>
                        <a:pt x="55" y="27"/>
                        <a:pt x="56" y="23"/>
                      </a:cubicBezTo>
                      <a:cubicBezTo>
                        <a:pt x="56" y="22"/>
                        <a:pt x="56" y="22"/>
                        <a:pt x="56" y="21"/>
                      </a:cubicBezTo>
                      <a:cubicBezTo>
                        <a:pt x="56" y="18"/>
                        <a:pt x="56" y="16"/>
                        <a:pt x="56" y="15"/>
                      </a:cubicBezTo>
                      <a:cubicBezTo>
                        <a:pt x="52" y="11"/>
                        <a:pt x="52" y="11"/>
                        <a:pt x="52" y="11"/>
                      </a:cubicBezTo>
                      <a:cubicBezTo>
                        <a:pt x="50" y="3"/>
                        <a:pt x="50" y="3"/>
                        <a:pt x="50" y="3"/>
                      </a:cubicBezTo>
                      <a:cubicBezTo>
                        <a:pt x="47" y="0"/>
                        <a:pt x="47" y="0"/>
                        <a:pt x="47" y="0"/>
                      </a:cubicBezTo>
                      <a:cubicBezTo>
                        <a:pt x="47" y="0"/>
                        <a:pt x="47" y="0"/>
                        <a:pt x="47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511" name="Freeform 1703">
                  <a:extLst>
                    <a:ext uri="{FF2B5EF4-FFF2-40B4-BE49-F238E27FC236}">
                      <a16:creationId xmlns:a16="http://schemas.microsoft.com/office/drawing/2014/main" id="{704297C6-2D69-44B7-B648-C557A14C35C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82" y="2984"/>
                  <a:ext cx="5" cy="1"/>
                </a:xfrm>
                <a:custGeom>
                  <a:avLst/>
                  <a:gdLst>
                    <a:gd name="T0" fmla="*/ 5 w 5"/>
                    <a:gd name="T1" fmla="*/ 0 h 1"/>
                    <a:gd name="T2" fmla="*/ 0 w 5"/>
                    <a:gd name="T3" fmla="*/ 1 h 1"/>
                    <a:gd name="T4" fmla="*/ 5 w 5"/>
                    <a:gd name="T5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cubicBezTo>
                        <a:pt x="1" y="0"/>
                        <a:pt x="1" y="1"/>
                        <a:pt x="0" y="1"/>
                      </a:cubicBezTo>
                      <a:cubicBezTo>
                        <a:pt x="1" y="1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512" name="Freeform 1704">
                  <a:extLst>
                    <a:ext uri="{FF2B5EF4-FFF2-40B4-BE49-F238E27FC236}">
                      <a16:creationId xmlns:a16="http://schemas.microsoft.com/office/drawing/2014/main" id="{A508903D-BC25-4C29-B132-6974FF449D2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81" y="2985"/>
                  <a:ext cx="1" cy="1"/>
                </a:xfrm>
                <a:custGeom>
                  <a:avLst/>
                  <a:gdLst>
                    <a:gd name="T0" fmla="*/ 0 w 1"/>
                    <a:gd name="T1" fmla="*/ 1 h 1"/>
                    <a:gd name="T2" fmla="*/ 1 w 1"/>
                    <a:gd name="T3" fmla="*/ 0 h 1"/>
                    <a:gd name="T4" fmla="*/ 0 w 1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1" h="1">
                      <a:moveTo>
                        <a:pt x="0" y="1"/>
                      </a:moveTo>
                      <a:cubicBezTo>
                        <a:pt x="0" y="0"/>
                        <a:pt x="1" y="0"/>
                        <a:pt x="1" y="0"/>
                      </a:cubicBezTo>
                      <a:cubicBezTo>
                        <a:pt x="1" y="0"/>
                        <a:pt x="0" y="0"/>
                        <a:pt x="0" y="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513" name="Freeform 1705">
                  <a:extLst>
                    <a:ext uri="{FF2B5EF4-FFF2-40B4-BE49-F238E27FC236}">
                      <a16:creationId xmlns:a16="http://schemas.microsoft.com/office/drawing/2014/main" id="{4B372D6A-EE26-40F9-ACCC-005952A3A6A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89" y="2982"/>
                  <a:ext cx="2" cy="1"/>
                </a:xfrm>
                <a:custGeom>
                  <a:avLst/>
                  <a:gdLst>
                    <a:gd name="T0" fmla="*/ 2 w 2"/>
                    <a:gd name="T1" fmla="*/ 0 h 1"/>
                    <a:gd name="T2" fmla="*/ 2 w 2"/>
                    <a:gd name="T3" fmla="*/ 0 h 1"/>
                    <a:gd name="T4" fmla="*/ 0 w 2"/>
                    <a:gd name="T5" fmla="*/ 1 h 1"/>
                    <a:gd name="T6" fmla="*/ 1 w 2"/>
                    <a:gd name="T7" fmla="*/ 0 h 1"/>
                    <a:gd name="T8" fmla="*/ 2 w 2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" h="1">
                      <a:moveTo>
                        <a:pt x="2" y="0"/>
                      </a:moveTo>
                      <a:cubicBezTo>
                        <a:pt x="2" y="0"/>
                        <a:pt x="2" y="0"/>
                        <a:pt x="2" y="0"/>
                      </a:cubicBezTo>
                      <a:cubicBezTo>
                        <a:pt x="0" y="1"/>
                        <a:pt x="0" y="1"/>
                        <a:pt x="0" y="1"/>
                      </a:cubicBezTo>
                      <a:cubicBezTo>
                        <a:pt x="0" y="1"/>
                        <a:pt x="1" y="1"/>
                        <a:pt x="1" y="0"/>
                      </a:cubicBezTo>
                      <a:cubicBezTo>
                        <a:pt x="1" y="0"/>
                        <a:pt x="2" y="0"/>
                        <a:pt x="2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514" name="Freeform 1706">
                  <a:extLst>
                    <a:ext uri="{FF2B5EF4-FFF2-40B4-BE49-F238E27FC236}">
                      <a16:creationId xmlns:a16="http://schemas.microsoft.com/office/drawing/2014/main" id="{3D336E8D-2A21-4BFE-8AFC-2E2722DCFC5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81" y="2986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515" name="Freeform 1707">
                  <a:extLst>
                    <a:ext uri="{FF2B5EF4-FFF2-40B4-BE49-F238E27FC236}">
                      <a16:creationId xmlns:a16="http://schemas.microsoft.com/office/drawing/2014/main" id="{240B8E69-3DC3-4F78-AE0D-CF12E56CEFF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95" y="2935"/>
                  <a:ext cx="3" cy="1"/>
                </a:xfrm>
                <a:custGeom>
                  <a:avLst/>
                  <a:gdLst>
                    <a:gd name="T0" fmla="*/ 0 w 3"/>
                    <a:gd name="T1" fmla="*/ 1 h 1"/>
                    <a:gd name="T2" fmla="*/ 0 w 3"/>
                    <a:gd name="T3" fmla="*/ 1 h 1"/>
                    <a:gd name="T4" fmla="*/ 3 w 3"/>
                    <a:gd name="T5" fmla="*/ 0 h 1"/>
                    <a:gd name="T6" fmla="*/ 0 w 3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" h="1">
                      <a:moveTo>
                        <a:pt x="0" y="1"/>
                      </a:moveTo>
                      <a:cubicBezTo>
                        <a:pt x="0" y="1"/>
                        <a:pt x="0" y="1"/>
                        <a:pt x="0" y="1"/>
                      </a:cubicBezTo>
                      <a:cubicBezTo>
                        <a:pt x="1" y="1"/>
                        <a:pt x="2" y="0"/>
                        <a:pt x="3" y="0"/>
                      </a:cubicBezTo>
                      <a:cubicBezTo>
                        <a:pt x="2" y="0"/>
                        <a:pt x="1" y="1"/>
                        <a:pt x="0" y="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516" name="Freeform 1708">
                  <a:extLst>
                    <a:ext uri="{FF2B5EF4-FFF2-40B4-BE49-F238E27FC236}">
                      <a16:creationId xmlns:a16="http://schemas.microsoft.com/office/drawing/2014/main" id="{08F7DECC-433D-4A5B-B7D1-892C533F3C0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01" y="2934"/>
                  <a:ext cx="1" cy="0"/>
                </a:xfrm>
                <a:custGeom>
                  <a:avLst/>
                  <a:gdLst>
                    <a:gd name="T0" fmla="*/ 0 w 1"/>
                    <a:gd name="T1" fmla="*/ 1 w 1"/>
                    <a:gd name="T2" fmla="*/ 0 w 1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</a:cxnLst>
                  <a:rect l="0" t="0" r="r" b="b"/>
                  <a:pathLst>
                    <a:path w="1">
                      <a:moveTo>
                        <a:pt x="0" y="0"/>
                      </a:moveTo>
                      <a:cubicBezTo>
                        <a:pt x="0" y="0"/>
                        <a:pt x="1" y="0"/>
                        <a:pt x="1" y="0"/>
                      </a:cubicBezTo>
                      <a:cubicBezTo>
                        <a:pt x="1" y="0"/>
                        <a:pt x="0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517" name="Freeform 1709">
                  <a:extLst>
                    <a:ext uri="{FF2B5EF4-FFF2-40B4-BE49-F238E27FC236}">
                      <a16:creationId xmlns:a16="http://schemas.microsoft.com/office/drawing/2014/main" id="{A5A88772-B717-4196-979C-474F07151BC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99" y="2934"/>
                  <a:ext cx="1" cy="1"/>
                </a:xfrm>
                <a:custGeom>
                  <a:avLst/>
                  <a:gdLst>
                    <a:gd name="T0" fmla="*/ 0 w 1"/>
                    <a:gd name="T1" fmla="*/ 1 h 1"/>
                    <a:gd name="T2" fmla="*/ 1 w 1"/>
                    <a:gd name="T3" fmla="*/ 0 h 1"/>
                    <a:gd name="T4" fmla="*/ 0 w 1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1" h="1">
                      <a:moveTo>
                        <a:pt x="0" y="1"/>
                      </a:moveTo>
                      <a:cubicBezTo>
                        <a:pt x="0" y="1"/>
                        <a:pt x="1" y="0"/>
                        <a:pt x="1" y="0"/>
                      </a:cubicBezTo>
                      <a:cubicBezTo>
                        <a:pt x="1" y="0"/>
                        <a:pt x="0" y="1"/>
                        <a:pt x="0" y="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518" name="Freeform 1710">
                  <a:extLst>
                    <a:ext uri="{FF2B5EF4-FFF2-40B4-BE49-F238E27FC236}">
                      <a16:creationId xmlns:a16="http://schemas.microsoft.com/office/drawing/2014/main" id="{BA60EF69-F0E9-47FD-BA2F-80290B9A308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25" y="2969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519" name="Freeform 1711">
                  <a:extLst>
                    <a:ext uri="{FF2B5EF4-FFF2-40B4-BE49-F238E27FC236}">
                      <a16:creationId xmlns:a16="http://schemas.microsoft.com/office/drawing/2014/main" id="{57664CDD-E7DA-4309-A3B2-4D833A0511A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27" y="2964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520" name="Freeform 1712">
                  <a:extLst>
                    <a:ext uri="{FF2B5EF4-FFF2-40B4-BE49-F238E27FC236}">
                      <a16:creationId xmlns:a16="http://schemas.microsoft.com/office/drawing/2014/main" id="{F54E024C-6EC1-40EA-8BE7-1328B0C8DE1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26" y="2966"/>
                  <a:ext cx="0" cy="1"/>
                </a:xfrm>
                <a:custGeom>
                  <a:avLst/>
                  <a:gdLst>
                    <a:gd name="T0" fmla="*/ 0 h 1"/>
                    <a:gd name="T1" fmla="*/ 1 h 1"/>
                    <a:gd name="T2" fmla="*/ 0 h 1"/>
                  </a:gdLst>
                  <a:ahLst/>
                  <a:cxnLst>
                    <a:cxn ang="0">
                      <a:pos x="0" y="T0"/>
                    </a:cxn>
                    <a:cxn ang="0">
                      <a:pos x="0" y="T1"/>
                    </a:cxn>
                    <a:cxn ang="0">
                      <a:pos x="0" y="T2"/>
                    </a:cxn>
                  </a:cxnLst>
                  <a:rect l="0" t="0" r="r" b="b"/>
                  <a:pathLst>
                    <a:path h="1">
                      <a:moveTo>
                        <a:pt x="0" y="0"/>
                      </a:moveTo>
                      <a:cubicBezTo>
                        <a:pt x="0" y="0"/>
                        <a:pt x="0" y="0"/>
                        <a:pt x="0" y="1"/>
                      </a:cubicBezTo>
                      <a:cubicBezTo>
                        <a:pt x="0" y="0"/>
                        <a:pt x="0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521" name="Freeform 1713">
                  <a:extLst>
                    <a:ext uri="{FF2B5EF4-FFF2-40B4-BE49-F238E27FC236}">
                      <a16:creationId xmlns:a16="http://schemas.microsoft.com/office/drawing/2014/main" id="{C7A74EB1-220C-422A-961D-5C61A3C42E6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27" y="296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522" name="Freeform 1714">
                  <a:extLst>
                    <a:ext uri="{FF2B5EF4-FFF2-40B4-BE49-F238E27FC236}">
                      <a16:creationId xmlns:a16="http://schemas.microsoft.com/office/drawing/2014/main" id="{3CEDCF56-10FE-48E7-83F4-FF8D56E137C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27" y="2964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523" name="Freeform 1715">
                  <a:extLst>
                    <a:ext uri="{FF2B5EF4-FFF2-40B4-BE49-F238E27FC236}">
                      <a16:creationId xmlns:a16="http://schemas.microsoft.com/office/drawing/2014/main" id="{20179946-8E34-4BCF-AA12-690CDDAF37D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35" y="2944"/>
                  <a:ext cx="0" cy="6"/>
                </a:xfrm>
                <a:custGeom>
                  <a:avLst/>
                  <a:gdLst>
                    <a:gd name="T0" fmla="*/ 0 h 6"/>
                    <a:gd name="T1" fmla="*/ 0 h 6"/>
                    <a:gd name="T2" fmla="*/ 6 h 6"/>
                    <a:gd name="T3" fmla="*/ 0 h 6"/>
                  </a:gdLst>
                  <a:ahLst/>
                  <a:cxnLst>
                    <a:cxn ang="0">
                      <a:pos x="0" y="T0"/>
                    </a:cxn>
                    <a:cxn ang="0">
                      <a:pos x="0" y="T1"/>
                    </a:cxn>
                    <a:cxn ang="0">
                      <a:pos x="0" y="T2"/>
                    </a:cxn>
                    <a:cxn ang="0">
                      <a:pos x="0" y="T3"/>
                    </a:cxn>
                  </a:cxnLst>
                  <a:rect l="0" t="0" r="r" b="b"/>
                  <a:pathLst>
                    <a:path h="6"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1"/>
                        <a:pt x="0" y="3"/>
                        <a:pt x="0" y="6"/>
                      </a:cubicBezTo>
                      <a:cubicBezTo>
                        <a:pt x="0" y="3"/>
                        <a:pt x="0" y="1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524" name="Freeform 1716">
                  <a:extLst>
                    <a:ext uri="{FF2B5EF4-FFF2-40B4-BE49-F238E27FC236}">
                      <a16:creationId xmlns:a16="http://schemas.microsoft.com/office/drawing/2014/main" id="{328516C2-A301-4690-80A7-55BCECCB1B8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26" y="2965"/>
                  <a:ext cx="0" cy="1"/>
                </a:xfrm>
                <a:custGeom>
                  <a:avLst/>
                  <a:gdLst>
                    <a:gd name="T0" fmla="*/ 0 h 1"/>
                    <a:gd name="T1" fmla="*/ 1 h 1"/>
                    <a:gd name="T2" fmla="*/ 0 h 1"/>
                  </a:gdLst>
                  <a:ahLst/>
                  <a:cxnLst>
                    <a:cxn ang="0">
                      <a:pos x="0" y="T0"/>
                    </a:cxn>
                    <a:cxn ang="0">
                      <a:pos x="0" y="T1"/>
                    </a:cxn>
                    <a:cxn ang="0">
                      <a:pos x="0" y="T2"/>
                    </a:cxn>
                  </a:cxnLst>
                  <a:rect l="0" t="0" r="r" b="b"/>
                  <a:pathLst>
                    <a:path h="1">
                      <a:moveTo>
                        <a:pt x="0" y="0"/>
                      </a:moveTo>
                      <a:cubicBezTo>
                        <a:pt x="0" y="0"/>
                        <a:pt x="0" y="1"/>
                        <a:pt x="0" y="1"/>
                      </a:cubicBezTo>
                      <a:cubicBezTo>
                        <a:pt x="0" y="1"/>
                        <a:pt x="0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525" name="Freeform 1717">
                  <a:extLst>
                    <a:ext uri="{FF2B5EF4-FFF2-40B4-BE49-F238E27FC236}">
                      <a16:creationId xmlns:a16="http://schemas.microsoft.com/office/drawing/2014/main" id="{8D2A00DB-82F8-4FE8-BA11-4E63C6C60D5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25" y="2967"/>
                  <a:ext cx="0" cy="1"/>
                </a:xfrm>
                <a:custGeom>
                  <a:avLst/>
                  <a:gdLst>
                    <a:gd name="T0" fmla="*/ 0 h 1"/>
                    <a:gd name="T1" fmla="*/ 1 h 1"/>
                    <a:gd name="T2" fmla="*/ 0 h 1"/>
                  </a:gdLst>
                  <a:ahLst/>
                  <a:cxnLst>
                    <a:cxn ang="0">
                      <a:pos x="0" y="T0"/>
                    </a:cxn>
                    <a:cxn ang="0">
                      <a:pos x="0" y="T1"/>
                    </a:cxn>
                    <a:cxn ang="0">
                      <a:pos x="0" y="T2"/>
                    </a:cxn>
                  </a:cxnLst>
                  <a:rect l="0" t="0" r="r" b="b"/>
                  <a:pathLst>
                    <a:path h="1">
                      <a:moveTo>
                        <a:pt x="0" y="0"/>
                      </a:moveTo>
                      <a:cubicBezTo>
                        <a:pt x="0" y="0"/>
                        <a:pt x="0" y="1"/>
                        <a:pt x="0" y="1"/>
                      </a:cubicBezTo>
                      <a:cubicBezTo>
                        <a:pt x="0" y="1"/>
                        <a:pt x="0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526" name="Freeform 1718">
                  <a:extLst>
                    <a:ext uri="{FF2B5EF4-FFF2-40B4-BE49-F238E27FC236}">
                      <a16:creationId xmlns:a16="http://schemas.microsoft.com/office/drawing/2014/main" id="{8A813CE0-069E-4A6C-810D-F6EAD6073D3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27" y="3108"/>
                  <a:ext cx="75" cy="147"/>
                </a:xfrm>
                <a:custGeom>
                  <a:avLst/>
                  <a:gdLst>
                    <a:gd name="T0" fmla="*/ 69 w 79"/>
                    <a:gd name="T1" fmla="*/ 4 h 154"/>
                    <a:gd name="T2" fmla="*/ 67 w 79"/>
                    <a:gd name="T3" fmla="*/ 0 h 154"/>
                    <a:gd name="T4" fmla="*/ 65 w 79"/>
                    <a:gd name="T5" fmla="*/ 2 h 154"/>
                    <a:gd name="T6" fmla="*/ 64 w 79"/>
                    <a:gd name="T7" fmla="*/ 9 h 154"/>
                    <a:gd name="T8" fmla="*/ 63 w 79"/>
                    <a:gd name="T9" fmla="*/ 13 h 154"/>
                    <a:gd name="T10" fmla="*/ 55 w 79"/>
                    <a:gd name="T11" fmla="*/ 16 h 154"/>
                    <a:gd name="T12" fmla="*/ 52 w 79"/>
                    <a:gd name="T13" fmla="*/ 17 h 154"/>
                    <a:gd name="T14" fmla="*/ 52 w 79"/>
                    <a:gd name="T15" fmla="*/ 18 h 154"/>
                    <a:gd name="T16" fmla="*/ 51 w 79"/>
                    <a:gd name="T17" fmla="*/ 23 h 154"/>
                    <a:gd name="T18" fmla="*/ 51 w 79"/>
                    <a:gd name="T19" fmla="*/ 24 h 154"/>
                    <a:gd name="T20" fmla="*/ 51 w 79"/>
                    <a:gd name="T21" fmla="*/ 28 h 154"/>
                    <a:gd name="T22" fmla="*/ 42 w 79"/>
                    <a:gd name="T23" fmla="*/ 34 h 154"/>
                    <a:gd name="T24" fmla="*/ 36 w 79"/>
                    <a:gd name="T25" fmla="*/ 37 h 154"/>
                    <a:gd name="T26" fmla="*/ 25 w 79"/>
                    <a:gd name="T27" fmla="*/ 42 h 154"/>
                    <a:gd name="T28" fmla="*/ 19 w 79"/>
                    <a:gd name="T29" fmla="*/ 43 h 154"/>
                    <a:gd name="T30" fmla="*/ 11 w 79"/>
                    <a:gd name="T31" fmla="*/ 45 h 154"/>
                    <a:gd name="T32" fmla="*/ 11 w 79"/>
                    <a:gd name="T33" fmla="*/ 49 h 154"/>
                    <a:gd name="T34" fmla="*/ 8 w 79"/>
                    <a:gd name="T35" fmla="*/ 59 h 154"/>
                    <a:gd name="T36" fmla="*/ 10 w 79"/>
                    <a:gd name="T37" fmla="*/ 77 h 154"/>
                    <a:gd name="T38" fmla="*/ 7 w 79"/>
                    <a:gd name="T39" fmla="*/ 102 h 154"/>
                    <a:gd name="T40" fmla="*/ 3 w 79"/>
                    <a:gd name="T41" fmla="*/ 127 h 154"/>
                    <a:gd name="T42" fmla="*/ 6 w 79"/>
                    <a:gd name="T43" fmla="*/ 137 h 154"/>
                    <a:gd name="T44" fmla="*/ 10 w 79"/>
                    <a:gd name="T45" fmla="*/ 148 h 154"/>
                    <a:gd name="T46" fmla="*/ 24 w 79"/>
                    <a:gd name="T47" fmla="*/ 154 h 154"/>
                    <a:gd name="T48" fmla="*/ 27 w 79"/>
                    <a:gd name="T49" fmla="*/ 153 h 154"/>
                    <a:gd name="T50" fmla="*/ 34 w 79"/>
                    <a:gd name="T51" fmla="*/ 151 h 154"/>
                    <a:gd name="T52" fmla="*/ 39 w 79"/>
                    <a:gd name="T53" fmla="*/ 149 h 154"/>
                    <a:gd name="T54" fmla="*/ 49 w 79"/>
                    <a:gd name="T55" fmla="*/ 119 h 154"/>
                    <a:gd name="T56" fmla="*/ 55 w 79"/>
                    <a:gd name="T57" fmla="*/ 102 h 154"/>
                    <a:gd name="T58" fmla="*/ 67 w 79"/>
                    <a:gd name="T59" fmla="*/ 59 h 154"/>
                    <a:gd name="T60" fmla="*/ 68 w 79"/>
                    <a:gd name="T61" fmla="*/ 52 h 154"/>
                    <a:gd name="T62" fmla="*/ 69 w 79"/>
                    <a:gd name="T63" fmla="*/ 47 h 154"/>
                    <a:gd name="T64" fmla="*/ 69 w 79"/>
                    <a:gd name="T65" fmla="*/ 37 h 154"/>
                    <a:gd name="T66" fmla="*/ 72 w 79"/>
                    <a:gd name="T67" fmla="*/ 36 h 154"/>
                    <a:gd name="T68" fmla="*/ 75 w 79"/>
                    <a:gd name="T69" fmla="*/ 38 h 154"/>
                    <a:gd name="T70" fmla="*/ 77 w 79"/>
                    <a:gd name="T71" fmla="*/ 40 h 154"/>
                    <a:gd name="T72" fmla="*/ 78 w 79"/>
                    <a:gd name="T73" fmla="*/ 37 h 154"/>
                    <a:gd name="T74" fmla="*/ 77 w 79"/>
                    <a:gd name="T75" fmla="*/ 28 h 154"/>
                    <a:gd name="T76" fmla="*/ 74 w 79"/>
                    <a:gd name="T77" fmla="*/ 16 h 154"/>
                    <a:gd name="T78" fmla="*/ 69 w 79"/>
                    <a:gd name="T79" fmla="*/ 4 h 15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</a:cxnLst>
                  <a:rect l="0" t="0" r="r" b="b"/>
                  <a:pathLst>
                    <a:path w="79" h="154">
                      <a:moveTo>
                        <a:pt x="69" y="4"/>
                      </a:moveTo>
                      <a:cubicBezTo>
                        <a:pt x="68" y="2"/>
                        <a:pt x="67" y="1"/>
                        <a:pt x="67" y="0"/>
                      </a:cubicBezTo>
                      <a:cubicBezTo>
                        <a:pt x="66" y="1"/>
                        <a:pt x="66" y="2"/>
                        <a:pt x="65" y="2"/>
                      </a:cubicBezTo>
                      <a:cubicBezTo>
                        <a:pt x="65" y="3"/>
                        <a:pt x="64" y="6"/>
                        <a:pt x="64" y="9"/>
                      </a:cubicBezTo>
                      <a:cubicBezTo>
                        <a:pt x="65" y="10"/>
                        <a:pt x="64" y="11"/>
                        <a:pt x="63" y="13"/>
                      </a:cubicBezTo>
                      <a:cubicBezTo>
                        <a:pt x="61" y="15"/>
                        <a:pt x="58" y="16"/>
                        <a:pt x="55" y="16"/>
                      </a:cubicBezTo>
                      <a:cubicBezTo>
                        <a:pt x="54" y="16"/>
                        <a:pt x="53" y="16"/>
                        <a:pt x="52" y="17"/>
                      </a:cubicBezTo>
                      <a:cubicBezTo>
                        <a:pt x="52" y="17"/>
                        <a:pt x="52" y="18"/>
                        <a:pt x="52" y="18"/>
                      </a:cubicBezTo>
                      <a:cubicBezTo>
                        <a:pt x="53" y="21"/>
                        <a:pt x="52" y="23"/>
                        <a:pt x="51" y="23"/>
                      </a:cubicBezTo>
                      <a:cubicBezTo>
                        <a:pt x="51" y="23"/>
                        <a:pt x="51" y="24"/>
                        <a:pt x="51" y="24"/>
                      </a:cubicBezTo>
                      <a:cubicBezTo>
                        <a:pt x="52" y="25"/>
                        <a:pt x="52" y="27"/>
                        <a:pt x="51" y="28"/>
                      </a:cubicBezTo>
                      <a:cubicBezTo>
                        <a:pt x="50" y="31"/>
                        <a:pt x="46" y="34"/>
                        <a:pt x="42" y="34"/>
                      </a:cubicBezTo>
                      <a:cubicBezTo>
                        <a:pt x="40" y="34"/>
                        <a:pt x="38" y="36"/>
                        <a:pt x="36" y="37"/>
                      </a:cubicBezTo>
                      <a:cubicBezTo>
                        <a:pt x="32" y="40"/>
                        <a:pt x="29" y="42"/>
                        <a:pt x="25" y="42"/>
                      </a:cubicBezTo>
                      <a:cubicBezTo>
                        <a:pt x="23" y="42"/>
                        <a:pt x="21" y="42"/>
                        <a:pt x="19" y="43"/>
                      </a:cubicBezTo>
                      <a:cubicBezTo>
                        <a:pt x="16" y="44"/>
                        <a:pt x="14" y="45"/>
                        <a:pt x="11" y="45"/>
                      </a:cubicBezTo>
                      <a:cubicBezTo>
                        <a:pt x="11" y="45"/>
                        <a:pt x="11" y="47"/>
                        <a:pt x="11" y="49"/>
                      </a:cubicBezTo>
                      <a:cubicBezTo>
                        <a:pt x="10" y="52"/>
                        <a:pt x="10" y="55"/>
                        <a:pt x="8" y="59"/>
                      </a:cubicBezTo>
                      <a:cubicBezTo>
                        <a:pt x="6" y="63"/>
                        <a:pt x="6" y="69"/>
                        <a:pt x="10" y="77"/>
                      </a:cubicBezTo>
                      <a:cubicBezTo>
                        <a:pt x="13" y="85"/>
                        <a:pt x="16" y="92"/>
                        <a:pt x="7" y="102"/>
                      </a:cubicBezTo>
                      <a:cubicBezTo>
                        <a:pt x="0" y="111"/>
                        <a:pt x="0" y="121"/>
                        <a:pt x="3" y="127"/>
                      </a:cubicBezTo>
                      <a:cubicBezTo>
                        <a:pt x="4" y="130"/>
                        <a:pt x="5" y="133"/>
                        <a:pt x="6" y="137"/>
                      </a:cubicBezTo>
                      <a:cubicBezTo>
                        <a:pt x="7" y="141"/>
                        <a:pt x="8" y="145"/>
                        <a:pt x="10" y="148"/>
                      </a:cubicBezTo>
                      <a:cubicBezTo>
                        <a:pt x="13" y="151"/>
                        <a:pt x="19" y="154"/>
                        <a:pt x="24" y="154"/>
                      </a:cubicBezTo>
                      <a:cubicBezTo>
                        <a:pt x="25" y="154"/>
                        <a:pt x="26" y="153"/>
                        <a:pt x="27" y="153"/>
                      </a:cubicBezTo>
                      <a:cubicBezTo>
                        <a:pt x="29" y="151"/>
                        <a:pt x="32" y="151"/>
                        <a:pt x="34" y="151"/>
                      </a:cubicBezTo>
                      <a:cubicBezTo>
                        <a:pt x="36" y="151"/>
                        <a:pt x="37" y="150"/>
                        <a:pt x="39" y="149"/>
                      </a:cubicBezTo>
                      <a:cubicBezTo>
                        <a:pt x="41" y="146"/>
                        <a:pt x="45" y="132"/>
                        <a:pt x="49" y="119"/>
                      </a:cubicBezTo>
                      <a:cubicBezTo>
                        <a:pt x="51" y="113"/>
                        <a:pt x="53" y="107"/>
                        <a:pt x="55" y="102"/>
                      </a:cubicBezTo>
                      <a:cubicBezTo>
                        <a:pt x="59" y="89"/>
                        <a:pt x="67" y="63"/>
                        <a:pt x="67" y="59"/>
                      </a:cubicBezTo>
                      <a:cubicBezTo>
                        <a:pt x="66" y="56"/>
                        <a:pt x="67" y="54"/>
                        <a:pt x="68" y="52"/>
                      </a:cubicBezTo>
                      <a:cubicBezTo>
                        <a:pt x="69" y="50"/>
                        <a:pt x="70" y="49"/>
                        <a:pt x="69" y="47"/>
                      </a:cubicBezTo>
                      <a:cubicBezTo>
                        <a:pt x="67" y="43"/>
                        <a:pt x="68" y="39"/>
                        <a:pt x="69" y="37"/>
                      </a:cubicBezTo>
                      <a:cubicBezTo>
                        <a:pt x="70" y="36"/>
                        <a:pt x="72" y="36"/>
                        <a:pt x="72" y="36"/>
                      </a:cubicBezTo>
                      <a:cubicBezTo>
                        <a:pt x="73" y="36"/>
                        <a:pt x="74" y="36"/>
                        <a:pt x="75" y="38"/>
                      </a:cubicBezTo>
                      <a:cubicBezTo>
                        <a:pt x="76" y="39"/>
                        <a:pt x="77" y="40"/>
                        <a:pt x="77" y="40"/>
                      </a:cubicBezTo>
                      <a:cubicBezTo>
                        <a:pt x="77" y="40"/>
                        <a:pt x="78" y="39"/>
                        <a:pt x="78" y="37"/>
                      </a:cubicBezTo>
                      <a:cubicBezTo>
                        <a:pt x="79" y="35"/>
                        <a:pt x="78" y="31"/>
                        <a:pt x="77" y="28"/>
                      </a:cubicBezTo>
                      <a:cubicBezTo>
                        <a:pt x="76" y="24"/>
                        <a:pt x="74" y="20"/>
                        <a:pt x="74" y="16"/>
                      </a:cubicBezTo>
                      <a:cubicBezTo>
                        <a:pt x="74" y="12"/>
                        <a:pt x="71" y="7"/>
                        <a:pt x="69" y="4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527" name="Freeform 1719">
                  <a:extLst>
                    <a:ext uri="{FF2B5EF4-FFF2-40B4-BE49-F238E27FC236}">
                      <a16:creationId xmlns:a16="http://schemas.microsoft.com/office/drawing/2014/main" id="{9FBA1B38-51AC-424D-8D6E-6E5A2464C5C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24" y="2794"/>
                  <a:ext cx="1" cy="1"/>
                </a:xfrm>
                <a:custGeom>
                  <a:avLst/>
                  <a:gdLst>
                    <a:gd name="T0" fmla="*/ 0 w 1"/>
                    <a:gd name="T1" fmla="*/ 1 h 1"/>
                    <a:gd name="T2" fmla="*/ 0 w 1"/>
                    <a:gd name="T3" fmla="*/ 1 h 1"/>
                    <a:gd name="T4" fmla="*/ 1 w 1"/>
                    <a:gd name="T5" fmla="*/ 0 h 1"/>
                    <a:gd name="T6" fmla="*/ 0 w 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" h="1">
                      <a:moveTo>
                        <a:pt x="0" y="1"/>
                      </a:moveTo>
                      <a:cubicBezTo>
                        <a:pt x="0" y="1"/>
                        <a:pt x="0" y="1"/>
                        <a:pt x="0" y="1"/>
                      </a:cubicBezTo>
                      <a:cubicBezTo>
                        <a:pt x="0" y="1"/>
                        <a:pt x="1" y="0"/>
                        <a:pt x="1" y="0"/>
                      </a:cubicBezTo>
                      <a:cubicBezTo>
                        <a:pt x="1" y="0"/>
                        <a:pt x="0" y="1"/>
                        <a:pt x="0" y="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528" name="Freeform 1720">
                  <a:extLst>
                    <a:ext uri="{FF2B5EF4-FFF2-40B4-BE49-F238E27FC236}">
                      <a16:creationId xmlns:a16="http://schemas.microsoft.com/office/drawing/2014/main" id="{F605F7FE-71A1-4E02-8354-30CED247C17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28" y="2793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529" name="Freeform 1721">
                  <a:extLst>
                    <a:ext uri="{FF2B5EF4-FFF2-40B4-BE49-F238E27FC236}">
                      <a16:creationId xmlns:a16="http://schemas.microsoft.com/office/drawing/2014/main" id="{EC087D23-F7C0-45BC-95C4-3575EA9EBAA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28" y="2792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530" name="Freeform 1722">
                  <a:extLst>
                    <a:ext uri="{FF2B5EF4-FFF2-40B4-BE49-F238E27FC236}">
                      <a16:creationId xmlns:a16="http://schemas.microsoft.com/office/drawing/2014/main" id="{65B360E0-318C-48C0-9BA5-1FBB065B385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26" y="2793"/>
                  <a:ext cx="1" cy="1"/>
                </a:xfrm>
                <a:custGeom>
                  <a:avLst/>
                  <a:gdLst>
                    <a:gd name="T0" fmla="*/ 0 w 1"/>
                    <a:gd name="T1" fmla="*/ 1 h 1"/>
                    <a:gd name="T2" fmla="*/ 1 w 1"/>
                    <a:gd name="T3" fmla="*/ 0 h 1"/>
                    <a:gd name="T4" fmla="*/ 0 w 1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1" h="1">
                      <a:moveTo>
                        <a:pt x="0" y="1"/>
                      </a:moveTo>
                      <a:cubicBezTo>
                        <a:pt x="1" y="0"/>
                        <a:pt x="1" y="0"/>
                        <a:pt x="1" y="0"/>
                      </a:cubicBezTo>
                      <a:cubicBezTo>
                        <a:pt x="1" y="0"/>
                        <a:pt x="1" y="0"/>
                        <a:pt x="0" y="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531" name="Freeform 1723">
                  <a:extLst>
                    <a:ext uri="{FF2B5EF4-FFF2-40B4-BE49-F238E27FC236}">
                      <a16:creationId xmlns:a16="http://schemas.microsoft.com/office/drawing/2014/main" id="{812536D2-066C-45E3-BF4E-CF4225DC1AB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27" y="2793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532" name="Freeform 1724">
                  <a:extLst>
                    <a:ext uri="{FF2B5EF4-FFF2-40B4-BE49-F238E27FC236}">
                      <a16:creationId xmlns:a16="http://schemas.microsoft.com/office/drawing/2014/main" id="{17DBCF6E-8F16-4474-AA30-EEAF96D5849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28" y="2792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533" name="Freeform 1725">
                  <a:extLst>
                    <a:ext uri="{FF2B5EF4-FFF2-40B4-BE49-F238E27FC236}">
                      <a16:creationId xmlns:a16="http://schemas.microsoft.com/office/drawing/2014/main" id="{E0C2016C-82AE-4AE2-A0B2-427EED48408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25" y="2794"/>
                  <a:ext cx="1" cy="0"/>
                </a:xfrm>
                <a:custGeom>
                  <a:avLst/>
                  <a:gdLst>
                    <a:gd name="T0" fmla="*/ 0 w 1"/>
                    <a:gd name="T1" fmla="*/ 1 w 1"/>
                    <a:gd name="T2" fmla="*/ 0 w 1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</a:cxnLst>
                  <a:rect l="0" t="0" r="r" b="b"/>
                  <a:pathLst>
                    <a:path w="1">
                      <a:moveTo>
                        <a:pt x="0" y="0"/>
                      </a:moveTo>
                      <a:cubicBezTo>
                        <a:pt x="1" y="0"/>
                        <a:pt x="1" y="0"/>
                        <a:pt x="1" y="0"/>
                      </a:cubicBezTo>
                      <a:cubicBezTo>
                        <a:pt x="1" y="0"/>
                        <a:pt x="1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534" name="Freeform 1726">
                  <a:extLst>
                    <a:ext uri="{FF2B5EF4-FFF2-40B4-BE49-F238E27FC236}">
                      <a16:creationId xmlns:a16="http://schemas.microsoft.com/office/drawing/2014/main" id="{8859F4DF-54B0-49B5-A278-0EEA7BBAD24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70" y="3108"/>
                  <a:ext cx="10" cy="9"/>
                </a:xfrm>
                <a:custGeom>
                  <a:avLst/>
                  <a:gdLst>
                    <a:gd name="T0" fmla="*/ 4 w 10"/>
                    <a:gd name="T1" fmla="*/ 9 h 10"/>
                    <a:gd name="T2" fmla="*/ 9 w 10"/>
                    <a:gd name="T3" fmla="*/ 9 h 10"/>
                    <a:gd name="T4" fmla="*/ 10 w 10"/>
                    <a:gd name="T5" fmla="*/ 6 h 10"/>
                    <a:gd name="T6" fmla="*/ 10 w 10"/>
                    <a:gd name="T7" fmla="*/ 0 h 10"/>
                    <a:gd name="T8" fmla="*/ 10 w 10"/>
                    <a:gd name="T9" fmla="*/ 1 h 10"/>
                    <a:gd name="T10" fmla="*/ 3 w 10"/>
                    <a:gd name="T11" fmla="*/ 2 h 10"/>
                    <a:gd name="T12" fmla="*/ 0 w 10"/>
                    <a:gd name="T13" fmla="*/ 0 h 10"/>
                    <a:gd name="T14" fmla="*/ 0 w 10"/>
                    <a:gd name="T15" fmla="*/ 1 h 10"/>
                    <a:gd name="T16" fmla="*/ 4 w 10"/>
                    <a:gd name="T17" fmla="*/ 9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0" h="10">
                      <a:moveTo>
                        <a:pt x="4" y="9"/>
                      </a:moveTo>
                      <a:cubicBezTo>
                        <a:pt x="5" y="10"/>
                        <a:pt x="8" y="9"/>
                        <a:pt x="9" y="9"/>
                      </a:cubicBezTo>
                      <a:cubicBezTo>
                        <a:pt x="10" y="9"/>
                        <a:pt x="10" y="8"/>
                        <a:pt x="10" y="6"/>
                      </a:cubicBezTo>
                      <a:cubicBezTo>
                        <a:pt x="10" y="5"/>
                        <a:pt x="10" y="2"/>
                        <a:pt x="10" y="0"/>
                      </a:cubicBezTo>
                      <a:cubicBezTo>
                        <a:pt x="10" y="0"/>
                        <a:pt x="10" y="1"/>
                        <a:pt x="10" y="1"/>
                      </a:cubicBezTo>
                      <a:cubicBezTo>
                        <a:pt x="8" y="2"/>
                        <a:pt x="6" y="3"/>
                        <a:pt x="3" y="2"/>
                      </a:cubicBezTo>
                      <a:cubicBezTo>
                        <a:pt x="2" y="2"/>
                        <a:pt x="1" y="1"/>
                        <a:pt x="0" y="0"/>
                      </a:cubicBezTo>
                      <a:cubicBezTo>
                        <a:pt x="0" y="1"/>
                        <a:pt x="0" y="1"/>
                        <a:pt x="0" y="1"/>
                      </a:cubicBezTo>
                      <a:cubicBezTo>
                        <a:pt x="0" y="3"/>
                        <a:pt x="2" y="8"/>
                        <a:pt x="4" y="9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535" name="Freeform 1727">
                  <a:extLst>
                    <a:ext uri="{FF2B5EF4-FFF2-40B4-BE49-F238E27FC236}">
                      <a16:creationId xmlns:a16="http://schemas.microsoft.com/office/drawing/2014/main" id="{8B64DAB3-2618-4D14-A598-E02B0B2DF4C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01" y="2916"/>
                  <a:ext cx="193" cy="191"/>
                </a:xfrm>
                <a:custGeom>
                  <a:avLst/>
                  <a:gdLst>
                    <a:gd name="T0" fmla="*/ 128 w 202"/>
                    <a:gd name="T1" fmla="*/ 182 h 199"/>
                    <a:gd name="T2" fmla="*/ 131 w 202"/>
                    <a:gd name="T3" fmla="*/ 186 h 199"/>
                    <a:gd name="T4" fmla="*/ 141 w 202"/>
                    <a:gd name="T5" fmla="*/ 191 h 199"/>
                    <a:gd name="T6" fmla="*/ 159 w 202"/>
                    <a:gd name="T7" fmla="*/ 190 h 199"/>
                    <a:gd name="T8" fmla="*/ 173 w 202"/>
                    <a:gd name="T9" fmla="*/ 195 h 199"/>
                    <a:gd name="T10" fmla="*/ 174 w 202"/>
                    <a:gd name="T11" fmla="*/ 176 h 199"/>
                    <a:gd name="T12" fmla="*/ 176 w 202"/>
                    <a:gd name="T13" fmla="*/ 159 h 199"/>
                    <a:gd name="T14" fmla="*/ 192 w 202"/>
                    <a:gd name="T15" fmla="*/ 152 h 199"/>
                    <a:gd name="T16" fmla="*/ 186 w 202"/>
                    <a:gd name="T17" fmla="*/ 141 h 199"/>
                    <a:gd name="T18" fmla="*/ 180 w 202"/>
                    <a:gd name="T19" fmla="*/ 91 h 199"/>
                    <a:gd name="T20" fmla="*/ 178 w 202"/>
                    <a:gd name="T21" fmla="*/ 88 h 199"/>
                    <a:gd name="T22" fmla="*/ 183 w 202"/>
                    <a:gd name="T23" fmla="*/ 74 h 199"/>
                    <a:gd name="T24" fmla="*/ 188 w 202"/>
                    <a:gd name="T25" fmla="*/ 56 h 199"/>
                    <a:gd name="T26" fmla="*/ 196 w 202"/>
                    <a:gd name="T27" fmla="*/ 41 h 199"/>
                    <a:gd name="T28" fmla="*/ 201 w 202"/>
                    <a:gd name="T29" fmla="*/ 33 h 199"/>
                    <a:gd name="T30" fmla="*/ 199 w 202"/>
                    <a:gd name="T31" fmla="*/ 26 h 199"/>
                    <a:gd name="T32" fmla="*/ 199 w 202"/>
                    <a:gd name="T33" fmla="*/ 23 h 199"/>
                    <a:gd name="T34" fmla="*/ 199 w 202"/>
                    <a:gd name="T35" fmla="*/ 20 h 199"/>
                    <a:gd name="T36" fmla="*/ 198 w 202"/>
                    <a:gd name="T37" fmla="*/ 18 h 199"/>
                    <a:gd name="T38" fmla="*/ 194 w 202"/>
                    <a:gd name="T39" fmla="*/ 14 h 199"/>
                    <a:gd name="T40" fmla="*/ 191 w 202"/>
                    <a:gd name="T41" fmla="*/ 11 h 199"/>
                    <a:gd name="T42" fmla="*/ 188 w 202"/>
                    <a:gd name="T43" fmla="*/ 10 h 199"/>
                    <a:gd name="T44" fmla="*/ 184 w 202"/>
                    <a:gd name="T45" fmla="*/ 10 h 199"/>
                    <a:gd name="T46" fmla="*/ 178 w 202"/>
                    <a:gd name="T47" fmla="*/ 9 h 199"/>
                    <a:gd name="T48" fmla="*/ 163 w 202"/>
                    <a:gd name="T49" fmla="*/ 2 h 199"/>
                    <a:gd name="T50" fmla="*/ 153 w 202"/>
                    <a:gd name="T51" fmla="*/ 3 h 199"/>
                    <a:gd name="T52" fmla="*/ 136 w 202"/>
                    <a:gd name="T53" fmla="*/ 4 h 199"/>
                    <a:gd name="T54" fmla="*/ 113 w 202"/>
                    <a:gd name="T55" fmla="*/ 7 h 199"/>
                    <a:gd name="T56" fmla="*/ 85 w 202"/>
                    <a:gd name="T57" fmla="*/ 9 h 199"/>
                    <a:gd name="T58" fmla="*/ 68 w 202"/>
                    <a:gd name="T59" fmla="*/ 20 h 199"/>
                    <a:gd name="T60" fmla="*/ 57 w 202"/>
                    <a:gd name="T61" fmla="*/ 56 h 199"/>
                    <a:gd name="T62" fmla="*/ 43 w 202"/>
                    <a:gd name="T63" fmla="*/ 85 h 199"/>
                    <a:gd name="T64" fmla="*/ 34 w 202"/>
                    <a:gd name="T65" fmla="*/ 112 h 199"/>
                    <a:gd name="T66" fmla="*/ 24 w 202"/>
                    <a:gd name="T67" fmla="*/ 116 h 199"/>
                    <a:gd name="T68" fmla="*/ 23 w 202"/>
                    <a:gd name="T69" fmla="*/ 115 h 199"/>
                    <a:gd name="T70" fmla="*/ 22 w 202"/>
                    <a:gd name="T71" fmla="*/ 112 h 199"/>
                    <a:gd name="T72" fmla="*/ 8 w 202"/>
                    <a:gd name="T73" fmla="*/ 113 h 199"/>
                    <a:gd name="T74" fmla="*/ 4 w 202"/>
                    <a:gd name="T75" fmla="*/ 115 h 199"/>
                    <a:gd name="T76" fmla="*/ 3 w 202"/>
                    <a:gd name="T77" fmla="*/ 127 h 199"/>
                    <a:gd name="T78" fmla="*/ 6 w 202"/>
                    <a:gd name="T79" fmla="*/ 125 h 199"/>
                    <a:gd name="T80" fmla="*/ 8 w 202"/>
                    <a:gd name="T81" fmla="*/ 125 h 199"/>
                    <a:gd name="T82" fmla="*/ 47 w 202"/>
                    <a:gd name="T83" fmla="*/ 126 h 199"/>
                    <a:gd name="T84" fmla="*/ 58 w 202"/>
                    <a:gd name="T85" fmla="*/ 150 h 199"/>
                    <a:gd name="T86" fmla="*/ 78 w 202"/>
                    <a:gd name="T87" fmla="*/ 138 h 199"/>
                    <a:gd name="T88" fmla="*/ 89 w 202"/>
                    <a:gd name="T89" fmla="*/ 140 h 199"/>
                    <a:gd name="T90" fmla="*/ 102 w 202"/>
                    <a:gd name="T91" fmla="*/ 144 h 199"/>
                    <a:gd name="T92" fmla="*/ 108 w 202"/>
                    <a:gd name="T93" fmla="*/ 178 h 199"/>
                    <a:gd name="T94" fmla="*/ 115 w 202"/>
                    <a:gd name="T95" fmla="*/ 182 h 199"/>
                    <a:gd name="T96" fmla="*/ 126 w 202"/>
                    <a:gd name="T97" fmla="*/ 181 h 19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</a:cxnLst>
                  <a:rect l="0" t="0" r="r" b="b"/>
                  <a:pathLst>
                    <a:path w="202" h="199">
                      <a:moveTo>
                        <a:pt x="126" y="181"/>
                      </a:moveTo>
                      <a:cubicBezTo>
                        <a:pt x="126" y="181"/>
                        <a:pt x="126" y="181"/>
                        <a:pt x="126" y="181"/>
                      </a:cubicBezTo>
                      <a:cubicBezTo>
                        <a:pt x="128" y="182"/>
                        <a:pt x="128" y="182"/>
                        <a:pt x="128" y="182"/>
                      </a:cubicBezTo>
                      <a:cubicBezTo>
                        <a:pt x="128" y="182"/>
                        <a:pt x="128" y="182"/>
                        <a:pt x="128" y="182"/>
                      </a:cubicBezTo>
                      <a:cubicBezTo>
                        <a:pt x="129" y="183"/>
                        <a:pt x="129" y="184"/>
                        <a:pt x="130" y="184"/>
                      </a:cubicBezTo>
                      <a:cubicBezTo>
                        <a:pt x="130" y="185"/>
                        <a:pt x="130" y="185"/>
                        <a:pt x="130" y="185"/>
                      </a:cubicBezTo>
                      <a:cubicBezTo>
                        <a:pt x="130" y="185"/>
                        <a:pt x="130" y="185"/>
                        <a:pt x="130" y="185"/>
                      </a:cubicBezTo>
                      <a:cubicBezTo>
                        <a:pt x="130" y="186"/>
                        <a:pt x="131" y="186"/>
                        <a:pt x="131" y="186"/>
                      </a:cubicBezTo>
                      <a:cubicBezTo>
                        <a:pt x="132" y="186"/>
                        <a:pt x="135" y="185"/>
                        <a:pt x="137" y="185"/>
                      </a:cubicBezTo>
                      <a:cubicBezTo>
                        <a:pt x="138" y="185"/>
                        <a:pt x="139" y="185"/>
                        <a:pt x="140" y="186"/>
                      </a:cubicBezTo>
                      <a:cubicBezTo>
                        <a:pt x="140" y="187"/>
                        <a:pt x="141" y="188"/>
                        <a:pt x="140" y="188"/>
                      </a:cubicBezTo>
                      <a:cubicBezTo>
                        <a:pt x="140" y="189"/>
                        <a:pt x="141" y="191"/>
                        <a:pt x="141" y="191"/>
                      </a:cubicBezTo>
                      <a:cubicBezTo>
                        <a:pt x="143" y="191"/>
                        <a:pt x="146" y="192"/>
                        <a:pt x="148" y="193"/>
                      </a:cubicBezTo>
                      <a:cubicBezTo>
                        <a:pt x="149" y="194"/>
                        <a:pt x="151" y="194"/>
                        <a:pt x="151" y="194"/>
                      </a:cubicBezTo>
                      <a:cubicBezTo>
                        <a:pt x="152" y="194"/>
                        <a:pt x="154" y="194"/>
                        <a:pt x="154" y="194"/>
                      </a:cubicBezTo>
                      <a:cubicBezTo>
                        <a:pt x="155" y="192"/>
                        <a:pt x="157" y="190"/>
                        <a:pt x="159" y="190"/>
                      </a:cubicBezTo>
                      <a:cubicBezTo>
                        <a:pt x="161" y="190"/>
                        <a:pt x="162" y="191"/>
                        <a:pt x="162" y="192"/>
                      </a:cubicBezTo>
                      <a:cubicBezTo>
                        <a:pt x="164" y="196"/>
                        <a:pt x="166" y="197"/>
                        <a:pt x="166" y="197"/>
                      </a:cubicBezTo>
                      <a:cubicBezTo>
                        <a:pt x="169" y="197"/>
                        <a:pt x="173" y="197"/>
                        <a:pt x="175" y="199"/>
                      </a:cubicBezTo>
                      <a:cubicBezTo>
                        <a:pt x="175" y="198"/>
                        <a:pt x="174" y="196"/>
                        <a:pt x="173" y="195"/>
                      </a:cubicBezTo>
                      <a:cubicBezTo>
                        <a:pt x="173" y="194"/>
                        <a:pt x="172" y="193"/>
                        <a:pt x="172" y="193"/>
                      </a:cubicBezTo>
                      <a:cubicBezTo>
                        <a:pt x="170" y="192"/>
                        <a:pt x="171" y="189"/>
                        <a:pt x="172" y="185"/>
                      </a:cubicBezTo>
                      <a:cubicBezTo>
                        <a:pt x="173" y="184"/>
                        <a:pt x="173" y="182"/>
                        <a:pt x="173" y="181"/>
                      </a:cubicBezTo>
                      <a:cubicBezTo>
                        <a:pt x="173" y="180"/>
                        <a:pt x="174" y="178"/>
                        <a:pt x="174" y="176"/>
                      </a:cubicBezTo>
                      <a:cubicBezTo>
                        <a:pt x="174" y="174"/>
                        <a:pt x="175" y="171"/>
                        <a:pt x="175" y="170"/>
                      </a:cubicBezTo>
                      <a:cubicBezTo>
                        <a:pt x="174" y="169"/>
                        <a:pt x="173" y="168"/>
                        <a:pt x="173" y="167"/>
                      </a:cubicBezTo>
                      <a:cubicBezTo>
                        <a:pt x="173" y="165"/>
                        <a:pt x="174" y="163"/>
                        <a:pt x="176" y="161"/>
                      </a:cubicBezTo>
                      <a:cubicBezTo>
                        <a:pt x="176" y="161"/>
                        <a:pt x="176" y="159"/>
                        <a:pt x="176" y="159"/>
                      </a:cubicBezTo>
                      <a:cubicBezTo>
                        <a:pt x="176" y="157"/>
                        <a:pt x="176" y="155"/>
                        <a:pt x="177" y="154"/>
                      </a:cubicBezTo>
                      <a:cubicBezTo>
                        <a:pt x="178" y="153"/>
                        <a:pt x="179" y="153"/>
                        <a:pt x="180" y="153"/>
                      </a:cubicBezTo>
                      <a:cubicBezTo>
                        <a:pt x="184" y="153"/>
                        <a:pt x="184" y="153"/>
                        <a:pt x="184" y="153"/>
                      </a:cubicBezTo>
                      <a:cubicBezTo>
                        <a:pt x="190" y="153"/>
                        <a:pt x="192" y="152"/>
                        <a:pt x="192" y="152"/>
                      </a:cubicBezTo>
                      <a:cubicBezTo>
                        <a:pt x="193" y="151"/>
                        <a:pt x="193" y="151"/>
                        <a:pt x="193" y="151"/>
                      </a:cubicBezTo>
                      <a:cubicBezTo>
                        <a:pt x="193" y="151"/>
                        <a:pt x="193" y="151"/>
                        <a:pt x="193" y="151"/>
                      </a:cubicBezTo>
                      <a:cubicBezTo>
                        <a:pt x="192" y="150"/>
                        <a:pt x="192" y="149"/>
                        <a:pt x="192" y="149"/>
                      </a:cubicBezTo>
                      <a:cubicBezTo>
                        <a:pt x="190" y="146"/>
                        <a:pt x="188" y="142"/>
                        <a:pt x="186" y="141"/>
                      </a:cubicBezTo>
                      <a:cubicBezTo>
                        <a:pt x="180" y="138"/>
                        <a:pt x="178" y="110"/>
                        <a:pt x="179" y="101"/>
                      </a:cubicBezTo>
                      <a:cubicBezTo>
                        <a:pt x="179" y="98"/>
                        <a:pt x="179" y="97"/>
                        <a:pt x="181" y="96"/>
                      </a:cubicBezTo>
                      <a:cubicBezTo>
                        <a:pt x="180" y="91"/>
                        <a:pt x="180" y="91"/>
                        <a:pt x="180" y="91"/>
                      </a:cubicBezTo>
                      <a:cubicBezTo>
                        <a:pt x="180" y="91"/>
                        <a:pt x="180" y="91"/>
                        <a:pt x="180" y="91"/>
                      </a:cubicBezTo>
                      <a:cubicBezTo>
                        <a:pt x="180" y="91"/>
                        <a:pt x="179" y="91"/>
                        <a:pt x="179" y="91"/>
                      </a:cubicBezTo>
                      <a:cubicBezTo>
                        <a:pt x="179" y="90"/>
                        <a:pt x="179" y="90"/>
                        <a:pt x="179" y="90"/>
                      </a:cubicBezTo>
                      <a:cubicBezTo>
                        <a:pt x="179" y="90"/>
                        <a:pt x="178" y="90"/>
                        <a:pt x="178" y="89"/>
                      </a:cubicBezTo>
                      <a:cubicBezTo>
                        <a:pt x="178" y="89"/>
                        <a:pt x="178" y="89"/>
                        <a:pt x="178" y="88"/>
                      </a:cubicBezTo>
                      <a:cubicBezTo>
                        <a:pt x="178" y="88"/>
                        <a:pt x="178" y="88"/>
                        <a:pt x="178" y="88"/>
                      </a:cubicBezTo>
                      <a:cubicBezTo>
                        <a:pt x="177" y="88"/>
                        <a:pt x="177" y="87"/>
                        <a:pt x="177" y="86"/>
                      </a:cubicBezTo>
                      <a:cubicBezTo>
                        <a:pt x="177" y="84"/>
                        <a:pt x="179" y="83"/>
                        <a:pt x="180" y="82"/>
                      </a:cubicBezTo>
                      <a:cubicBezTo>
                        <a:pt x="180" y="79"/>
                        <a:pt x="180" y="75"/>
                        <a:pt x="183" y="74"/>
                      </a:cubicBezTo>
                      <a:cubicBezTo>
                        <a:pt x="184" y="74"/>
                        <a:pt x="184" y="74"/>
                        <a:pt x="184" y="74"/>
                      </a:cubicBezTo>
                      <a:cubicBezTo>
                        <a:pt x="184" y="73"/>
                        <a:pt x="184" y="73"/>
                        <a:pt x="185" y="72"/>
                      </a:cubicBezTo>
                      <a:cubicBezTo>
                        <a:pt x="185" y="71"/>
                        <a:pt x="185" y="69"/>
                        <a:pt x="185" y="67"/>
                      </a:cubicBezTo>
                      <a:cubicBezTo>
                        <a:pt x="185" y="63"/>
                        <a:pt x="186" y="59"/>
                        <a:pt x="188" y="56"/>
                      </a:cubicBezTo>
                      <a:cubicBezTo>
                        <a:pt x="188" y="55"/>
                        <a:pt x="188" y="54"/>
                        <a:pt x="188" y="53"/>
                      </a:cubicBezTo>
                      <a:cubicBezTo>
                        <a:pt x="189" y="51"/>
                        <a:pt x="189" y="49"/>
                        <a:pt x="191" y="47"/>
                      </a:cubicBezTo>
                      <a:cubicBezTo>
                        <a:pt x="191" y="47"/>
                        <a:pt x="192" y="46"/>
                        <a:pt x="192" y="45"/>
                      </a:cubicBezTo>
                      <a:cubicBezTo>
                        <a:pt x="193" y="44"/>
                        <a:pt x="194" y="41"/>
                        <a:pt x="196" y="41"/>
                      </a:cubicBezTo>
                      <a:cubicBezTo>
                        <a:pt x="199" y="40"/>
                        <a:pt x="199" y="39"/>
                        <a:pt x="199" y="39"/>
                      </a:cubicBezTo>
                      <a:cubicBezTo>
                        <a:pt x="199" y="38"/>
                        <a:pt x="200" y="37"/>
                        <a:pt x="201" y="36"/>
                      </a:cubicBezTo>
                      <a:cubicBezTo>
                        <a:pt x="202" y="35"/>
                        <a:pt x="202" y="34"/>
                        <a:pt x="202" y="34"/>
                      </a:cubicBezTo>
                      <a:cubicBezTo>
                        <a:pt x="202" y="33"/>
                        <a:pt x="202" y="33"/>
                        <a:pt x="201" y="33"/>
                      </a:cubicBezTo>
                      <a:cubicBezTo>
                        <a:pt x="200" y="32"/>
                        <a:pt x="199" y="31"/>
                        <a:pt x="199" y="28"/>
                      </a:cubicBezTo>
                      <a:cubicBezTo>
                        <a:pt x="199" y="28"/>
                        <a:pt x="199" y="27"/>
                        <a:pt x="199" y="27"/>
                      </a:cubicBezTo>
                      <a:cubicBezTo>
                        <a:pt x="199" y="27"/>
                        <a:pt x="199" y="27"/>
                        <a:pt x="199" y="27"/>
                      </a:cubicBezTo>
                      <a:cubicBezTo>
                        <a:pt x="199" y="26"/>
                        <a:pt x="199" y="26"/>
                        <a:pt x="199" y="26"/>
                      </a:cubicBezTo>
                      <a:cubicBezTo>
                        <a:pt x="199" y="25"/>
                        <a:pt x="199" y="25"/>
                        <a:pt x="199" y="25"/>
                      </a:cubicBezTo>
                      <a:cubicBezTo>
                        <a:pt x="199" y="25"/>
                        <a:pt x="199" y="25"/>
                        <a:pt x="199" y="24"/>
                      </a:cubicBezTo>
                      <a:cubicBezTo>
                        <a:pt x="199" y="24"/>
                        <a:pt x="199" y="24"/>
                        <a:pt x="199" y="24"/>
                      </a:cubicBezTo>
                      <a:cubicBezTo>
                        <a:pt x="199" y="23"/>
                        <a:pt x="199" y="23"/>
                        <a:pt x="199" y="23"/>
                      </a:cubicBezTo>
                      <a:cubicBezTo>
                        <a:pt x="199" y="22"/>
                        <a:pt x="199" y="22"/>
                        <a:pt x="199" y="21"/>
                      </a:cubicBezTo>
                      <a:cubicBezTo>
                        <a:pt x="199" y="21"/>
                        <a:pt x="199" y="21"/>
                        <a:pt x="199" y="21"/>
                      </a:cubicBezTo>
                      <a:cubicBezTo>
                        <a:pt x="199" y="21"/>
                        <a:pt x="199" y="20"/>
                        <a:pt x="199" y="20"/>
                      </a:cubicBezTo>
                      <a:cubicBezTo>
                        <a:pt x="199" y="20"/>
                        <a:pt x="199" y="20"/>
                        <a:pt x="199" y="20"/>
                      </a:cubicBezTo>
                      <a:cubicBezTo>
                        <a:pt x="199" y="20"/>
                        <a:pt x="200" y="19"/>
                        <a:pt x="200" y="19"/>
                      </a:cubicBezTo>
                      <a:cubicBezTo>
                        <a:pt x="200" y="19"/>
                        <a:pt x="200" y="19"/>
                        <a:pt x="200" y="19"/>
                      </a:cubicBezTo>
                      <a:cubicBezTo>
                        <a:pt x="199" y="19"/>
                        <a:pt x="199" y="19"/>
                        <a:pt x="199" y="18"/>
                      </a:cubicBezTo>
                      <a:cubicBezTo>
                        <a:pt x="199" y="18"/>
                        <a:pt x="198" y="18"/>
                        <a:pt x="198" y="18"/>
                      </a:cubicBezTo>
                      <a:cubicBezTo>
                        <a:pt x="198" y="17"/>
                        <a:pt x="197" y="17"/>
                        <a:pt x="197" y="17"/>
                      </a:cubicBezTo>
                      <a:cubicBezTo>
                        <a:pt x="197" y="16"/>
                        <a:pt x="196" y="16"/>
                        <a:pt x="196" y="16"/>
                      </a:cubicBezTo>
                      <a:cubicBezTo>
                        <a:pt x="196" y="16"/>
                        <a:pt x="195" y="15"/>
                        <a:pt x="195" y="15"/>
                      </a:cubicBezTo>
                      <a:cubicBezTo>
                        <a:pt x="195" y="15"/>
                        <a:pt x="194" y="14"/>
                        <a:pt x="194" y="14"/>
                      </a:cubicBezTo>
                      <a:cubicBezTo>
                        <a:pt x="194" y="14"/>
                        <a:pt x="194" y="14"/>
                        <a:pt x="193" y="14"/>
                      </a:cubicBezTo>
                      <a:cubicBezTo>
                        <a:pt x="193" y="13"/>
                        <a:pt x="193" y="13"/>
                        <a:pt x="192" y="13"/>
                      </a:cubicBezTo>
                      <a:cubicBezTo>
                        <a:pt x="192" y="12"/>
                        <a:pt x="192" y="12"/>
                        <a:pt x="192" y="12"/>
                      </a:cubicBezTo>
                      <a:cubicBezTo>
                        <a:pt x="191" y="12"/>
                        <a:pt x="191" y="12"/>
                        <a:pt x="191" y="11"/>
                      </a:cubicBezTo>
                      <a:cubicBezTo>
                        <a:pt x="190" y="11"/>
                        <a:pt x="190" y="11"/>
                        <a:pt x="190" y="11"/>
                      </a:cubicBezTo>
                      <a:cubicBezTo>
                        <a:pt x="190" y="11"/>
                        <a:pt x="190" y="10"/>
                        <a:pt x="189" y="10"/>
                      </a:cubicBezTo>
                      <a:cubicBezTo>
                        <a:pt x="189" y="10"/>
                        <a:pt x="189" y="10"/>
                        <a:pt x="189" y="10"/>
                      </a:cubicBezTo>
                      <a:cubicBezTo>
                        <a:pt x="189" y="10"/>
                        <a:pt x="188" y="10"/>
                        <a:pt x="188" y="10"/>
                      </a:cubicBezTo>
                      <a:cubicBezTo>
                        <a:pt x="188" y="9"/>
                        <a:pt x="188" y="9"/>
                        <a:pt x="188" y="9"/>
                      </a:cubicBezTo>
                      <a:cubicBezTo>
                        <a:pt x="187" y="9"/>
                        <a:pt x="185" y="10"/>
                        <a:pt x="185" y="10"/>
                      </a:cubicBezTo>
                      <a:cubicBezTo>
                        <a:pt x="185" y="10"/>
                        <a:pt x="185" y="10"/>
                        <a:pt x="184" y="10"/>
                      </a:cubicBezTo>
                      <a:cubicBezTo>
                        <a:pt x="184" y="10"/>
                        <a:pt x="184" y="10"/>
                        <a:pt x="184" y="10"/>
                      </a:cubicBezTo>
                      <a:cubicBezTo>
                        <a:pt x="183" y="11"/>
                        <a:pt x="183" y="11"/>
                        <a:pt x="183" y="11"/>
                      </a:cubicBezTo>
                      <a:cubicBezTo>
                        <a:pt x="182" y="10"/>
                        <a:pt x="182" y="10"/>
                        <a:pt x="182" y="10"/>
                      </a:cubicBezTo>
                      <a:cubicBezTo>
                        <a:pt x="181" y="10"/>
                        <a:pt x="180" y="9"/>
                        <a:pt x="179" y="9"/>
                      </a:cubicBezTo>
                      <a:cubicBezTo>
                        <a:pt x="179" y="9"/>
                        <a:pt x="179" y="9"/>
                        <a:pt x="178" y="9"/>
                      </a:cubicBezTo>
                      <a:cubicBezTo>
                        <a:pt x="177" y="11"/>
                        <a:pt x="176" y="11"/>
                        <a:pt x="174" y="11"/>
                      </a:cubicBezTo>
                      <a:cubicBezTo>
                        <a:pt x="171" y="11"/>
                        <a:pt x="169" y="10"/>
                        <a:pt x="169" y="10"/>
                      </a:cubicBezTo>
                      <a:cubicBezTo>
                        <a:pt x="169" y="10"/>
                        <a:pt x="165" y="7"/>
                        <a:pt x="163" y="3"/>
                      </a:cubicBezTo>
                      <a:cubicBezTo>
                        <a:pt x="163" y="3"/>
                        <a:pt x="163" y="3"/>
                        <a:pt x="163" y="2"/>
                      </a:cubicBezTo>
                      <a:cubicBezTo>
                        <a:pt x="163" y="2"/>
                        <a:pt x="163" y="2"/>
                        <a:pt x="162" y="2"/>
                      </a:cubicBezTo>
                      <a:cubicBezTo>
                        <a:pt x="162" y="2"/>
                        <a:pt x="162" y="2"/>
                        <a:pt x="162" y="2"/>
                      </a:cubicBezTo>
                      <a:cubicBezTo>
                        <a:pt x="154" y="3"/>
                        <a:pt x="154" y="3"/>
                        <a:pt x="154" y="3"/>
                      </a:cubicBezTo>
                      <a:cubicBezTo>
                        <a:pt x="153" y="3"/>
                        <a:pt x="153" y="3"/>
                        <a:pt x="153" y="3"/>
                      </a:cubicBezTo>
                      <a:cubicBezTo>
                        <a:pt x="152" y="2"/>
                        <a:pt x="147" y="0"/>
                        <a:pt x="145" y="0"/>
                      </a:cubicBezTo>
                      <a:cubicBezTo>
                        <a:pt x="144" y="0"/>
                        <a:pt x="143" y="1"/>
                        <a:pt x="143" y="1"/>
                      </a:cubicBezTo>
                      <a:cubicBezTo>
                        <a:pt x="143" y="2"/>
                        <a:pt x="141" y="4"/>
                        <a:pt x="139" y="4"/>
                      </a:cubicBezTo>
                      <a:cubicBezTo>
                        <a:pt x="138" y="4"/>
                        <a:pt x="137" y="4"/>
                        <a:pt x="136" y="4"/>
                      </a:cubicBezTo>
                      <a:cubicBezTo>
                        <a:pt x="135" y="4"/>
                        <a:pt x="134" y="3"/>
                        <a:pt x="132" y="3"/>
                      </a:cubicBezTo>
                      <a:cubicBezTo>
                        <a:pt x="128" y="3"/>
                        <a:pt x="124" y="5"/>
                        <a:pt x="122" y="7"/>
                      </a:cubicBezTo>
                      <a:cubicBezTo>
                        <a:pt x="120" y="8"/>
                        <a:pt x="117" y="7"/>
                        <a:pt x="115" y="7"/>
                      </a:cubicBezTo>
                      <a:cubicBezTo>
                        <a:pt x="114" y="7"/>
                        <a:pt x="113" y="7"/>
                        <a:pt x="113" y="7"/>
                      </a:cubicBezTo>
                      <a:cubicBezTo>
                        <a:pt x="112" y="7"/>
                        <a:pt x="111" y="10"/>
                        <a:pt x="110" y="13"/>
                      </a:cubicBezTo>
                      <a:cubicBezTo>
                        <a:pt x="110" y="15"/>
                        <a:pt x="110" y="15"/>
                        <a:pt x="110" y="15"/>
                      </a:cubicBezTo>
                      <a:cubicBezTo>
                        <a:pt x="85" y="10"/>
                        <a:pt x="85" y="10"/>
                        <a:pt x="85" y="10"/>
                      </a:cubicBezTo>
                      <a:cubicBezTo>
                        <a:pt x="85" y="9"/>
                        <a:pt x="85" y="9"/>
                        <a:pt x="85" y="9"/>
                      </a:cubicBezTo>
                      <a:cubicBezTo>
                        <a:pt x="84" y="8"/>
                        <a:pt x="81" y="4"/>
                        <a:pt x="78" y="4"/>
                      </a:cubicBezTo>
                      <a:cubicBezTo>
                        <a:pt x="75" y="4"/>
                        <a:pt x="70" y="8"/>
                        <a:pt x="68" y="12"/>
                      </a:cubicBezTo>
                      <a:cubicBezTo>
                        <a:pt x="68" y="19"/>
                        <a:pt x="68" y="19"/>
                        <a:pt x="68" y="19"/>
                      </a:cubicBezTo>
                      <a:cubicBezTo>
                        <a:pt x="68" y="19"/>
                        <a:pt x="68" y="20"/>
                        <a:pt x="68" y="20"/>
                      </a:cubicBezTo>
                      <a:cubicBezTo>
                        <a:pt x="68" y="25"/>
                        <a:pt x="67" y="29"/>
                        <a:pt x="66" y="31"/>
                      </a:cubicBezTo>
                      <a:cubicBezTo>
                        <a:pt x="65" y="32"/>
                        <a:pt x="65" y="33"/>
                        <a:pt x="65" y="33"/>
                      </a:cubicBezTo>
                      <a:cubicBezTo>
                        <a:pt x="63" y="36"/>
                        <a:pt x="62" y="37"/>
                        <a:pt x="62" y="42"/>
                      </a:cubicBezTo>
                      <a:cubicBezTo>
                        <a:pt x="62" y="46"/>
                        <a:pt x="59" y="51"/>
                        <a:pt x="57" y="56"/>
                      </a:cubicBezTo>
                      <a:cubicBezTo>
                        <a:pt x="55" y="60"/>
                        <a:pt x="54" y="64"/>
                        <a:pt x="54" y="66"/>
                      </a:cubicBezTo>
                      <a:cubicBezTo>
                        <a:pt x="54" y="70"/>
                        <a:pt x="50" y="73"/>
                        <a:pt x="47" y="75"/>
                      </a:cubicBezTo>
                      <a:cubicBezTo>
                        <a:pt x="46" y="76"/>
                        <a:pt x="44" y="78"/>
                        <a:pt x="44" y="78"/>
                      </a:cubicBezTo>
                      <a:cubicBezTo>
                        <a:pt x="44" y="80"/>
                        <a:pt x="44" y="82"/>
                        <a:pt x="43" y="85"/>
                      </a:cubicBezTo>
                      <a:cubicBezTo>
                        <a:pt x="43" y="88"/>
                        <a:pt x="43" y="93"/>
                        <a:pt x="43" y="97"/>
                      </a:cubicBezTo>
                      <a:cubicBezTo>
                        <a:pt x="43" y="102"/>
                        <a:pt x="42" y="103"/>
                        <a:pt x="39" y="104"/>
                      </a:cubicBezTo>
                      <a:cubicBezTo>
                        <a:pt x="39" y="104"/>
                        <a:pt x="39" y="104"/>
                        <a:pt x="39" y="106"/>
                      </a:cubicBezTo>
                      <a:cubicBezTo>
                        <a:pt x="39" y="111"/>
                        <a:pt x="37" y="112"/>
                        <a:pt x="34" y="112"/>
                      </a:cubicBezTo>
                      <a:cubicBezTo>
                        <a:pt x="33" y="112"/>
                        <a:pt x="32" y="112"/>
                        <a:pt x="31" y="113"/>
                      </a:cubicBezTo>
                      <a:cubicBezTo>
                        <a:pt x="29" y="116"/>
                        <a:pt x="27" y="117"/>
                        <a:pt x="26" y="117"/>
                      </a:cubicBezTo>
                      <a:cubicBezTo>
                        <a:pt x="25" y="117"/>
                        <a:pt x="25" y="117"/>
                        <a:pt x="24" y="116"/>
                      </a:cubicBezTo>
                      <a:cubicBezTo>
                        <a:pt x="24" y="116"/>
                        <a:pt x="24" y="116"/>
                        <a:pt x="24" y="116"/>
                      </a:cubicBezTo>
                      <a:cubicBezTo>
                        <a:pt x="24" y="116"/>
                        <a:pt x="24" y="116"/>
                        <a:pt x="24" y="116"/>
                      </a:cubicBezTo>
                      <a:cubicBezTo>
                        <a:pt x="24" y="116"/>
                        <a:pt x="24" y="116"/>
                        <a:pt x="24" y="116"/>
                      </a:cubicBezTo>
                      <a:cubicBezTo>
                        <a:pt x="24" y="116"/>
                        <a:pt x="24" y="116"/>
                        <a:pt x="24" y="115"/>
                      </a:cubicBezTo>
                      <a:cubicBezTo>
                        <a:pt x="24" y="115"/>
                        <a:pt x="23" y="115"/>
                        <a:pt x="23" y="115"/>
                      </a:cubicBezTo>
                      <a:cubicBezTo>
                        <a:pt x="23" y="115"/>
                        <a:pt x="23" y="115"/>
                        <a:pt x="23" y="115"/>
                      </a:cubicBezTo>
                      <a:cubicBezTo>
                        <a:pt x="23" y="115"/>
                        <a:pt x="23" y="115"/>
                        <a:pt x="23" y="115"/>
                      </a:cubicBezTo>
                      <a:cubicBezTo>
                        <a:pt x="23" y="114"/>
                        <a:pt x="23" y="114"/>
                        <a:pt x="23" y="113"/>
                      </a:cubicBezTo>
                      <a:cubicBezTo>
                        <a:pt x="23" y="112"/>
                        <a:pt x="23" y="112"/>
                        <a:pt x="22" y="112"/>
                      </a:cubicBezTo>
                      <a:cubicBezTo>
                        <a:pt x="20" y="112"/>
                        <a:pt x="19" y="112"/>
                        <a:pt x="17" y="113"/>
                      </a:cubicBezTo>
                      <a:cubicBezTo>
                        <a:pt x="16" y="115"/>
                        <a:pt x="14" y="115"/>
                        <a:pt x="13" y="115"/>
                      </a:cubicBezTo>
                      <a:cubicBezTo>
                        <a:pt x="11" y="115"/>
                        <a:pt x="10" y="114"/>
                        <a:pt x="9" y="114"/>
                      </a:cubicBezTo>
                      <a:cubicBezTo>
                        <a:pt x="8" y="114"/>
                        <a:pt x="8" y="113"/>
                        <a:pt x="8" y="113"/>
                      </a:cubicBezTo>
                      <a:cubicBezTo>
                        <a:pt x="8" y="113"/>
                        <a:pt x="7" y="113"/>
                        <a:pt x="7" y="114"/>
                      </a:cubicBezTo>
                      <a:cubicBezTo>
                        <a:pt x="7" y="114"/>
                        <a:pt x="6" y="114"/>
                        <a:pt x="6" y="114"/>
                      </a:cubicBezTo>
                      <a:cubicBezTo>
                        <a:pt x="6" y="114"/>
                        <a:pt x="6" y="114"/>
                        <a:pt x="5" y="115"/>
                      </a:cubicBezTo>
                      <a:cubicBezTo>
                        <a:pt x="5" y="115"/>
                        <a:pt x="4" y="115"/>
                        <a:pt x="4" y="115"/>
                      </a:cubicBezTo>
                      <a:cubicBezTo>
                        <a:pt x="4" y="115"/>
                        <a:pt x="3" y="116"/>
                        <a:pt x="3" y="116"/>
                      </a:cubicBezTo>
                      <a:cubicBezTo>
                        <a:pt x="2" y="116"/>
                        <a:pt x="2" y="117"/>
                        <a:pt x="1" y="117"/>
                      </a:cubicBezTo>
                      <a:cubicBezTo>
                        <a:pt x="1" y="117"/>
                        <a:pt x="1" y="117"/>
                        <a:pt x="0" y="118"/>
                      </a:cubicBezTo>
                      <a:cubicBezTo>
                        <a:pt x="2" y="121"/>
                        <a:pt x="3" y="124"/>
                        <a:pt x="3" y="127"/>
                      </a:cubicBezTo>
                      <a:cubicBezTo>
                        <a:pt x="3" y="127"/>
                        <a:pt x="3" y="127"/>
                        <a:pt x="3" y="127"/>
                      </a:cubicBezTo>
                      <a:cubicBezTo>
                        <a:pt x="4" y="127"/>
                        <a:pt x="5" y="126"/>
                        <a:pt x="5" y="126"/>
                      </a:cubicBezTo>
                      <a:cubicBezTo>
                        <a:pt x="5" y="126"/>
                        <a:pt x="5" y="126"/>
                        <a:pt x="5" y="126"/>
                      </a:cubicBezTo>
                      <a:cubicBezTo>
                        <a:pt x="6" y="126"/>
                        <a:pt x="6" y="126"/>
                        <a:pt x="6" y="125"/>
                      </a:cubicBezTo>
                      <a:cubicBezTo>
                        <a:pt x="6" y="125"/>
                        <a:pt x="6" y="125"/>
                        <a:pt x="6" y="125"/>
                      </a:cubicBezTo>
                      <a:cubicBezTo>
                        <a:pt x="7" y="125"/>
                        <a:pt x="7" y="125"/>
                        <a:pt x="7" y="125"/>
                      </a:cubicBezTo>
                      <a:cubicBezTo>
                        <a:pt x="7" y="125"/>
                        <a:pt x="7" y="125"/>
                        <a:pt x="8" y="125"/>
                      </a:cubicBezTo>
                      <a:cubicBezTo>
                        <a:pt x="8" y="125"/>
                        <a:pt x="8" y="125"/>
                        <a:pt x="8" y="125"/>
                      </a:cubicBezTo>
                      <a:cubicBezTo>
                        <a:pt x="9" y="125"/>
                        <a:pt x="11" y="125"/>
                        <a:pt x="19" y="125"/>
                      </a:cubicBezTo>
                      <a:cubicBezTo>
                        <a:pt x="30" y="125"/>
                        <a:pt x="45" y="125"/>
                        <a:pt x="45" y="125"/>
                      </a:cubicBezTo>
                      <a:cubicBezTo>
                        <a:pt x="46" y="125"/>
                        <a:pt x="46" y="125"/>
                        <a:pt x="46" y="125"/>
                      </a:cubicBezTo>
                      <a:cubicBezTo>
                        <a:pt x="47" y="126"/>
                        <a:pt x="47" y="126"/>
                        <a:pt x="47" y="126"/>
                      </a:cubicBezTo>
                      <a:cubicBezTo>
                        <a:pt x="47" y="126"/>
                        <a:pt x="50" y="132"/>
                        <a:pt x="49" y="137"/>
                      </a:cubicBezTo>
                      <a:cubicBezTo>
                        <a:pt x="49" y="138"/>
                        <a:pt x="49" y="138"/>
                        <a:pt x="49" y="139"/>
                      </a:cubicBezTo>
                      <a:cubicBezTo>
                        <a:pt x="50" y="140"/>
                        <a:pt x="52" y="141"/>
                        <a:pt x="53" y="144"/>
                      </a:cubicBezTo>
                      <a:cubicBezTo>
                        <a:pt x="55" y="149"/>
                        <a:pt x="57" y="150"/>
                        <a:pt x="58" y="150"/>
                      </a:cubicBezTo>
                      <a:cubicBezTo>
                        <a:pt x="59" y="150"/>
                        <a:pt x="60" y="150"/>
                        <a:pt x="60" y="150"/>
                      </a:cubicBezTo>
                      <a:cubicBezTo>
                        <a:pt x="65" y="149"/>
                        <a:pt x="71" y="148"/>
                        <a:pt x="73" y="148"/>
                      </a:cubicBezTo>
                      <a:cubicBezTo>
                        <a:pt x="73" y="147"/>
                        <a:pt x="74" y="146"/>
                        <a:pt x="74" y="146"/>
                      </a:cubicBezTo>
                      <a:cubicBezTo>
                        <a:pt x="74" y="143"/>
                        <a:pt x="75" y="139"/>
                        <a:pt x="78" y="138"/>
                      </a:cubicBezTo>
                      <a:cubicBezTo>
                        <a:pt x="79" y="138"/>
                        <a:pt x="80" y="137"/>
                        <a:pt x="82" y="137"/>
                      </a:cubicBezTo>
                      <a:cubicBezTo>
                        <a:pt x="85" y="137"/>
                        <a:pt x="88" y="138"/>
                        <a:pt x="88" y="138"/>
                      </a:cubicBezTo>
                      <a:cubicBezTo>
                        <a:pt x="89" y="138"/>
                        <a:pt x="89" y="138"/>
                        <a:pt x="89" y="138"/>
                      </a:cubicBezTo>
                      <a:cubicBezTo>
                        <a:pt x="89" y="140"/>
                        <a:pt x="89" y="140"/>
                        <a:pt x="89" y="140"/>
                      </a:cubicBezTo>
                      <a:cubicBezTo>
                        <a:pt x="89" y="140"/>
                        <a:pt x="90" y="140"/>
                        <a:pt x="93" y="140"/>
                      </a:cubicBezTo>
                      <a:cubicBezTo>
                        <a:pt x="94" y="140"/>
                        <a:pt x="96" y="140"/>
                        <a:pt x="97" y="140"/>
                      </a:cubicBezTo>
                      <a:cubicBezTo>
                        <a:pt x="97" y="140"/>
                        <a:pt x="98" y="140"/>
                        <a:pt x="99" y="140"/>
                      </a:cubicBezTo>
                      <a:cubicBezTo>
                        <a:pt x="100" y="140"/>
                        <a:pt x="102" y="140"/>
                        <a:pt x="102" y="144"/>
                      </a:cubicBezTo>
                      <a:cubicBezTo>
                        <a:pt x="102" y="148"/>
                        <a:pt x="103" y="151"/>
                        <a:pt x="104" y="151"/>
                      </a:cubicBezTo>
                      <a:cubicBezTo>
                        <a:pt x="105" y="153"/>
                        <a:pt x="105" y="156"/>
                        <a:pt x="104" y="160"/>
                      </a:cubicBezTo>
                      <a:cubicBezTo>
                        <a:pt x="103" y="162"/>
                        <a:pt x="102" y="167"/>
                        <a:pt x="102" y="168"/>
                      </a:cubicBezTo>
                      <a:cubicBezTo>
                        <a:pt x="104" y="169"/>
                        <a:pt x="109" y="174"/>
                        <a:pt x="108" y="178"/>
                      </a:cubicBezTo>
                      <a:cubicBezTo>
                        <a:pt x="108" y="179"/>
                        <a:pt x="108" y="179"/>
                        <a:pt x="108" y="179"/>
                      </a:cubicBezTo>
                      <a:cubicBezTo>
                        <a:pt x="108" y="180"/>
                        <a:pt x="107" y="183"/>
                        <a:pt x="107" y="184"/>
                      </a:cubicBezTo>
                      <a:cubicBezTo>
                        <a:pt x="108" y="183"/>
                        <a:pt x="110" y="182"/>
                        <a:pt x="112" y="182"/>
                      </a:cubicBezTo>
                      <a:cubicBezTo>
                        <a:pt x="113" y="182"/>
                        <a:pt x="114" y="182"/>
                        <a:pt x="115" y="182"/>
                      </a:cubicBezTo>
                      <a:cubicBezTo>
                        <a:pt x="117" y="182"/>
                        <a:pt x="119" y="182"/>
                        <a:pt x="122" y="181"/>
                      </a:cubicBezTo>
                      <a:cubicBezTo>
                        <a:pt x="122" y="181"/>
                        <a:pt x="123" y="181"/>
                        <a:pt x="124" y="181"/>
                      </a:cubicBezTo>
                      <a:cubicBezTo>
                        <a:pt x="124" y="180"/>
                        <a:pt x="124" y="180"/>
                        <a:pt x="124" y="180"/>
                      </a:cubicBezTo>
                      <a:lnTo>
                        <a:pt x="126" y="181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536" name="Freeform 1728">
                  <a:extLst>
                    <a:ext uri="{FF2B5EF4-FFF2-40B4-BE49-F238E27FC236}">
                      <a16:creationId xmlns:a16="http://schemas.microsoft.com/office/drawing/2014/main" id="{240207F1-9D2A-44DE-A032-E76C0F2E3AB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06" y="3036"/>
                  <a:ext cx="1" cy="0"/>
                </a:xfrm>
                <a:custGeom>
                  <a:avLst/>
                  <a:gdLst>
                    <a:gd name="T0" fmla="*/ 1 w 1"/>
                    <a:gd name="T1" fmla="*/ 0 w 1"/>
                    <a:gd name="T2" fmla="*/ 1 w 1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</a:cxnLst>
                  <a:rect l="0" t="0" r="r" b="b"/>
                  <a:pathLst>
                    <a:path w="1">
                      <a:moveTo>
                        <a:pt x="1" y="0"/>
                      </a:moveTo>
                      <a:cubicBezTo>
                        <a:pt x="1" y="0"/>
                        <a:pt x="1" y="0"/>
                        <a:pt x="0" y="0"/>
                      </a:cubicBezTo>
                      <a:cubicBezTo>
                        <a:pt x="1" y="0"/>
                        <a:pt x="1" y="0"/>
                        <a:pt x="1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537" name="Freeform 1729">
                  <a:extLst>
                    <a:ext uri="{FF2B5EF4-FFF2-40B4-BE49-F238E27FC236}">
                      <a16:creationId xmlns:a16="http://schemas.microsoft.com/office/drawing/2014/main" id="{48A87A72-8F5D-456A-8B72-9A3AC5FD11E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05" y="3036"/>
                  <a:ext cx="1" cy="1"/>
                </a:xfrm>
                <a:custGeom>
                  <a:avLst/>
                  <a:gdLst>
                    <a:gd name="T0" fmla="*/ 1 w 1"/>
                    <a:gd name="T1" fmla="*/ 0 h 1"/>
                    <a:gd name="T2" fmla="*/ 0 w 1"/>
                    <a:gd name="T3" fmla="*/ 1 h 1"/>
                    <a:gd name="T4" fmla="*/ 1 w 1"/>
                    <a:gd name="T5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1" h="1">
                      <a:moveTo>
                        <a:pt x="1" y="0"/>
                      </a:moveTo>
                      <a:cubicBezTo>
                        <a:pt x="1" y="1"/>
                        <a:pt x="1" y="1"/>
                        <a:pt x="0" y="1"/>
                      </a:cubicBezTo>
                      <a:cubicBezTo>
                        <a:pt x="1" y="1"/>
                        <a:pt x="1" y="1"/>
                        <a:pt x="1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538" name="Freeform 1730">
                  <a:extLst>
                    <a:ext uri="{FF2B5EF4-FFF2-40B4-BE49-F238E27FC236}">
                      <a16:creationId xmlns:a16="http://schemas.microsoft.com/office/drawing/2014/main" id="{059F3388-1136-49E1-8EA2-60FA299F265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21" y="3090"/>
                  <a:ext cx="2" cy="1"/>
                </a:xfrm>
                <a:custGeom>
                  <a:avLst/>
                  <a:gdLst>
                    <a:gd name="T0" fmla="*/ 2 w 2"/>
                    <a:gd name="T1" fmla="*/ 1 h 1"/>
                    <a:gd name="T2" fmla="*/ 0 w 2"/>
                    <a:gd name="T3" fmla="*/ 0 h 1"/>
                    <a:gd name="T4" fmla="*/ 2 w 2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" h="1">
                      <a:moveTo>
                        <a:pt x="2" y="1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1" y="0"/>
                        <a:pt x="1" y="1"/>
                        <a:pt x="2" y="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539" name="Freeform 1731">
                  <a:extLst>
                    <a:ext uri="{FF2B5EF4-FFF2-40B4-BE49-F238E27FC236}">
                      <a16:creationId xmlns:a16="http://schemas.microsoft.com/office/drawing/2014/main" id="{B6B61003-71A8-4BD8-907B-FCD2A72811C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08" y="3036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540" name="Freeform 1732">
                  <a:extLst>
                    <a:ext uri="{FF2B5EF4-FFF2-40B4-BE49-F238E27FC236}">
                      <a16:creationId xmlns:a16="http://schemas.microsoft.com/office/drawing/2014/main" id="{C2D7B1AB-013E-4C78-BCCF-B67EBF6DE92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04" y="3037"/>
                  <a:ext cx="1" cy="1"/>
                </a:xfrm>
                <a:custGeom>
                  <a:avLst/>
                  <a:gdLst>
                    <a:gd name="T0" fmla="*/ 2 w 2"/>
                    <a:gd name="T1" fmla="*/ 0 h 1"/>
                    <a:gd name="T2" fmla="*/ 0 w 2"/>
                    <a:gd name="T3" fmla="*/ 1 h 1"/>
                    <a:gd name="T4" fmla="*/ 2 w 2"/>
                    <a:gd name="T5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" h="1">
                      <a:moveTo>
                        <a:pt x="2" y="0"/>
                      </a:moveTo>
                      <a:cubicBezTo>
                        <a:pt x="2" y="0"/>
                        <a:pt x="1" y="1"/>
                        <a:pt x="0" y="1"/>
                      </a:cubicBezTo>
                      <a:cubicBezTo>
                        <a:pt x="1" y="1"/>
                        <a:pt x="2" y="0"/>
                        <a:pt x="2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541" name="Freeform 1733">
                  <a:extLst>
                    <a:ext uri="{FF2B5EF4-FFF2-40B4-BE49-F238E27FC236}">
                      <a16:creationId xmlns:a16="http://schemas.microsoft.com/office/drawing/2014/main" id="{EA9A89E0-02D8-4023-B03B-EC515E40B20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84" y="3061"/>
                  <a:ext cx="1" cy="1"/>
                </a:xfrm>
                <a:custGeom>
                  <a:avLst/>
                  <a:gdLst>
                    <a:gd name="T0" fmla="*/ 1 w 1"/>
                    <a:gd name="T1" fmla="*/ 0 h 1"/>
                    <a:gd name="T2" fmla="*/ 0 w 1"/>
                    <a:gd name="T3" fmla="*/ 1 h 1"/>
                    <a:gd name="T4" fmla="*/ 1 w 1"/>
                    <a:gd name="T5" fmla="*/ 0 h 1"/>
                    <a:gd name="T6" fmla="*/ 1 w 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" h="1">
                      <a:moveTo>
                        <a:pt x="1" y="0"/>
                      </a:moveTo>
                      <a:cubicBezTo>
                        <a:pt x="0" y="1"/>
                        <a:pt x="0" y="1"/>
                        <a:pt x="0" y="1"/>
                      </a:cubicBezTo>
                      <a:cubicBezTo>
                        <a:pt x="1" y="0"/>
                        <a:pt x="1" y="0"/>
                        <a:pt x="1" y="0"/>
                      </a:cubicBezTo>
                      <a:cubicBezTo>
                        <a:pt x="1" y="0"/>
                        <a:pt x="1" y="0"/>
                        <a:pt x="1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542" name="Freeform 1734">
                  <a:extLst>
                    <a:ext uri="{FF2B5EF4-FFF2-40B4-BE49-F238E27FC236}">
                      <a16:creationId xmlns:a16="http://schemas.microsoft.com/office/drawing/2014/main" id="{0886D9F2-7E1D-483F-8F62-162D2244472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23" y="3091"/>
                  <a:ext cx="2" cy="1"/>
                </a:xfrm>
                <a:custGeom>
                  <a:avLst/>
                  <a:gdLst>
                    <a:gd name="T0" fmla="*/ 2 w 2"/>
                    <a:gd name="T1" fmla="*/ 2 h 2"/>
                    <a:gd name="T2" fmla="*/ 0 w 2"/>
                    <a:gd name="T3" fmla="*/ 0 h 2"/>
                    <a:gd name="T4" fmla="*/ 0 w 2"/>
                    <a:gd name="T5" fmla="*/ 0 h 2"/>
                    <a:gd name="T6" fmla="*/ 2 w 2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" h="2">
                      <a:moveTo>
                        <a:pt x="2" y="2"/>
                      </a:moveTo>
                      <a:cubicBezTo>
                        <a:pt x="1" y="2"/>
                        <a:pt x="1" y="1"/>
                        <a:pt x="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1" y="1"/>
                        <a:pt x="1" y="2"/>
                        <a:pt x="2" y="2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543" name="Freeform 1735">
                  <a:extLst>
                    <a:ext uri="{FF2B5EF4-FFF2-40B4-BE49-F238E27FC236}">
                      <a16:creationId xmlns:a16="http://schemas.microsoft.com/office/drawing/2014/main" id="{2815DA5C-D015-487C-9981-AE92E0EC41B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19" y="3089"/>
                  <a:ext cx="2" cy="1"/>
                </a:xfrm>
                <a:custGeom>
                  <a:avLst/>
                  <a:gdLst>
                    <a:gd name="T0" fmla="*/ 2 w 2"/>
                    <a:gd name="T1" fmla="*/ 1 h 1"/>
                    <a:gd name="T2" fmla="*/ 2 w 2"/>
                    <a:gd name="T3" fmla="*/ 1 h 1"/>
                    <a:gd name="T4" fmla="*/ 2 w 2"/>
                    <a:gd name="T5" fmla="*/ 1 h 1"/>
                    <a:gd name="T6" fmla="*/ 0 w 2"/>
                    <a:gd name="T7" fmla="*/ 0 h 1"/>
                    <a:gd name="T8" fmla="*/ 0 w 2"/>
                    <a:gd name="T9" fmla="*/ 1 h 1"/>
                    <a:gd name="T10" fmla="*/ 2 w 2"/>
                    <a:gd name="T11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2" h="1">
                      <a:moveTo>
                        <a:pt x="2" y="1"/>
                      </a:moveTo>
                      <a:cubicBezTo>
                        <a:pt x="2" y="1"/>
                        <a:pt x="2" y="1"/>
                        <a:pt x="2" y="1"/>
                      </a:cubicBezTo>
                      <a:cubicBezTo>
                        <a:pt x="2" y="1"/>
                        <a:pt x="2" y="1"/>
                        <a:pt x="2" y="1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1"/>
                        <a:pt x="0" y="1"/>
                        <a:pt x="0" y="1"/>
                      </a:cubicBezTo>
                      <a:cubicBezTo>
                        <a:pt x="1" y="1"/>
                        <a:pt x="1" y="1"/>
                        <a:pt x="2" y="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544" name="Freeform 1736">
                  <a:extLst>
                    <a:ext uri="{FF2B5EF4-FFF2-40B4-BE49-F238E27FC236}">
                      <a16:creationId xmlns:a16="http://schemas.microsoft.com/office/drawing/2014/main" id="{5CE0D9D5-7182-4D2C-A4A9-C5D72D49F73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21" y="3090"/>
                  <a:ext cx="2" cy="1"/>
                </a:xfrm>
                <a:custGeom>
                  <a:avLst/>
                  <a:gdLst>
                    <a:gd name="T0" fmla="*/ 0 w 2"/>
                    <a:gd name="T1" fmla="*/ 0 h 1"/>
                    <a:gd name="T2" fmla="*/ 0 w 2"/>
                    <a:gd name="T3" fmla="*/ 0 h 1"/>
                    <a:gd name="T4" fmla="*/ 2 w 2"/>
                    <a:gd name="T5" fmla="*/ 1 h 1"/>
                    <a:gd name="T6" fmla="*/ 2 w 2"/>
                    <a:gd name="T7" fmla="*/ 1 h 1"/>
                    <a:gd name="T8" fmla="*/ 0 w 2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" h="1"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1" y="0"/>
                        <a:pt x="1" y="1"/>
                        <a:pt x="2" y="1"/>
                      </a:cubicBezTo>
                      <a:cubicBezTo>
                        <a:pt x="2" y="1"/>
                        <a:pt x="2" y="1"/>
                        <a:pt x="2" y="1"/>
                      </a:cubicBezTo>
                      <a:cubicBezTo>
                        <a:pt x="1" y="1"/>
                        <a:pt x="1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545" name="Freeform 1737">
                  <a:extLst>
                    <a:ext uri="{FF2B5EF4-FFF2-40B4-BE49-F238E27FC236}">
                      <a16:creationId xmlns:a16="http://schemas.microsoft.com/office/drawing/2014/main" id="{7A5D520F-D694-40C7-AE4C-7F545E6BDBB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72" y="3003"/>
                  <a:ext cx="1" cy="0"/>
                </a:xfrm>
                <a:custGeom>
                  <a:avLst/>
                  <a:gdLst>
                    <a:gd name="T0" fmla="*/ 1 w 1"/>
                    <a:gd name="T1" fmla="*/ 0 w 1"/>
                    <a:gd name="T2" fmla="*/ 1 w 1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</a:cxnLst>
                  <a:rect l="0" t="0" r="r" b="b"/>
                  <a:pathLst>
                    <a:path w="1">
                      <a:moveTo>
                        <a:pt x="1" y="0"/>
                      </a:moveTo>
                      <a:cubicBezTo>
                        <a:pt x="1" y="0"/>
                        <a:pt x="0" y="0"/>
                        <a:pt x="0" y="0"/>
                      </a:cubicBezTo>
                      <a:cubicBezTo>
                        <a:pt x="0" y="0"/>
                        <a:pt x="1" y="0"/>
                        <a:pt x="1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546" name="Freeform 1738">
                  <a:extLst>
                    <a:ext uri="{FF2B5EF4-FFF2-40B4-BE49-F238E27FC236}">
                      <a16:creationId xmlns:a16="http://schemas.microsoft.com/office/drawing/2014/main" id="{D03CE4FB-A428-4E42-B7EF-BEA1A079D0F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71" y="3001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547" name="Freeform 1739">
                  <a:extLst>
                    <a:ext uri="{FF2B5EF4-FFF2-40B4-BE49-F238E27FC236}">
                      <a16:creationId xmlns:a16="http://schemas.microsoft.com/office/drawing/2014/main" id="{9B856BCA-DD4B-435F-898E-7474BBA3C2B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71" y="3002"/>
                  <a:ext cx="1" cy="1"/>
                </a:xfrm>
                <a:custGeom>
                  <a:avLst/>
                  <a:gdLst>
                    <a:gd name="T0" fmla="*/ 1 w 1"/>
                    <a:gd name="T1" fmla="*/ 1 h 1"/>
                    <a:gd name="T2" fmla="*/ 0 w 1"/>
                    <a:gd name="T3" fmla="*/ 0 h 1"/>
                    <a:gd name="T4" fmla="*/ 1 w 1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1" h="1">
                      <a:moveTo>
                        <a:pt x="1" y="1"/>
                      </a:moveTo>
                      <a:cubicBezTo>
                        <a:pt x="1" y="1"/>
                        <a:pt x="0" y="1"/>
                        <a:pt x="0" y="0"/>
                      </a:cubicBezTo>
                      <a:cubicBezTo>
                        <a:pt x="0" y="1"/>
                        <a:pt x="1" y="1"/>
                        <a:pt x="1" y="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548" name="Freeform 1740">
                  <a:extLst>
                    <a:ext uri="{FF2B5EF4-FFF2-40B4-BE49-F238E27FC236}">
                      <a16:creationId xmlns:a16="http://schemas.microsoft.com/office/drawing/2014/main" id="{56561716-67A0-4FCA-9EA8-CFF4F11C230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07" y="3025"/>
                  <a:ext cx="1" cy="0"/>
                </a:xfrm>
                <a:custGeom>
                  <a:avLst/>
                  <a:gdLst>
                    <a:gd name="T0" fmla="*/ 0 w 1"/>
                    <a:gd name="T1" fmla="*/ 1 h 1"/>
                    <a:gd name="T2" fmla="*/ 1 w 1"/>
                    <a:gd name="T3" fmla="*/ 0 h 1"/>
                    <a:gd name="T4" fmla="*/ 0 w 1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1" h="1">
                      <a:moveTo>
                        <a:pt x="0" y="1"/>
                      </a:moveTo>
                      <a:cubicBezTo>
                        <a:pt x="0" y="0"/>
                        <a:pt x="1" y="0"/>
                        <a:pt x="1" y="0"/>
                      </a:cubicBezTo>
                      <a:cubicBezTo>
                        <a:pt x="1" y="0"/>
                        <a:pt x="0" y="0"/>
                        <a:pt x="0" y="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549" name="Freeform 1741">
                  <a:extLst>
                    <a:ext uri="{FF2B5EF4-FFF2-40B4-BE49-F238E27FC236}">
                      <a16:creationId xmlns:a16="http://schemas.microsoft.com/office/drawing/2014/main" id="{FA0D0D5F-873D-4F7A-A6B4-E9103FEC4B0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01" y="3028"/>
                  <a:ext cx="1" cy="1"/>
                </a:xfrm>
                <a:custGeom>
                  <a:avLst/>
                  <a:gdLst>
                    <a:gd name="T0" fmla="*/ 0 w 1"/>
                    <a:gd name="T1" fmla="*/ 1 h 1"/>
                    <a:gd name="T2" fmla="*/ 0 w 1"/>
                    <a:gd name="T3" fmla="*/ 1 h 1"/>
                    <a:gd name="T4" fmla="*/ 1 w 1"/>
                    <a:gd name="T5" fmla="*/ 0 h 1"/>
                    <a:gd name="T6" fmla="*/ 0 w 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" h="1">
                      <a:moveTo>
                        <a:pt x="0" y="1"/>
                      </a:moveTo>
                      <a:cubicBezTo>
                        <a:pt x="0" y="1"/>
                        <a:pt x="0" y="1"/>
                        <a:pt x="0" y="1"/>
                      </a:cubicBezTo>
                      <a:cubicBezTo>
                        <a:pt x="1" y="0"/>
                        <a:pt x="1" y="0"/>
                        <a:pt x="1" y="0"/>
                      </a:cubicBezTo>
                      <a:cubicBezTo>
                        <a:pt x="1" y="0"/>
                        <a:pt x="1" y="0"/>
                        <a:pt x="0" y="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550" name="Freeform 1742">
                  <a:extLst>
                    <a:ext uri="{FF2B5EF4-FFF2-40B4-BE49-F238E27FC236}">
                      <a16:creationId xmlns:a16="http://schemas.microsoft.com/office/drawing/2014/main" id="{4AE92A06-B6F0-405C-B139-2579FE3EA22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23" y="3026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551" name="Freeform 1743">
                  <a:extLst>
                    <a:ext uri="{FF2B5EF4-FFF2-40B4-BE49-F238E27FC236}">
                      <a16:creationId xmlns:a16="http://schemas.microsoft.com/office/drawing/2014/main" id="{7BF57F68-B51E-42FC-BCE4-6FA07D7BFCC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66" y="2935"/>
                  <a:ext cx="0" cy="1"/>
                </a:xfrm>
                <a:custGeom>
                  <a:avLst/>
                  <a:gdLst>
                    <a:gd name="T0" fmla="*/ 0 h 1"/>
                    <a:gd name="T1" fmla="*/ 1 h 1"/>
                    <a:gd name="T2" fmla="*/ 0 h 1"/>
                  </a:gdLst>
                  <a:ahLst/>
                  <a:cxnLst>
                    <a:cxn ang="0">
                      <a:pos x="0" y="T0"/>
                    </a:cxn>
                    <a:cxn ang="0">
                      <a:pos x="0" y="T1"/>
                    </a:cxn>
                    <a:cxn ang="0">
                      <a:pos x="0" y="T2"/>
                    </a:cxn>
                  </a:cxnLst>
                  <a:rect l="0" t="0" r="r" b="b"/>
                  <a:pathLst>
                    <a:path h="1">
                      <a:moveTo>
                        <a:pt x="0" y="0"/>
                      </a:moveTo>
                      <a:cubicBezTo>
                        <a:pt x="0" y="0"/>
                        <a:pt x="0" y="1"/>
                        <a:pt x="0" y="1"/>
                      </a:cubicBezTo>
                      <a:cubicBezTo>
                        <a:pt x="0" y="1"/>
                        <a:pt x="0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552" name="Freeform 1744">
                  <a:extLst>
                    <a:ext uri="{FF2B5EF4-FFF2-40B4-BE49-F238E27FC236}">
                      <a16:creationId xmlns:a16="http://schemas.microsoft.com/office/drawing/2014/main" id="{C838E245-0997-4305-A168-D33E1A9955F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05" y="3025"/>
                  <a:ext cx="1" cy="1"/>
                </a:xfrm>
                <a:custGeom>
                  <a:avLst/>
                  <a:gdLst>
                    <a:gd name="T0" fmla="*/ 0 w 1"/>
                    <a:gd name="T1" fmla="*/ 1 h 1"/>
                    <a:gd name="T2" fmla="*/ 1 w 1"/>
                    <a:gd name="T3" fmla="*/ 0 h 1"/>
                    <a:gd name="T4" fmla="*/ 0 w 1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1" h="1">
                      <a:moveTo>
                        <a:pt x="0" y="1"/>
                      </a:moveTo>
                      <a:cubicBezTo>
                        <a:pt x="1" y="0"/>
                        <a:pt x="1" y="0"/>
                        <a:pt x="1" y="0"/>
                      </a:cubicBezTo>
                      <a:cubicBezTo>
                        <a:pt x="1" y="0"/>
                        <a:pt x="1" y="0"/>
                        <a:pt x="0" y="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553" name="Freeform 1745">
                  <a:extLst>
                    <a:ext uri="{FF2B5EF4-FFF2-40B4-BE49-F238E27FC236}">
                      <a16:creationId xmlns:a16="http://schemas.microsoft.com/office/drawing/2014/main" id="{7D54B2A6-00F7-4355-81AB-68ABC7FDE10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24" y="3027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554" name="Freeform 1746">
                  <a:extLst>
                    <a:ext uri="{FF2B5EF4-FFF2-40B4-BE49-F238E27FC236}">
                      <a16:creationId xmlns:a16="http://schemas.microsoft.com/office/drawing/2014/main" id="{9D0E9C1C-BC83-4AF5-AB0D-502673F804C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24" y="3026"/>
                  <a:ext cx="0" cy="1"/>
                </a:xfrm>
                <a:custGeom>
                  <a:avLst/>
                  <a:gdLst>
                    <a:gd name="T0" fmla="*/ 0 h 1"/>
                    <a:gd name="T1" fmla="*/ 1 h 1"/>
                    <a:gd name="T2" fmla="*/ 0 h 1"/>
                  </a:gdLst>
                  <a:ahLst/>
                  <a:cxnLst>
                    <a:cxn ang="0">
                      <a:pos x="0" y="T0"/>
                    </a:cxn>
                    <a:cxn ang="0">
                      <a:pos x="0" y="T1"/>
                    </a:cxn>
                    <a:cxn ang="0">
                      <a:pos x="0" y="T2"/>
                    </a:cxn>
                  </a:cxnLst>
                  <a:rect l="0" t="0" r="r" b="b"/>
                  <a:pathLst>
                    <a:path h="1">
                      <a:moveTo>
                        <a:pt x="0" y="0"/>
                      </a:moveTo>
                      <a:cubicBezTo>
                        <a:pt x="0" y="1"/>
                        <a:pt x="0" y="1"/>
                        <a:pt x="0" y="1"/>
                      </a:cubicBezTo>
                      <a:cubicBezTo>
                        <a:pt x="0" y="1"/>
                        <a:pt x="0" y="1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555" name="Freeform 1747">
                  <a:extLst>
                    <a:ext uri="{FF2B5EF4-FFF2-40B4-BE49-F238E27FC236}">
                      <a16:creationId xmlns:a16="http://schemas.microsoft.com/office/drawing/2014/main" id="{8D29E667-B426-4E16-9A99-2FD0AD4BBC7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24" y="3027"/>
                  <a:ext cx="2" cy="1"/>
                </a:xfrm>
                <a:custGeom>
                  <a:avLst/>
                  <a:gdLst>
                    <a:gd name="T0" fmla="*/ 0 w 2"/>
                    <a:gd name="T1" fmla="*/ 0 h 1"/>
                    <a:gd name="T2" fmla="*/ 2 w 2"/>
                    <a:gd name="T3" fmla="*/ 1 h 1"/>
                    <a:gd name="T4" fmla="*/ 0 w 2"/>
                    <a:gd name="T5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" h="1">
                      <a:moveTo>
                        <a:pt x="0" y="0"/>
                      </a:moveTo>
                      <a:cubicBezTo>
                        <a:pt x="1" y="1"/>
                        <a:pt x="1" y="1"/>
                        <a:pt x="2" y="1"/>
                      </a:cubicBezTo>
                      <a:cubicBezTo>
                        <a:pt x="1" y="1"/>
                        <a:pt x="1" y="1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556" name="Freeform 1748">
                  <a:extLst>
                    <a:ext uri="{FF2B5EF4-FFF2-40B4-BE49-F238E27FC236}">
                      <a16:creationId xmlns:a16="http://schemas.microsoft.com/office/drawing/2014/main" id="{B77883F4-1E07-4892-B937-79BC6CAF694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04" y="3026"/>
                  <a:ext cx="1" cy="1"/>
                </a:xfrm>
                <a:custGeom>
                  <a:avLst/>
                  <a:gdLst>
                    <a:gd name="T0" fmla="*/ 0 w 1"/>
                    <a:gd name="T1" fmla="*/ 1 h 1"/>
                    <a:gd name="T2" fmla="*/ 1 w 1"/>
                    <a:gd name="T3" fmla="*/ 0 h 1"/>
                    <a:gd name="T4" fmla="*/ 0 w 1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1" h="1">
                      <a:moveTo>
                        <a:pt x="0" y="1"/>
                      </a:moveTo>
                      <a:cubicBezTo>
                        <a:pt x="0" y="1"/>
                        <a:pt x="1" y="0"/>
                        <a:pt x="1" y="0"/>
                      </a:cubicBezTo>
                      <a:cubicBezTo>
                        <a:pt x="1" y="0"/>
                        <a:pt x="0" y="1"/>
                        <a:pt x="0" y="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557" name="Freeform 1749">
                  <a:extLst>
                    <a:ext uri="{FF2B5EF4-FFF2-40B4-BE49-F238E27FC236}">
                      <a16:creationId xmlns:a16="http://schemas.microsoft.com/office/drawing/2014/main" id="{42D3A5D1-9F25-44C4-8681-67C8D98226C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85" y="2930"/>
                  <a:ext cx="1" cy="0"/>
                </a:xfrm>
                <a:custGeom>
                  <a:avLst/>
                  <a:gdLst>
                    <a:gd name="T0" fmla="*/ 1 w 1"/>
                    <a:gd name="T1" fmla="*/ 0 w 1"/>
                    <a:gd name="T2" fmla="*/ 1 w 1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</a:cxnLst>
                  <a:rect l="0" t="0" r="r" b="b"/>
                  <a:pathLst>
                    <a:path w="1">
                      <a:moveTo>
                        <a:pt x="1" y="0"/>
                      </a:moveTo>
                      <a:cubicBezTo>
                        <a:pt x="1" y="0"/>
                        <a:pt x="1" y="0"/>
                        <a:pt x="0" y="0"/>
                      </a:cubicBezTo>
                      <a:cubicBezTo>
                        <a:pt x="1" y="0"/>
                        <a:pt x="1" y="0"/>
                        <a:pt x="1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558" name="Freeform 1750">
                  <a:extLst>
                    <a:ext uri="{FF2B5EF4-FFF2-40B4-BE49-F238E27FC236}">
                      <a16:creationId xmlns:a16="http://schemas.microsoft.com/office/drawing/2014/main" id="{CEDC1204-A27B-43F3-829E-7D77AA13893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89" y="2933"/>
                  <a:ext cx="1" cy="1"/>
                </a:xfrm>
                <a:custGeom>
                  <a:avLst/>
                  <a:gdLst>
                    <a:gd name="T0" fmla="*/ 1 w 1"/>
                    <a:gd name="T1" fmla="*/ 1 h 1"/>
                    <a:gd name="T2" fmla="*/ 0 w 1"/>
                    <a:gd name="T3" fmla="*/ 0 h 1"/>
                    <a:gd name="T4" fmla="*/ 1 w 1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1" h="1">
                      <a:moveTo>
                        <a:pt x="1" y="1"/>
                      </a:moveTo>
                      <a:cubicBezTo>
                        <a:pt x="1" y="0"/>
                        <a:pt x="0" y="0"/>
                        <a:pt x="0" y="0"/>
                      </a:cubicBezTo>
                      <a:cubicBezTo>
                        <a:pt x="0" y="0"/>
                        <a:pt x="1" y="0"/>
                        <a:pt x="1" y="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559" name="Freeform 1751">
                  <a:extLst>
                    <a:ext uri="{FF2B5EF4-FFF2-40B4-BE49-F238E27FC236}">
                      <a16:creationId xmlns:a16="http://schemas.microsoft.com/office/drawing/2014/main" id="{0ACCADF8-BDA1-4657-8C52-EE8DB003A06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81" y="2926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560" name="Freeform 1752">
                  <a:extLst>
                    <a:ext uri="{FF2B5EF4-FFF2-40B4-BE49-F238E27FC236}">
                      <a16:creationId xmlns:a16="http://schemas.microsoft.com/office/drawing/2014/main" id="{25CEDA4F-74DB-4A6A-B199-4D1CEA61CDA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91" y="2934"/>
                  <a:ext cx="1" cy="1"/>
                </a:xfrm>
                <a:custGeom>
                  <a:avLst/>
                  <a:gdLst>
                    <a:gd name="T0" fmla="*/ 0 w 1"/>
                    <a:gd name="T1" fmla="*/ 0 h 1"/>
                    <a:gd name="T2" fmla="*/ 1 w 1"/>
                    <a:gd name="T3" fmla="*/ 1 h 1"/>
                    <a:gd name="T4" fmla="*/ 1 w 1"/>
                    <a:gd name="T5" fmla="*/ 1 h 1"/>
                    <a:gd name="T6" fmla="*/ 0 w 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" h="1">
                      <a:moveTo>
                        <a:pt x="0" y="0"/>
                      </a:moveTo>
                      <a:cubicBezTo>
                        <a:pt x="0" y="1"/>
                        <a:pt x="0" y="1"/>
                        <a:pt x="1" y="1"/>
                      </a:cubicBezTo>
                      <a:cubicBezTo>
                        <a:pt x="1" y="1"/>
                        <a:pt x="1" y="1"/>
                        <a:pt x="1" y="1"/>
                      </a:cubicBezTo>
                      <a:cubicBezTo>
                        <a:pt x="0" y="1"/>
                        <a:pt x="0" y="1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561" name="Freeform 1753">
                  <a:extLst>
                    <a:ext uri="{FF2B5EF4-FFF2-40B4-BE49-F238E27FC236}">
                      <a16:creationId xmlns:a16="http://schemas.microsoft.com/office/drawing/2014/main" id="{2539CB60-7E3A-45C3-83A3-39EEC85938C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57" y="2918"/>
                  <a:ext cx="0" cy="1"/>
                </a:xfrm>
                <a:custGeom>
                  <a:avLst/>
                  <a:gdLst>
                    <a:gd name="T0" fmla="*/ 1 h 1"/>
                    <a:gd name="T1" fmla="*/ 0 h 1"/>
                    <a:gd name="T2" fmla="*/ 1 h 1"/>
                  </a:gdLst>
                  <a:ahLst/>
                  <a:cxnLst>
                    <a:cxn ang="0">
                      <a:pos x="0" y="T0"/>
                    </a:cxn>
                    <a:cxn ang="0">
                      <a:pos x="0" y="T1"/>
                    </a:cxn>
                    <a:cxn ang="0">
                      <a:pos x="0" y="T2"/>
                    </a:cxn>
                  </a:cxnLst>
                  <a:rect l="0" t="0" r="r" b="b"/>
                  <a:pathLst>
                    <a:path h="1">
                      <a:moveTo>
                        <a:pt x="0" y="1"/>
                      </a:moveTo>
                      <a:cubicBezTo>
                        <a:pt x="0" y="1"/>
                        <a:pt x="0" y="1"/>
                        <a:pt x="0" y="0"/>
                      </a:cubicBezTo>
                      <a:cubicBezTo>
                        <a:pt x="0" y="1"/>
                        <a:pt x="0" y="1"/>
                        <a:pt x="0" y="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562" name="Freeform 1754">
                  <a:extLst>
                    <a:ext uri="{FF2B5EF4-FFF2-40B4-BE49-F238E27FC236}">
                      <a16:creationId xmlns:a16="http://schemas.microsoft.com/office/drawing/2014/main" id="{0FD6390F-B470-4289-A864-48D8B7CD4B3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82" y="2927"/>
                  <a:ext cx="1" cy="0"/>
                </a:xfrm>
                <a:custGeom>
                  <a:avLst/>
                  <a:gdLst>
                    <a:gd name="T0" fmla="*/ 1 w 1"/>
                    <a:gd name="T1" fmla="*/ 0 w 1"/>
                    <a:gd name="T2" fmla="*/ 1 w 1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</a:cxnLst>
                  <a:rect l="0" t="0" r="r" b="b"/>
                  <a:pathLst>
                    <a:path w="1">
                      <a:moveTo>
                        <a:pt x="1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1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563" name="Freeform 1755">
                  <a:extLst>
                    <a:ext uri="{FF2B5EF4-FFF2-40B4-BE49-F238E27FC236}">
                      <a16:creationId xmlns:a16="http://schemas.microsoft.com/office/drawing/2014/main" id="{B8C6B28C-0496-425B-963C-25A03F9B97D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84" y="2928"/>
                  <a:ext cx="0" cy="1"/>
                </a:xfrm>
                <a:custGeom>
                  <a:avLst/>
                  <a:gdLst>
                    <a:gd name="T0" fmla="*/ 1 h 1"/>
                    <a:gd name="T1" fmla="*/ 0 h 1"/>
                    <a:gd name="T2" fmla="*/ 1 h 1"/>
                  </a:gdLst>
                  <a:ahLst/>
                  <a:cxnLst>
                    <a:cxn ang="0">
                      <a:pos x="0" y="T0"/>
                    </a:cxn>
                    <a:cxn ang="0">
                      <a:pos x="0" y="T1"/>
                    </a:cxn>
                    <a:cxn ang="0">
                      <a:pos x="0" y="T2"/>
                    </a:cxn>
                  </a:cxnLst>
                  <a:rect l="0" t="0" r="r" b="b"/>
                  <a:pathLst>
                    <a:path h="1">
                      <a:moveTo>
                        <a:pt x="0" y="1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0" y="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564" name="Freeform 1756">
                  <a:extLst>
                    <a:ext uri="{FF2B5EF4-FFF2-40B4-BE49-F238E27FC236}">
                      <a16:creationId xmlns:a16="http://schemas.microsoft.com/office/drawing/2014/main" id="{14CAD38A-1A09-4C7A-9DC8-AFD091F660C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87" y="2931"/>
                  <a:ext cx="1" cy="1"/>
                </a:xfrm>
                <a:custGeom>
                  <a:avLst/>
                  <a:gdLst>
                    <a:gd name="T0" fmla="*/ 1 w 1"/>
                    <a:gd name="T1" fmla="*/ 1 h 1"/>
                    <a:gd name="T2" fmla="*/ 0 w 1"/>
                    <a:gd name="T3" fmla="*/ 0 h 1"/>
                    <a:gd name="T4" fmla="*/ 1 w 1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1" h="1">
                      <a:moveTo>
                        <a:pt x="1" y="1"/>
                      </a:moveTo>
                      <a:cubicBezTo>
                        <a:pt x="1" y="1"/>
                        <a:pt x="0" y="0"/>
                        <a:pt x="0" y="0"/>
                      </a:cubicBezTo>
                      <a:cubicBezTo>
                        <a:pt x="0" y="0"/>
                        <a:pt x="1" y="1"/>
                        <a:pt x="1" y="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565" name="Freeform 1757">
                  <a:extLst>
                    <a:ext uri="{FF2B5EF4-FFF2-40B4-BE49-F238E27FC236}">
                      <a16:creationId xmlns:a16="http://schemas.microsoft.com/office/drawing/2014/main" id="{F8856712-BB00-4548-89CB-7954D4B59A5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75" y="2926"/>
                  <a:ext cx="2" cy="1"/>
                </a:xfrm>
                <a:custGeom>
                  <a:avLst/>
                  <a:gdLst>
                    <a:gd name="T0" fmla="*/ 0 w 2"/>
                    <a:gd name="T1" fmla="*/ 0 h 1"/>
                    <a:gd name="T2" fmla="*/ 1 w 2"/>
                    <a:gd name="T3" fmla="*/ 1 h 1"/>
                    <a:gd name="T4" fmla="*/ 2 w 2"/>
                    <a:gd name="T5" fmla="*/ 0 h 1"/>
                    <a:gd name="T6" fmla="*/ 1 w 2"/>
                    <a:gd name="T7" fmla="*/ 1 h 1"/>
                    <a:gd name="T8" fmla="*/ 0 w 2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" h="1">
                      <a:moveTo>
                        <a:pt x="0" y="0"/>
                      </a:moveTo>
                      <a:lnTo>
                        <a:pt x="1" y="1"/>
                      </a:lnTo>
                      <a:lnTo>
                        <a:pt x="2" y="0"/>
                      </a:lnTo>
                      <a:lnTo>
                        <a:pt x="1" y="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566" name="Freeform 1758">
                  <a:extLst>
                    <a:ext uri="{FF2B5EF4-FFF2-40B4-BE49-F238E27FC236}">
                      <a16:creationId xmlns:a16="http://schemas.microsoft.com/office/drawing/2014/main" id="{C9967DD3-E30D-4EFB-8AD2-9F8D6E69803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78" y="2925"/>
                  <a:ext cx="2" cy="1"/>
                </a:xfrm>
                <a:custGeom>
                  <a:avLst/>
                  <a:gdLst>
                    <a:gd name="T0" fmla="*/ 3 w 3"/>
                    <a:gd name="T1" fmla="*/ 0 h 1"/>
                    <a:gd name="T2" fmla="*/ 0 w 3"/>
                    <a:gd name="T3" fmla="*/ 1 h 1"/>
                    <a:gd name="T4" fmla="*/ 3 w 3"/>
                    <a:gd name="T5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3" h="1">
                      <a:moveTo>
                        <a:pt x="3" y="0"/>
                      </a:moveTo>
                      <a:cubicBezTo>
                        <a:pt x="2" y="0"/>
                        <a:pt x="0" y="1"/>
                        <a:pt x="0" y="1"/>
                      </a:cubicBezTo>
                      <a:cubicBezTo>
                        <a:pt x="0" y="1"/>
                        <a:pt x="2" y="0"/>
                        <a:pt x="3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567" name="Freeform 1759">
                  <a:extLst>
                    <a:ext uri="{FF2B5EF4-FFF2-40B4-BE49-F238E27FC236}">
                      <a16:creationId xmlns:a16="http://schemas.microsoft.com/office/drawing/2014/main" id="{DB564997-42CB-4632-844A-9EB88A45ED0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80" y="2925"/>
                  <a:ext cx="0" cy="1"/>
                </a:xfrm>
                <a:custGeom>
                  <a:avLst/>
                  <a:gdLst>
                    <a:gd name="T0" fmla="*/ 1 h 1"/>
                    <a:gd name="T1" fmla="*/ 0 h 1"/>
                    <a:gd name="T2" fmla="*/ 1 h 1"/>
                  </a:gdLst>
                  <a:ahLst/>
                  <a:cxnLst>
                    <a:cxn ang="0">
                      <a:pos x="0" y="T0"/>
                    </a:cxn>
                    <a:cxn ang="0">
                      <a:pos x="0" y="T1"/>
                    </a:cxn>
                    <a:cxn ang="0">
                      <a:pos x="0" y="T2"/>
                    </a:cxn>
                  </a:cxnLst>
                  <a:rect l="0" t="0" r="r" b="b"/>
                  <a:pathLst>
                    <a:path h="1">
                      <a:moveTo>
                        <a:pt x="0" y="1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0" y="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568" name="Freeform 1760">
                  <a:extLst>
                    <a:ext uri="{FF2B5EF4-FFF2-40B4-BE49-F238E27FC236}">
                      <a16:creationId xmlns:a16="http://schemas.microsoft.com/office/drawing/2014/main" id="{B700FDE7-36C2-4EA7-A0C6-798AD76361A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56" y="2918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569" name="Freeform 1761">
                  <a:extLst>
                    <a:ext uri="{FF2B5EF4-FFF2-40B4-BE49-F238E27FC236}">
                      <a16:creationId xmlns:a16="http://schemas.microsoft.com/office/drawing/2014/main" id="{E6EF05A5-4D60-4C83-BAA9-FBB57EB11F4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91" y="2936"/>
                  <a:ext cx="0" cy="1"/>
                </a:xfrm>
                <a:custGeom>
                  <a:avLst/>
                  <a:gdLst>
                    <a:gd name="T0" fmla="*/ 1 h 1"/>
                    <a:gd name="T1" fmla="*/ 0 h 1"/>
                    <a:gd name="T2" fmla="*/ 1 h 1"/>
                  </a:gdLst>
                  <a:ahLst/>
                  <a:cxnLst>
                    <a:cxn ang="0">
                      <a:pos x="0" y="T0"/>
                    </a:cxn>
                    <a:cxn ang="0">
                      <a:pos x="0" y="T1"/>
                    </a:cxn>
                    <a:cxn ang="0">
                      <a:pos x="0" y="T2"/>
                    </a:cxn>
                  </a:cxnLst>
                  <a:rect l="0" t="0" r="r" b="b"/>
                  <a:pathLst>
                    <a:path h="1">
                      <a:moveTo>
                        <a:pt x="0" y="1"/>
                      </a:moveTo>
                      <a:cubicBezTo>
                        <a:pt x="0" y="1"/>
                        <a:pt x="0" y="0"/>
                        <a:pt x="0" y="0"/>
                      </a:cubicBezTo>
                      <a:cubicBezTo>
                        <a:pt x="0" y="0"/>
                        <a:pt x="0" y="1"/>
                        <a:pt x="0" y="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570" name="Freeform 1762">
                  <a:extLst>
                    <a:ext uri="{FF2B5EF4-FFF2-40B4-BE49-F238E27FC236}">
                      <a16:creationId xmlns:a16="http://schemas.microsoft.com/office/drawing/2014/main" id="{539240D0-D4DA-4AF2-8FBD-43EFAEEEA77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91" y="2937"/>
                  <a:ext cx="0" cy="1"/>
                </a:xfrm>
                <a:custGeom>
                  <a:avLst/>
                  <a:gdLst>
                    <a:gd name="T0" fmla="*/ 2 h 2"/>
                    <a:gd name="T1" fmla="*/ 0 h 2"/>
                    <a:gd name="T2" fmla="*/ 2 h 2"/>
                  </a:gdLst>
                  <a:ahLst/>
                  <a:cxnLst>
                    <a:cxn ang="0">
                      <a:pos x="0" y="T0"/>
                    </a:cxn>
                    <a:cxn ang="0">
                      <a:pos x="0" y="T1"/>
                    </a:cxn>
                    <a:cxn ang="0">
                      <a:pos x="0" y="T2"/>
                    </a:cxn>
                  </a:cxnLst>
                  <a:rect l="0" t="0" r="r" b="b"/>
                  <a:pathLst>
                    <a:path h="2">
                      <a:moveTo>
                        <a:pt x="0" y="2"/>
                      </a:moveTo>
                      <a:cubicBezTo>
                        <a:pt x="0" y="1"/>
                        <a:pt x="0" y="1"/>
                        <a:pt x="0" y="0"/>
                      </a:cubicBezTo>
                      <a:cubicBezTo>
                        <a:pt x="0" y="1"/>
                        <a:pt x="0" y="1"/>
                        <a:pt x="0" y="2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571" name="Freeform 1763">
                  <a:extLst>
                    <a:ext uri="{FF2B5EF4-FFF2-40B4-BE49-F238E27FC236}">
                      <a16:creationId xmlns:a16="http://schemas.microsoft.com/office/drawing/2014/main" id="{C304C47F-1134-49B4-AC22-7665F064CB2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91" y="2940"/>
                  <a:ext cx="0" cy="1"/>
                </a:xfrm>
                <a:custGeom>
                  <a:avLst/>
                  <a:gdLst>
                    <a:gd name="T0" fmla="*/ 1 h 1"/>
                    <a:gd name="T1" fmla="*/ 0 h 1"/>
                    <a:gd name="T2" fmla="*/ 1 h 1"/>
                  </a:gdLst>
                  <a:ahLst/>
                  <a:cxnLst>
                    <a:cxn ang="0">
                      <a:pos x="0" y="T0"/>
                    </a:cxn>
                    <a:cxn ang="0">
                      <a:pos x="0" y="T1"/>
                    </a:cxn>
                    <a:cxn ang="0">
                      <a:pos x="0" y="T2"/>
                    </a:cxn>
                  </a:cxnLst>
                  <a:rect l="0" t="0" r="r" b="b"/>
                  <a:pathLst>
                    <a:path h="1">
                      <a:moveTo>
                        <a:pt x="0" y="1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0" y="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572" name="Freeform 1764">
                  <a:extLst>
                    <a:ext uri="{FF2B5EF4-FFF2-40B4-BE49-F238E27FC236}">
                      <a16:creationId xmlns:a16="http://schemas.microsoft.com/office/drawing/2014/main" id="{691FD2A1-A9DB-4FFA-8212-31BD4A10F18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91" y="2939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573" name="Freeform 1765">
                  <a:extLst>
                    <a:ext uri="{FF2B5EF4-FFF2-40B4-BE49-F238E27FC236}">
                      <a16:creationId xmlns:a16="http://schemas.microsoft.com/office/drawing/2014/main" id="{9EE09228-A4C7-4007-8A58-083084D8359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78" y="2981"/>
                  <a:ext cx="0" cy="4"/>
                </a:xfrm>
                <a:custGeom>
                  <a:avLst/>
                  <a:gdLst>
                    <a:gd name="T0" fmla="*/ 5 h 5"/>
                    <a:gd name="T1" fmla="*/ 0 h 5"/>
                    <a:gd name="T2" fmla="*/ 5 h 5"/>
                  </a:gdLst>
                  <a:ahLst/>
                  <a:cxnLst>
                    <a:cxn ang="0">
                      <a:pos x="0" y="T0"/>
                    </a:cxn>
                    <a:cxn ang="0">
                      <a:pos x="0" y="T1"/>
                    </a:cxn>
                    <a:cxn ang="0">
                      <a:pos x="0" y="T2"/>
                    </a:cxn>
                  </a:cxnLst>
                  <a:rect l="0" t="0" r="r" b="b"/>
                  <a:pathLst>
                    <a:path h="5">
                      <a:moveTo>
                        <a:pt x="0" y="5"/>
                      </a:moveTo>
                      <a:cubicBezTo>
                        <a:pt x="0" y="4"/>
                        <a:pt x="0" y="2"/>
                        <a:pt x="0" y="0"/>
                      </a:cubicBezTo>
                      <a:cubicBezTo>
                        <a:pt x="0" y="2"/>
                        <a:pt x="0" y="4"/>
                        <a:pt x="0" y="5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574" name="Freeform 1766">
                  <a:extLst>
                    <a:ext uri="{FF2B5EF4-FFF2-40B4-BE49-F238E27FC236}">
                      <a16:creationId xmlns:a16="http://schemas.microsoft.com/office/drawing/2014/main" id="{E1908500-4CFF-4FF3-BFA6-2F72E04BEB7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91" y="2942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575" name="Freeform 1767">
                  <a:extLst>
                    <a:ext uri="{FF2B5EF4-FFF2-40B4-BE49-F238E27FC236}">
                      <a16:creationId xmlns:a16="http://schemas.microsoft.com/office/drawing/2014/main" id="{431C231D-8A40-4BE9-B600-5196D897B24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91" y="2935"/>
                  <a:ext cx="1" cy="1"/>
                </a:xfrm>
                <a:custGeom>
                  <a:avLst/>
                  <a:gdLst>
                    <a:gd name="T0" fmla="*/ 0 w 1"/>
                    <a:gd name="T1" fmla="*/ 1 h 1"/>
                    <a:gd name="T2" fmla="*/ 1 w 1"/>
                    <a:gd name="T3" fmla="*/ 0 h 1"/>
                    <a:gd name="T4" fmla="*/ 0 w 1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1" h="1">
                      <a:moveTo>
                        <a:pt x="0" y="1"/>
                      </a:moveTo>
                      <a:cubicBezTo>
                        <a:pt x="0" y="1"/>
                        <a:pt x="1" y="0"/>
                        <a:pt x="1" y="0"/>
                      </a:cubicBezTo>
                      <a:cubicBezTo>
                        <a:pt x="1" y="0"/>
                        <a:pt x="0" y="1"/>
                        <a:pt x="0" y="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576" name="Freeform 1768">
                  <a:extLst>
                    <a:ext uri="{FF2B5EF4-FFF2-40B4-BE49-F238E27FC236}">
                      <a16:creationId xmlns:a16="http://schemas.microsoft.com/office/drawing/2014/main" id="{A04D4099-C1AA-4E70-B48B-B638618EE65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78" y="3002"/>
                  <a:ext cx="11" cy="17"/>
                </a:xfrm>
                <a:custGeom>
                  <a:avLst/>
                  <a:gdLst>
                    <a:gd name="T0" fmla="*/ 8 w 12"/>
                    <a:gd name="T1" fmla="*/ 0 h 18"/>
                    <a:gd name="T2" fmla="*/ 8 w 12"/>
                    <a:gd name="T3" fmla="*/ 0 h 18"/>
                    <a:gd name="T4" fmla="*/ 8 w 12"/>
                    <a:gd name="T5" fmla="*/ 0 h 18"/>
                    <a:gd name="T6" fmla="*/ 8 w 12"/>
                    <a:gd name="T7" fmla="*/ 1 h 18"/>
                    <a:gd name="T8" fmla="*/ 7 w 12"/>
                    <a:gd name="T9" fmla="*/ 1 h 18"/>
                    <a:gd name="T10" fmla="*/ 6 w 12"/>
                    <a:gd name="T11" fmla="*/ 2 h 18"/>
                    <a:gd name="T12" fmla="*/ 6 w 12"/>
                    <a:gd name="T13" fmla="*/ 2 h 18"/>
                    <a:gd name="T14" fmla="*/ 5 w 12"/>
                    <a:gd name="T15" fmla="*/ 3 h 18"/>
                    <a:gd name="T16" fmla="*/ 4 w 12"/>
                    <a:gd name="T17" fmla="*/ 3 h 18"/>
                    <a:gd name="T18" fmla="*/ 3 w 12"/>
                    <a:gd name="T19" fmla="*/ 3 h 18"/>
                    <a:gd name="T20" fmla="*/ 2 w 12"/>
                    <a:gd name="T21" fmla="*/ 3 h 18"/>
                    <a:gd name="T22" fmla="*/ 2 w 12"/>
                    <a:gd name="T23" fmla="*/ 3 h 18"/>
                    <a:gd name="T24" fmla="*/ 0 w 12"/>
                    <a:gd name="T25" fmla="*/ 3 h 18"/>
                    <a:gd name="T26" fmla="*/ 0 w 12"/>
                    <a:gd name="T27" fmla="*/ 3 h 18"/>
                    <a:gd name="T28" fmla="*/ 0 w 12"/>
                    <a:gd name="T29" fmla="*/ 9 h 18"/>
                    <a:gd name="T30" fmla="*/ 0 w 12"/>
                    <a:gd name="T31" fmla="*/ 9 h 18"/>
                    <a:gd name="T32" fmla="*/ 2 w 12"/>
                    <a:gd name="T33" fmla="*/ 18 h 18"/>
                    <a:gd name="T34" fmla="*/ 3 w 12"/>
                    <a:gd name="T35" fmla="*/ 17 h 18"/>
                    <a:gd name="T36" fmla="*/ 4 w 12"/>
                    <a:gd name="T37" fmla="*/ 17 h 18"/>
                    <a:gd name="T38" fmla="*/ 4 w 12"/>
                    <a:gd name="T39" fmla="*/ 17 h 18"/>
                    <a:gd name="T40" fmla="*/ 4 w 12"/>
                    <a:gd name="T41" fmla="*/ 17 h 18"/>
                    <a:gd name="T42" fmla="*/ 5 w 12"/>
                    <a:gd name="T43" fmla="*/ 16 h 18"/>
                    <a:gd name="T44" fmla="*/ 12 w 12"/>
                    <a:gd name="T45" fmla="*/ 6 h 18"/>
                    <a:gd name="T46" fmla="*/ 10 w 12"/>
                    <a:gd name="T47" fmla="*/ 4 h 18"/>
                    <a:gd name="T48" fmla="*/ 10 w 12"/>
                    <a:gd name="T49" fmla="*/ 3 h 18"/>
                    <a:gd name="T50" fmla="*/ 10 w 12"/>
                    <a:gd name="T51" fmla="*/ 3 h 18"/>
                    <a:gd name="T52" fmla="*/ 10 w 12"/>
                    <a:gd name="T53" fmla="*/ 3 h 18"/>
                    <a:gd name="T54" fmla="*/ 10 w 12"/>
                    <a:gd name="T55" fmla="*/ 2 h 18"/>
                    <a:gd name="T56" fmla="*/ 10 w 12"/>
                    <a:gd name="T57" fmla="*/ 1 h 18"/>
                    <a:gd name="T58" fmla="*/ 10 w 12"/>
                    <a:gd name="T59" fmla="*/ 0 h 18"/>
                    <a:gd name="T60" fmla="*/ 10 w 12"/>
                    <a:gd name="T61" fmla="*/ 0 h 18"/>
                    <a:gd name="T62" fmla="*/ 10 w 12"/>
                    <a:gd name="T63" fmla="*/ 0 h 18"/>
                    <a:gd name="T64" fmla="*/ 8 w 12"/>
                    <a:gd name="T65" fmla="*/ 0 h 1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</a:cxnLst>
                  <a:rect l="0" t="0" r="r" b="b"/>
                  <a:pathLst>
                    <a:path w="12" h="18">
                      <a:moveTo>
                        <a:pt x="8" y="0"/>
                      </a:moveTo>
                      <a:cubicBezTo>
                        <a:pt x="8" y="0"/>
                        <a:pt x="8" y="0"/>
                        <a:pt x="8" y="0"/>
                      </a:cubicBezTo>
                      <a:cubicBezTo>
                        <a:pt x="8" y="0"/>
                        <a:pt x="8" y="0"/>
                        <a:pt x="8" y="0"/>
                      </a:cubicBezTo>
                      <a:cubicBezTo>
                        <a:pt x="8" y="0"/>
                        <a:pt x="8" y="0"/>
                        <a:pt x="8" y="1"/>
                      </a:cubicBezTo>
                      <a:cubicBezTo>
                        <a:pt x="7" y="1"/>
                        <a:pt x="7" y="1"/>
                        <a:pt x="7" y="1"/>
                      </a:cubicBezTo>
                      <a:cubicBezTo>
                        <a:pt x="7" y="2"/>
                        <a:pt x="6" y="2"/>
                        <a:pt x="6" y="2"/>
                      </a:cubicBezTo>
                      <a:cubicBezTo>
                        <a:pt x="6" y="2"/>
                        <a:pt x="6" y="2"/>
                        <a:pt x="6" y="2"/>
                      </a:cubicBezTo>
                      <a:cubicBezTo>
                        <a:pt x="5" y="2"/>
                        <a:pt x="5" y="3"/>
                        <a:pt x="5" y="3"/>
                      </a:cubicBezTo>
                      <a:cubicBezTo>
                        <a:pt x="5" y="3"/>
                        <a:pt x="5" y="3"/>
                        <a:pt x="4" y="3"/>
                      </a:cubicBezTo>
                      <a:cubicBezTo>
                        <a:pt x="4" y="3"/>
                        <a:pt x="4" y="3"/>
                        <a:pt x="3" y="3"/>
                      </a:cubicBezTo>
                      <a:cubicBezTo>
                        <a:pt x="3" y="3"/>
                        <a:pt x="3" y="3"/>
                        <a:pt x="2" y="3"/>
                      </a:cubicBezTo>
                      <a:cubicBezTo>
                        <a:pt x="2" y="3"/>
                        <a:pt x="2" y="3"/>
                        <a:pt x="2" y="3"/>
                      </a:cubicBezTo>
                      <a:cubicBezTo>
                        <a:pt x="2" y="3"/>
                        <a:pt x="1" y="3"/>
                        <a:pt x="0" y="3"/>
                      </a:cubicBezTo>
                      <a:cubicBezTo>
                        <a:pt x="0" y="3"/>
                        <a:pt x="0" y="3"/>
                        <a:pt x="0" y="3"/>
                      </a:cubicBezTo>
                      <a:cubicBezTo>
                        <a:pt x="0" y="9"/>
                        <a:pt x="0" y="9"/>
                        <a:pt x="0" y="9"/>
                      </a:cubicBezTo>
                      <a:cubicBezTo>
                        <a:pt x="0" y="9"/>
                        <a:pt x="0" y="9"/>
                        <a:pt x="0" y="9"/>
                      </a:cubicBezTo>
                      <a:cubicBezTo>
                        <a:pt x="1" y="11"/>
                        <a:pt x="1" y="14"/>
                        <a:pt x="2" y="18"/>
                      </a:cubicBezTo>
                      <a:cubicBezTo>
                        <a:pt x="3" y="18"/>
                        <a:pt x="3" y="17"/>
                        <a:pt x="3" y="17"/>
                      </a:cubicBezTo>
                      <a:cubicBezTo>
                        <a:pt x="3" y="17"/>
                        <a:pt x="3" y="17"/>
                        <a:pt x="4" y="17"/>
                      </a:cubicBezTo>
                      <a:cubicBezTo>
                        <a:pt x="4" y="17"/>
                        <a:pt x="4" y="17"/>
                        <a:pt x="4" y="17"/>
                      </a:cubicBezTo>
                      <a:cubicBezTo>
                        <a:pt x="4" y="17"/>
                        <a:pt x="4" y="17"/>
                        <a:pt x="4" y="17"/>
                      </a:cubicBezTo>
                      <a:cubicBezTo>
                        <a:pt x="5" y="17"/>
                        <a:pt x="5" y="17"/>
                        <a:pt x="5" y="16"/>
                      </a:cubicBezTo>
                      <a:cubicBezTo>
                        <a:pt x="6" y="16"/>
                        <a:pt x="9" y="11"/>
                        <a:pt x="12" y="6"/>
                      </a:cubicBezTo>
                      <a:cubicBezTo>
                        <a:pt x="10" y="4"/>
                        <a:pt x="10" y="4"/>
                        <a:pt x="10" y="4"/>
                      </a:cubicBezTo>
                      <a:cubicBezTo>
                        <a:pt x="10" y="3"/>
                        <a:pt x="10" y="3"/>
                        <a:pt x="10" y="3"/>
                      </a:cubicBezTo>
                      <a:cubicBezTo>
                        <a:pt x="10" y="3"/>
                        <a:pt x="10" y="3"/>
                        <a:pt x="10" y="3"/>
                      </a:cubicBezTo>
                      <a:cubicBezTo>
                        <a:pt x="10" y="3"/>
                        <a:pt x="10" y="3"/>
                        <a:pt x="10" y="3"/>
                      </a:cubicBezTo>
                      <a:cubicBezTo>
                        <a:pt x="10" y="2"/>
                        <a:pt x="10" y="2"/>
                        <a:pt x="10" y="2"/>
                      </a:cubicBezTo>
                      <a:cubicBezTo>
                        <a:pt x="10" y="2"/>
                        <a:pt x="10" y="2"/>
                        <a:pt x="10" y="1"/>
                      </a:cubicBezTo>
                      <a:cubicBezTo>
                        <a:pt x="10" y="1"/>
                        <a:pt x="10" y="1"/>
                        <a:pt x="10" y="0"/>
                      </a:cubicBezTo>
                      <a:cubicBezTo>
                        <a:pt x="10" y="0"/>
                        <a:pt x="10" y="0"/>
                        <a:pt x="10" y="0"/>
                      </a:cubicBezTo>
                      <a:cubicBezTo>
                        <a:pt x="10" y="0"/>
                        <a:pt x="10" y="0"/>
                        <a:pt x="10" y="0"/>
                      </a:cubicBezTo>
                      <a:cubicBezTo>
                        <a:pt x="9" y="0"/>
                        <a:pt x="9" y="0"/>
                        <a:pt x="8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577" name="Freeform 1769">
                  <a:extLst>
                    <a:ext uri="{FF2B5EF4-FFF2-40B4-BE49-F238E27FC236}">
                      <a16:creationId xmlns:a16="http://schemas.microsoft.com/office/drawing/2014/main" id="{5D523981-8419-4A58-AC05-7AA76FFE217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78" y="3004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578" name="Freeform 1770">
                  <a:extLst>
                    <a:ext uri="{FF2B5EF4-FFF2-40B4-BE49-F238E27FC236}">
                      <a16:creationId xmlns:a16="http://schemas.microsoft.com/office/drawing/2014/main" id="{54027ABB-D85F-40F8-957D-92275E3CC97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85" y="3002"/>
                  <a:ext cx="2" cy="0"/>
                </a:xfrm>
                <a:custGeom>
                  <a:avLst/>
                  <a:gdLst>
                    <a:gd name="T0" fmla="*/ 0 w 2"/>
                    <a:gd name="T1" fmla="*/ 0 w 2"/>
                    <a:gd name="T2" fmla="*/ 0 w 2"/>
                    <a:gd name="T3" fmla="*/ 2 w 2"/>
                    <a:gd name="T4" fmla="*/ 2 w 2"/>
                    <a:gd name="T5" fmla="*/ 0 w 2"/>
                    <a:gd name="T6" fmla="*/ 0 w 2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  <a:cxn ang="0">
                      <a:pos x="T4" y="0"/>
                    </a:cxn>
                    <a:cxn ang="0">
                      <a:pos x="T5" y="0"/>
                    </a:cxn>
                    <a:cxn ang="0">
                      <a:pos x="T6" y="0"/>
                    </a:cxn>
                  </a:cxnLst>
                  <a:rect l="0" t="0" r="r" b="b"/>
                  <a:pathLst>
                    <a:path w="2"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1" y="0"/>
                        <a:pt x="1" y="0"/>
                        <a:pt x="2" y="0"/>
                      </a:cubicBezTo>
                      <a:cubicBezTo>
                        <a:pt x="2" y="0"/>
                        <a:pt x="2" y="0"/>
                        <a:pt x="2" y="0"/>
                      </a:cubicBezTo>
                      <a:cubicBezTo>
                        <a:pt x="1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579" name="Freeform 1771">
                  <a:extLst>
                    <a:ext uri="{FF2B5EF4-FFF2-40B4-BE49-F238E27FC236}">
                      <a16:creationId xmlns:a16="http://schemas.microsoft.com/office/drawing/2014/main" id="{7CC8FD2B-7CD1-47E2-BF82-453891CB914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82" y="3003"/>
                  <a:ext cx="1" cy="1"/>
                </a:xfrm>
                <a:custGeom>
                  <a:avLst/>
                  <a:gdLst>
                    <a:gd name="T0" fmla="*/ 0 w 1"/>
                    <a:gd name="T1" fmla="*/ 1 h 1"/>
                    <a:gd name="T2" fmla="*/ 1 w 1"/>
                    <a:gd name="T3" fmla="*/ 0 h 1"/>
                    <a:gd name="T4" fmla="*/ 0 w 1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1" h="1">
                      <a:moveTo>
                        <a:pt x="0" y="1"/>
                      </a:moveTo>
                      <a:cubicBezTo>
                        <a:pt x="0" y="1"/>
                        <a:pt x="0" y="0"/>
                        <a:pt x="1" y="0"/>
                      </a:cubicBezTo>
                      <a:cubicBezTo>
                        <a:pt x="0" y="0"/>
                        <a:pt x="0" y="1"/>
                        <a:pt x="0" y="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580" name="Freeform 1772">
                  <a:extLst>
                    <a:ext uri="{FF2B5EF4-FFF2-40B4-BE49-F238E27FC236}">
                      <a16:creationId xmlns:a16="http://schemas.microsoft.com/office/drawing/2014/main" id="{99FB5FA9-D7E2-416C-BD2F-E2BA9F4D65E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78" y="3004"/>
                  <a:ext cx="2" cy="0"/>
                </a:xfrm>
                <a:custGeom>
                  <a:avLst/>
                  <a:gdLst>
                    <a:gd name="T0" fmla="*/ 2 w 2"/>
                    <a:gd name="T1" fmla="*/ 0 w 2"/>
                    <a:gd name="T2" fmla="*/ 2 w 2"/>
                    <a:gd name="T3" fmla="*/ 2 w 2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2">
                      <a:moveTo>
                        <a:pt x="2" y="0"/>
                      </a:moveTo>
                      <a:cubicBezTo>
                        <a:pt x="2" y="0"/>
                        <a:pt x="1" y="0"/>
                        <a:pt x="0" y="0"/>
                      </a:cubicBezTo>
                      <a:cubicBezTo>
                        <a:pt x="1" y="0"/>
                        <a:pt x="2" y="0"/>
                        <a:pt x="2" y="0"/>
                      </a:cubicBezTo>
                      <a:cubicBezTo>
                        <a:pt x="2" y="0"/>
                        <a:pt x="2" y="0"/>
                        <a:pt x="2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581" name="Freeform 1773">
                  <a:extLst>
                    <a:ext uri="{FF2B5EF4-FFF2-40B4-BE49-F238E27FC236}">
                      <a16:creationId xmlns:a16="http://schemas.microsoft.com/office/drawing/2014/main" id="{BA8C54CD-BB66-4506-B222-52B7B08C0B0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80" y="3004"/>
                  <a:ext cx="1" cy="0"/>
                </a:xfrm>
                <a:custGeom>
                  <a:avLst/>
                  <a:gdLst>
                    <a:gd name="T0" fmla="*/ 0 w 1"/>
                    <a:gd name="T1" fmla="*/ 1 w 1"/>
                    <a:gd name="T2" fmla="*/ 0 w 1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</a:cxnLst>
                  <a:rect l="0" t="0" r="r" b="b"/>
                  <a:pathLst>
                    <a:path w="1">
                      <a:moveTo>
                        <a:pt x="0" y="0"/>
                      </a:moveTo>
                      <a:cubicBezTo>
                        <a:pt x="1" y="0"/>
                        <a:pt x="1" y="0"/>
                        <a:pt x="1" y="0"/>
                      </a:cubicBezTo>
                      <a:cubicBezTo>
                        <a:pt x="1" y="0"/>
                        <a:pt x="1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582" name="Freeform 1774">
                  <a:extLst>
                    <a:ext uri="{FF2B5EF4-FFF2-40B4-BE49-F238E27FC236}">
                      <a16:creationId xmlns:a16="http://schemas.microsoft.com/office/drawing/2014/main" id="{975202BE-ECE0-4864-BC95-91C153388DF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83" y="3003"/>
                  <a:ext cx="2" cy="0"/>
                </a:xfrm>
                <a:custGeom>
                  <a:avLst/>
                  <a:gdLst>
                    <a:gd name="T0" fmla="*/ 2 w 2"/>
                    <a:gd name="T1" fmla="*/ 0 h 1"/>
                    <a:gd name="T2" fmla="*/ 1 w 2"/>
                    <a:gd name="T3" fmla="*/ 0 h 1"/>
                    <a:gd name="T4" fmla="*/ 0 w 2"/>
                    <a:gd name="T5" fmla="*/ 1 h 1"/>
                    <a:gd name="T6" fmla="*/ 1 w 2"/>
                    <a:gd name="T7" fmla="*/ 0 h 1"/>
                    <a:gd name="T8" fmla="*/ 2 w 2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" h="1">
                      <a:moveTo>
                        <a:pt x="2" y="0"/>
                      </a:moveTo>
                      <a:cubicBezTo>
                        <a:pt x="1" y="0"/>
                        <a:pt x="1" y="0"/>
                        <a:pt x="1" y="0"/>
                      </a:cubicBezTo>
                      <a:cubicBezTo>
                        <a:pt x="1" y="1"/>
                        <a:pt x="0" y="1"/>
                        <a:pt x="0" y="1"/>
                      </a:cubicBezTo>
                      <a:cubicBezTo>
                        <a:pt x="0" y="1"/>
                        <a:pt x="1" y="1"/>
                        <a:pt x="1" y="0"/>
                      </a:cubicBezTo>
                      <a:cubicBezTo>
                        <a:pt x="1" y="0"/>
                        <a:pt x="1" y="0"/>
                        <a:pt x="2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583" name="Freeform 1775">
                  <a:extLst>
                    <a:ext uri="{FF2B5EF4-FFF2-40B4-BE49-F238E27FC236}">
                      <a16:creationId xmlns:a16="http://schemas.microsoft.com/office/drawing/2014/main" id="{46B19287-E450-4079-8BD6-F0CEC609E58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78" y="301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584" name="Freeform 1776">
                  <a:extLst>
                    <a:ext uri="{FF2B5EF4-FFF2-40B4-BE49-F238E27FC236}">
                      <a16:creationId xmlns:a16="http://schemas.microsoft.com/office/drawing/2014/main" id="{5A62AEC2-E955-48D2-8E13-9A7D589CB84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87" y="3091"/>
                  <a:ext cx="110" cy="179"/>
                </a:xfrm>
                <a:custGeom>
                  <a:avLst/>
                  <a:gdLst>
                    <a:gd name="T0" fmla="*/ 56 w 115"/>
                    <a:gd name="T1" fmla="*/ 35 h 187"/>
                    <a:gd name="T2" fmla="*/ 59 w 115"/>
                    <a:gd name="T3" fmla="*/ 38 h 187"/>
                    <a:gd name="T4" fmla="*/ 61 w 115"/>
                    <a:gd name="T5" fmla="*/ 40 h 187"/>
                    <a:gd name="T6" fmla="*/ 63 w 115"/>
                    <a:gd name="T7" fmla="*/ 54 h 187"/>
                    <a:gd name="T8" fmla="*/ 56 w 115"/>
                    <a:gd name="T9" fmla="*/ 68 h 187"/>
                    <a:gd name="T10" fmla="*/ 54 w 115"/>
                    <a:gd name="T11" fmla="*/ 74 h 187"/>
                    <a:gd name="T12" fmla="*/ 44 w 115"/>
                    <a:gd name="T13" fmla="*/ 44 h 187"/>
                    <a:gd name="T14" fmla="*/ 37 w 115"/>
                    <a:gd name="T15" fmla="*/ 44 h 187"/>
                    <a:gd name="T16" fmla="*/ 30 w 115"/>
                    <a:gd name="T17" fmla="*/ 39 h 187"/>
                    <a:gd name="T18" fmla="*/ 0 w 115"/>
                    <a:gd name="T19" fmla="*/ 49 h 187"/>
                    <a:gd name="T20" fmla="*/ 4 w 115"/>
                    <a:gd name="T21" fmla="*/ 58 h 187"/>
                    <a:gd name="T22" fmla="*/ 7 w 115"/>
                    <a:gd name="T23" fmla="*/ 59 h 187"/>
                    <a:gd name="T24" fmla="*/ 10 w 115"/>
                    <a:gd name="T25" fmla="*/ 59 h 187"/>
                    <a:gd name="T26" fmla="*/ 13 w 115"/>
                    <a:gd name="T27" fmla="*/ 60 h 187"/>
                    <a:gd name="T28" fmla="*/ 15 w 115"/>
                    <a:gd name="T29" fmla="*/ 61 h 187"/>
                    <a:gd name="T30" fmla="*/ 30 w 115"/>
                    <a:gd name="T31" fmla="*/ 66 h 187"/>
                    <a:gd name="T32" fmla="*/ 29 w 115"/>
                    <a:gd name="T33" fmla="*/ 93 h 187"/>
                    <a:gd name="T34" fmla="*/ 31 w 115"/>
                    <a:gd name="T35" fmla="*/ 102 h 187"/>
                    <a:gd name="T36" fmla="*/ 25 w 115"/>
                    <a:gd name="T37" fmla="*/ 117 h 187"/>
                    <a:gd name="T38" fmla="*/ 12 w 115"/>
                    <a:gd name="T39" fmla="*/ 135 h 187"/>
                    <a:gd name="T40" fmla="*/ 12 w 115"/>
                    <a:gd name="T41" fmla="*/ 136 h 187"/>
                    <a:gd name="T42" fmla="*/ 13 w 115"/>
                    <a:gd name="T43" fmla="*/ 138 h 187"/>
                    <a:gd name="T44" fmla="*/ 18 w 115"/>
                    <a:gd name="T45" fmla="*/ 154 h 187"/>
                    <a:gd name="T46" fmla="*/ 20 w 115"/>
                    <a:gd name="T47" fmla="*/ 179 h 187"/>
                    <a:gd name="T48" fmla="*/ 23 w 115"/>
                    <a:gd name="T49" fmla="*/ 187 h 187"/>
                    <a:gd name="T50" fmla="*/ 26 w 115"/>
                    <a:gd name="T51" fmla="*/ 183 h 187"/>
                    <a:gd name="T52" fmla="*/ 26 w 115"/>
                    <a:gd name="T53" fmla="*/ 183 h 187"/>
                    <a:gd name="T54" fmla="*/ 53 w 115"/>
                    <a:gd name="T55" fmla="*/ 157 h 187"/>
                    <a:gd name="T56" fmla="*/ 54 w 115"/>
                    <a:gd name="T57" fmla="*/ 135 h 187"/>
                    <a:gd name="T58" fmla="*/ 47 w 115"/>
                    <a:gd name="T59" fmla="*/ 113 h 187"/>
                    <a:gd name="T60" fmla="*/ 53 w 115"/>
                    <a:gd name="T61" fmla="*/ 99 h 187"/>
                    <a:gd name="T62" fmla="*/ 64 w 115"/>
                    <a:gd name="T63" fmla="*/ 90 h 187"/>
                    <a:gd name="T64" fmla="*/ 89 w 115"/>
                    <a:gd name="T65" fmla="*/ 71 h 187"/>
                    <a:gd name="T66" fmla="*/ 112 w 115"/>
                    <a:gd name="T67" fmla="*/ 24 h 187"/>
                    <a:gd name="T68" fmla="*/ 111 w 115"/>
                    <a:gd name="T69" fmla="*/ 0 h 187"/>
                    <a:gd name="T70" fmla="*/ 108 w 115"/>
                    <a:gd name="T71" fmla="*/ 1 h 187"/>
                    <a:gd name="T72" fmla="*/ 105 w 115"/>
                    <a:gd name="T73" fmla="*/ 3 h 187"/>
                    <a:gd name="T74" fmla="*/ 104 w 115"/>
                    <a:gd name="T75" fmla="*/ 3 h 187"/>
                    <a:gd name="T76" fmla="*/ 103 w 115"/>
                    <a:gd name="T77" fmla="*/ 4 h 187"/>
                    <a:gd name="T78" fmla="*/ 99 w 115"/>
                    <a:gd name="T79" fmla="*/ 6 h 187"/>
                    <a:gd name="T80" fmla="*/ 88 w 115"/>
                    <a:gd name="T81" fmla="*/ 7 h 187"/>
                    <a:gd name="T82" fmla="*/ 81 w 115"/>
                    <a:gd name="T83" fmla="*/ 12 h 187"/>
                    <a:gd name="T84" fmla="*/ 67 w 115"/>
                    <a:gd name="T85" fmla="*/ 13 h 187"/>
                    <a:gd name="T86" fmla="*/ 59 w 115"/>
                    <a:gd name="T87" fmla="*/ 10 h 187"/>
                    <a:gd name="T88" fmla="*/ 55 w 115"/>
                    <a:gd name="T89" fmla="*/ 11 h 187"/>
                    <a:gd name="T90" fmla="*/ 52 w 115"/>
                    <a:gd name="T91" fmla="*/ 10 h 18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</a:cxnLst>
                  <a:rect l="0" t="0" r="r" b="b"/>
                  <a:pathLst>
                    <a:path w="115" h="187">
                      <a:moveTo>
                        <a:pt x="51" y="13"/>
                      </a:moveTo>
                      <a:cubicBezTo>
                        <a:pt x="50" y="16"/>
                        <a:pt x="52" y="22"/>
                        <a:pt x="54" y="27"/>
                      </a:cubicBezTo>
                      <a:cubicBezTo>
                        <a:pt x="55" y="30"/>
                        <a:pt x="56" y="33"/>
                        <a:pt x="56" y="35"/>
                      </a:cubicBezTo>
                      <a:cubicBezTo>
                        <a:pt x="56" y="35"/>
                        <a:pt x="57" y="36"/>
                        <a:pt x="57" y="36"/>
                      </a:cubicBezTo>
                      <a:cubicBezTo>
                        <a:pt x="57" y="36"/>
                        <a:pt x="58" y="36"/>
                        <a:pt x="58" y="37"/>
                      </a:cubicBezTo>
                      <a:cubicBezTo>
                        <a:pt x="58" y="37"/>
                        <a:pt x="59" y="37"/>
                        <a:pt x="59" y="38"/>
                      </a:cubicBezTo>
                      <a:cubicBezTo>
                        <a:pt x="59" y="38"/>
                        <a:pt x="60" y="38"/>
                        <a:pt x="60" y="38"/>
                      </a:cubicBezTo>
                      <a:cubicBezTo>
                        <a:pt x="60" y="39"/>
                        <a:pt x="61" y="39"/>
                        <a:pt x="61" y="39"/>
                      </a:cubicBezTo>
                      <a:cubicBezTo>
                        <a:pt x="61" y="40"/>
                        <a:pt x="61" y="40"/>
                        <a:pt x="61" y="40"/>
                      </a:cubicBezTo>
                      <a:cubicBezTo>
                        <a:pt x="62" y="40"/>
                        <a:pt x="62" y="41"/>
                        <a:pt x="63" y="41"/>
                      </a:cubicBezTo>
                      <a:cubicBezTo>
                        <a:pt x="65" y="44"/>
                        <a:pt x="65" y="45"/>
                        <a:pt x="64" y="48"/>
                      </a:cubicBezTo>
                      <a:cubicBezTo>
                        <a:pt x="64" y="49"/>
                        <a:pt x="63" y="51"/>
                        <a:pt x="63" y="54"/>
                      </a:cubicBezTo>
                      <a:cubicBezTo>
                        <a:pt x="64" y="60"/>
                        <a:pt x="62" y="61"/>
                        <a:pt x="59" y="62"/>
                      </a:cubicBezTo>
                      <a:cubicBezTo>
                        <a:pt x="58" y="62"/>
                        <a:pt x="57" y="62"/>
                        <a:pt x="56" y="63"/>
                      </a:cubicBezTo>
                      <a:cubicBezTo>
                        <a:pt x="55" y="64"/>
                        <a:pt x="56" y="66"/>
                        <a:pt x="56" y="68"/>
                      </a:cubicBezTo>
                      <a:cubicBezTo>
                        <a:pt x="56" y="70"/>
                        <a:pt x="56" y="71"/>
                        <a:pt x="56" y="72"/>
                      </a:cubicBezTo>
                      <a:cubicBezTo>
                        <a:pt x="55" y="74"/>
                        <a:pt x="55" y="74"/>
                        <a:pt x="55" y="74"/>
                      </a:cubicBezTo>
                      <a:cubicBezTo>
                        <a:pt x="54" y="74"/>
                        <a:pt x="54" y="74"/>
                        <a:pt x="54" y="74"/>
                      </a:cubicBezTo>
                      <a:cubicBezTo>
                        <a:pt x="50" y="74"/>
                        <a:pt x="42" y="59"/>
                        <a:pt x="42" y="59"/>
                      </a:cubicBezTo>
                      <a:cubicBezTo>
                        <a:pt x="41" y="57"/>
                        <a:pt x="42" y="55"/>
                        <a:pt x="43" y="52"/>
                      </a:cubicBezTo>
                      <a:cubicBezTo>
                        <a:pt x="44" y="49"/>
                        <a:pt x="45" y="46"/>
                        <a:pt x="44" y="44"/>
                      </a:cubicBezTo>
                      <a:cubicBezTo>
                        <a:pt x="44" y="43"/>
                        <a:pt x="44" y="43"/>
                        <a:pt x="43" y="43"/>
                      </a:cubicBezTo>
                      <a:cubicBezTo>
                        <a:pt x="42" y="43"/>
                        <a:pt x="40" y="43"/>
                        <a:pt x="39" y="43"/>
                      </a:cubicBezTo>
                      <a:cubicBezTo>
                        <a:pt x="38" y="44"/>
                        <a:pt x="38" y="44"/>
                        <a:pt x="37" y="44"/>
                      </a:cubicBezTo>
                      <a:cubicBezTo>
                        <a:pt x="37" y="44"/>
                        <a:pt x="37" y="44"/>
                        <a:pt x="37" y="44"/>
                      </a:cubicBezTo>
                      <a:cubicBezTo>
                        <a:pt x="35" y="44"/>
                        <a:pt x="33" y="42"/>
                        <a:pt x="31" y="40"/>
                      </a:cubicBezTo>
                      <a:cubicBezTo>
                        <a:pt x="30" y="40"/>
                        <a:pt x="30" y="40"/>
                        <a:pt x="30" y="39"/>
                      </a:cubicBezTo>
                      <a:cubicBezTo>
                        <a:pt x="30" y="39"/>
                        <a:pt x="30" y="39"/>
                        <a:pt x="30" y="39"/>
                      </a:cubicBezTo>
                      <a:cubicBezTo>
                        <a:pt x="29" y="39"/>
                        <a:pt x="29" y="39"/>
                        <a:pt x="29" y="39"/>
                      </a:cubicBezTo>
                      <a:cubicBezTo>
                        <a:pt x="26" y="40"/>
                        <a:pt x="11" y="45"/>
                        <a:pt x="0" y="49"/>
                      </a:cubicBezTo>
                      <a:cubicBezTo>
                        <a:pt x="3" y="58"/>
                        <a:pt x="3" y="58"/>
                        <a:pt x="3" y="58"/>
                      </a:cubicBezTo>
                      <a:cubicBezTo>
                        <a:pt x="3" y="58"/>
                        <a:pt x="3" y="58"/>
                        <a:pt x="4" y="58"/>
                      </a:cubicBezTo>
                      <a:cubicBezTo>
                        <a:pt x="4" y="58"/>
                        <a:pt x="4" y="58"/>
                        <a:pt x="4" y="58"/>
                      </a:cubicBezTo>
                      <a:cubicBezTo>
                        <a:pt x="4" y="58"/>
                        <a:pt x="5" y="58"/>
                        <a:pt x="5" y="58"/>
                      </a:cubicBezTo>
                      <a:cubicBezTo>
                        <a:pt x="5" y="58"/>
                        <a:pt x="6" y="58"/>
                        <a:pt x="6" y="58"/>
                      </a:cubicBezTo>
                      <a:cubicBezTo>
                        <a:pt x="6" y="58"/>
                        <a:pt x="6" y="58"/>
                        <a:pt x="7" y="59"/>
                      </a:cubicBezTo>
                      <a:cubicBezTo>
                        <a:pt x="7" y="59"/>
                        <a:pt x="7" y="59"/>
                        <a:pt x="8" y="59"/>
                      </a:cubicBezTo>
                      <a:cubicBezTo>
                        <a:pt x="8" y="59"/>
                        <a:pt x="8" y="59"/>
                        <a:pt x="9" y="59"/>
                      </a:cubicBezTo>
                      <a:cubicBezTo>
                        <a:pt x="9" y="59"/>
                        <a:pt x="9" y="59"/>
                        <a:pt x="10" y="59"/>
                      </a:cubicBezTo>
                      <a:cubicBezTo>
                        <a:pt x="10" y="59"/>
                        <a:pt x="10" y="59"/>
                        <a:pt x="11" y="59"/>
                      </a:cubicBezTo>
                      <a:cubicBezTo>
                        <a:pt x="11" y="59"/>
                        <a:pt x="11" y="59"/>
                        <a:pt x="12" y="59"/>
                      </a:cubicBezTo>
                      <a:cubicBezTo>
                        <a:pt x="12" y="60"/>
                        <a:pt x="12" y="60"/>
                        <a:pt x="13" y="60"/>
                      </a:cubicBezTo>
                      <a:cubicBezTo>
                        <a:pt x="13" y="60"/>
                        <a:pt x="13" y="60"/>
                        <a:pt x="14" y="60"/>
                      </a:cubicBezTo>
                      <a:cubicBezTo>
                        <a:pt x="14" y="60"/>
                        <a:pt x="14" y="60"/>
                        <a:pt x="15" y="61"/>
                      </a:cubicBezTo>
                      <a:cubicBezTo>
                        <a:pt x="15" y="61"/>
                        <a:pt x="15" y="61"/>
                        <a:pt x="15" y="61"/>
                      </a:cubicBezTo>
                      <a:cubicBezTo>
                        <a:pt x="16" y="61"/>
                        <a:pt x="17" y="61"/>
                        <a:pt x="17" y="62"/>
                      </a:cubicBezTo>
                      <a:cubicBezTo>
                        <a:pt x="20" y="63"/>
                        <a:pt x="23" y="64"/>
                        <a:pt x="26" y="65"/>
                      </a:cubicBezTo>
                      <a:cubicBezTo>
                        <a:pt x="28" y="65"/>
                        <a:pt x="29" y="66"/>
                        <a:pt x="30" y="66"/>
                      </a:cubicBezTo>
                      <a:cubicBezTo>
                        <a:pt x="32" y="67"/>
                        <a:pt x="32" y="70"/>
                        <a:pt x="31" y="77"/>
                      </a:cubicBezTo>
                      <a:cubicBezTo>
                        <a:pt x="31" y="80"/>
                        <a:pt x="31" y="83"/>
                        <a:pt x="31" y="85"/>
                      </a:cubicBezTo>
                      <a:cubicBezTo>
                        <a:pt x="32" y="89"/>
                        <a:pt x="30" y="91"/>
                        <a:pt x="29" y="93"/>
                      </a:cubicBezTo>
                      <a:cubicBezTo>
                        <a:pt x="28" y="93"/>
                        <a:pt x="28" y="94"/>
                        <a:pt x="28" y="94"/>
                      </a:cubicBezTo>
                      <a:cubicBezTo>
                        <a:pt x="30" y="96"/>
                        <a:pt x="30" y="99"/>
                        <a:pt x="31" y="101"/>
                      </a:cubicBezTo>
                      <a:cubicBezTo>
                        <a:pt x="31" y="101"/>
                        <a:pt x="31" y="102"/>
                        <a:pt x="31" y="102"/>
                      </a:cubicBezTo>
                      <a:cubicBezTo>
                        <a:pt x="32" y="102"/>
                        <a:pt x="32" y="103"/>
                        <a:pt x="32" y="104"/>
                      </a:cubicBezTo>
                      <a:cubicBezTo>
                        <a:pt x="33" y="107"/>
                        <a:pt x="27" y="113"/>
                        <a:pt x="25" y="114"/>
                      </a:cubicBezTo>
                      <a:cubicBezTo>
                        <a:pt x="25" y="114"/>
                        <a:pt x="25" y="116"/>
                        <a:pt x="25" y="117"/>
                      </a:cubicBezTo>
                      <a:cubicBezTo>
                        <a:pt x="25" y="119"/>
                        <a:pt x="24" y="122"/>
                        <a:pt x="23" y="125"/>
                      </a:cubicBezTo>
                      <a:cubicBezTo>
                        <a:pt x="21" y="127"/>
                        <a:pt x="18" y="130"/>
                        <a:pt x="14" y="133"/>
                      </a:cubicBezTo>
                      <a:cubicBezTo>
                        <a:pt x="14" y="134"/>
                        <a:pt x="13" y="134"/>
                        <a:pt x="12" y="135"/>
                      </a:cubicBezTo>
                      <a:cubicBezTo>
                        <a:pt x="12" y="135"/>
                        <a:pt x="12" y="135"/>
                        <a:pt x="12" y="135"/>
                      </a:cubicBezTo>
                      <a:cubicBezTo>
                        <a:pt x="12" y="135"/>
                        <a:pt x="12" y="136"/>
                        <a:pt x="12" y="136"/>
                      </a:cubicBezTo>
                      <a:cubicBezTo>
                        <a:pt x="12" y="136"/>
                        <a:pt x="12" y="136"/>
                        <a:pt x="12" y="136"/>
                      </a:cubicBezTo>
                      <a:cubicBezTo>
                        <a:pt x="12" y="136"/>
                        <a:pt x="12" y="137"/>
                        <a:pt x="13" y="137"/>
                      </a:cubicBezTo>
                      <a:cubicBezTo>
                        <a:pt x="13" y="137"/>
                        <a:pt x="13" y="137"/>
                        <a:pt x="13" y="137"/>
                      </a:cubicBezTo>
                      <a:cubicBezTo>
                        <a:pt x="13" y="138"/>
                        <a:pt x="13" y="138"/>
                        <a:pt x="13" y="138"/>
                      </a:cubicBezTo>
                      <a:cubicBezTo>
                        <a:pt x="13" y="138"/>
                        <a:pt x="13" y="138"/>
                        <a:pt x="13" y="139"/>
                      </a:cubicBezTo>
                      <a:cubicBezTo>
                        <a:pt x="13" y="139"/>
                        <a:pt x="13" y="140"/>
                        <a:pt x="13" y="140"/>
                      </a:cubicBezTo>
                      <a:cubicBezTo>
                        <a:pt x="14" y="144"/>
                        <a:pt x="17" y="153"/>
                        <a:pt x="18" y="154"/>
                      </a:cubicBezTo>
                      <a:cubicBezTo>
                        <a:pt x="23" y="157"/>
                        <a:pt x="20" y="177"/>
                        <a:pt x="20" y="177"/>
                      </a:cubicBezTo>
                      <a:cubicBezTo>
                        <a:pt x="20" y="177"/>
                        <a:pt x="20" y="178"/>
                        <a:pt x="20" y="178"/>
                      </a:cubicBezTo>
                      <a:cubicBezTo>
                        <a:pt x="20" y="179"/>
                        <a:pt x="20" y="179"/>
                        <a:pt x="20" y="179"/>
                      </a:cubicBezTo>
                      <a:cubicBezTo>
                        <a:pt x="20" y="181"/>
                        <a:pt x="21" y="185"/>
                        <a:pt x="21" y="187"/>
                      </a:cubicBezTo>
                      <a:cubicBezTo>
                        <a:pt x="21" y="187"/>
                        <a:pt x="22" y="187"/>
                        <a:pt x="23" y="187"/>
                      </a:cubicBezTo>
                      <a:cubicBezTo>
                        <a:pt x="23" y="187"/>
                        <a:pt x="23" y="187"/>
                        <a:pt x="23" y="187"/>
                      </a:cubicBezTo>
                      <a:cubicBezTo>
                        <a:pt x="24" y="187"/>
                        <a:pt x="25" y="187"/>
                        <a:pt x="26" y="187"/>
                      </a:cubicBezTo>
                      <a:cubicBezTo>
                        <a:pt x="26" y="187"/>
                        <a:pt x="26" y="187"/>
                        <a:pt x="26" y="187"/>
                      </a:cubicBezTo>
                      <a:cubicBezTo>
                        <a:pt x="26" y="186"/>
                        <a:pt x="26" y="184"/>
                        <a:pt x="26" y="183"/>
                      </a:cubicBezTo>
                      <a:cubicBezTo>
                        <a:pt x="26" y="183"/>
                        <a:pt x="26" y="183"/>
                        <a:pt x="26" y="182"/>
                      </a:cubicBezTo>
                      <a:cubicBezTo>
                        <a:pt x="26" y="182"/>
                        <a:pt x="26" y="182"/>
                        <a:pt x="26" y="182"/>
                      </a:cubicBezTo>
                      <a:cubicBezTo>
                        <a:pt x="26" y="183"/>
                        <a:pt x="26" y="183"/>
                        <a:pt x="26" y="183"/>
                      </a:cubicBezTo>
                      <a:cubicBezTo>
                        <a:pt x="24" y="183"/>
                        <a:pt x="22" y="182"/>
                        <a:pt x="22" y="180"/>
                      </a:cubicBezTo>
                      <a:cubicBezTo>
                        <a:pt x="19" y="174"/>
                        <a:pt x="35" y="166"/>
                        <a:pt x="41" y="164"/>
                      </a:cubicBezTo>
                      <a:cubicBezTo>
                        <a:pt x="50" y="161"/>
                        <a:pt x="53" y="159"/>
                        <a:pt x="53" y="157"/>
                      </a:cubicBezTo>
                      <a:cubicBezTo>
                        <a:pt x="54" y="155"/>
                        <a:pt x="54" y="153"/>
                        <a:pt x="54" y="150"/>
                      </a:cubicBezTo>
                      <a:cubicBezTo>
                        <a:pt x="54" y="146"/>
                        <a:pt x="54" y="143"/>
                        <a:pt x="55" y="140"/>
                      </a:cubicBezTo>
                      <a:cubicBezTo>
                        <a:pt x="55" y="139"/>
                        <a:pt x="55" y="138"/>
                        <a:pt x="54" y="135"/>
                      </a:cubicBezTo>
                      <a:cubicBezTo>
                        <a:pt x="54" y="133"/>
                        <a:pt x="53" y="131"/>
                        <a:pt x="53" y="127"/>
                      </a:cubicBezTo>
                      <a:cubicBezTo>
                        <a:pt x="52" y="122"/>
                        <a:pt x="51" y="120"/>
                        <a:pt x="49" y="118"/>
                      </a:cubicBezTo>
                      <a:cubicBezTo>
                        <a:pt x="49" y="116"/>
                        <a:pt x="48" y="115"/>
                        <a:pt x="47" y="113"/>
                      </a:cubicBezTo>
                      <a:cubicBezTo>
                        <a:pt x="46" y="110"/>
                        <a:pt x="46" y="106"/>
                        <a:pt x="47" y="104"/>
                      </a:cubicBezTo>
                      <a:cubicBezTo>
                        <a:pt x="48" y="103"/>
                        <a:pt x="49" y="102"/>
                        <a:pt x="51" y="102"/>
                      </a:cubicBezTo>
                      <a:cubicBezTo>
                        <a:pt x="52" y="102"/>
                        <a:pt x="52" y="102"/>
                        <a:pt x="53" y="99"/>
                      </a:cubicBezTo>
                      <a:cubicBezTo>
                        <a:pt x="53" y="99"/>
                        <a:pt x="54" y="98"/>
                        <a:pt x="54" y="97"/>
                      </a:cubicBezTo>
                      <a:cubicBezTo>
                        <a:pt x="56" y="94"/>
                        <a:pt x="58" y="93"/>
                        <a:pt x="60" y="92"/>
                      </a:cubicBezTo>
                      <a:cubicBezTo>
                        <a:pt x="61" y="92"/>
                        <a:pt x="63" y="91"/>
                        <a:pt x="64" y="90"/>
                      </a:cubicBezTo>
                      <a:cubicBezTo>
                        <a:pt x="66" y="89"/>
                        <a:pt x="67" y="88"/>
                        <a:pt x="68" y="86"/>
                      </a:cubicBezTo>
                      <a:cubicBezTo>
                        <a:pt x="70" y="83"/>
                        <a:pt x="72" y="81"/>
                        <a:pt x="76" y="77"/>
                      </a:cubicBezTo>
                      <a:cubicBezTo>
                        <a:pt x="80" y="74"/>
                        <a:pt x="85" y="73"/>
                        <a:pt x="89" y="71"/>
                      </a:cubicBezTo>
                      <a:cubicBezTo>
                        <a:pt x="92" y="70"/>
                        <a:pt x="96" y="69"/>
                        <a:pt x="98" y="68"/>
                      </a:cubicBezTo>
                      <a:cubicBezTo>
                        <a:pt x="105" y="64"/>
                        <a:pt x="115" y="49"/>
                        <a:pt x="115" y="46"/>
                      </a:cubicBezTo>
                      <a:cubicBezTo>
                        <a:pt x="114" y="44"/>
                        <a:pt x="112" y="30"/>
                        <a:pt x="112" y="24"/>
                      </a:cubicBezTo>
                      <a:cubicBezTo>
                        <a:pt x="113" y="21"/>
                        <a:pt x="112" y="14"/>
                        <a:pt x="112" y="8"/>
                      </a:cubicBezTo>
                      <a:cubicBezTo>
                        <a:pt x="112" y="5"/>
                        <a:pt x="112" y="2"/>
                        <a:pt x="111" y="0"/>
                      </a:cubicBezTo>
                      <a:cubicBezTo>
                        <a:pt x="111" y="0"/>
                        <a:pt x="111" y="0"/>
                        <a:pt x="111" y="0"/>
                      </a:cubicBezTo>
                      <a:cubicBezTo>
                        <a:pt x="111" y="0"/>
                        <a:pt x="111" y="0"/>
                        <a:pt x="110" y="0"/>
                      </a:cubicBezTo>
                      <a:cubicBezTo>
                        <a:pt x="110" y="0"/>
                        <a:pt x="109" y="1"/>
                        <a:pt x="109" y="1"/>
                      </a:cubicBezTo>
                      <a:cubicBezTo>
                        <a:pt x="108" y="1"/>
                        <a:pt x="108" y="1"/>
                        <a:pt x="108" y="1"/>
                      </a:cubicBezTo>
                      <a:cubicBezTo>
                        <a:pt x="108" y="1"/>
                        <a:pt x="107" y="2"/>
                        <a:pt x="107" y="2"/>
                      </a:cubicBezTo>
                      <a:cubicBezTo>
                        <a:pt x="107" y="2"/>
                        <a:pt x="106" y="2"/>
                        <a:pt x="106" y="2"/>
                      </a:cubicBezTo>
                      <a:cubicBezTo>
                        <a:pt x="106" y="2"/>
                        <a:pt x="106" y="2"/>
                        <a:pt x="105" y="3"/>
                      </a:cubicBezTo>
                      <a:cubicBezTo>
                        <a:pt x="105" y="3"/>
                        <a:pt x="105" y="3"/>
                        <a:pt x="105" y="3"/>
                      </a:cubicBezTo>
                      <a:cubicBezTo>
                        <a:pt x="105" y="3"/>
                        <a:pt x="105" y="3"/>
                        <a:pt x="104" y="3"/>
                      </a:cubicBezTo>
                      <a:cubicBezTo>
                        <a:pt x="104" y="3"/>
                        <a:pt x="104" y="3"/>
                        <a:pt x="104" y="3"/>
                      </a:cubicBezTo>
                      <a:cubicBezTo>
                        <a:pt x="104" y="3"/>
                        <a:pt x="104" y="3"/>
                        <a:pt x="104" y="4"/>
                      </a:cubicBezTo>
                      <a:cubicBezTo>
                        <a:pt x="104" y="4"/>
                        <a:pt x="104" y="4"/>
                        <a:pt x="103" y="4"/>
                      </a:cubicBezTo>
                      <a:cubicBezTo>
                        <a:pt x="103" y="4"/>
                        <a:pt x="103" y="4"/>
                        <a:pt x="103" y="4"/>
                      </a:cubicBezTo>
                      <a:cubicBezTo>
                        <a:pt x="103" y="4"/>
                        <a:pt x="103" y="4"/>
                        <a:pt x="103" y="4"/>
                      </a:cubicBezTo>
                      <a:cubicBezTo>
                        <a:pt x="103" y="4"/>
                        <a:pt x="103" y="4"/>
                        <a:pt x="103" y="4"/>
                      </a:cubicBezTo>
                      <a:cubicBezTo>
                        <a:pt x="102" y="6"/>
                        <a:pt x="100" y="6"/>
                        <a:pt x="99" y="6"/>
                      </a:cubicBezTo>
                      <a:cubicBezTo>
                        <a:pt x="97" y="6"/>
                        <a:pt x="97" y="6"/>
                        <a:pt x="97" y="6"/>
                      </a:cubicBezTo>
                      <a:cubicBezTo>
                        <a:pt x="96" y="6"/>
                        <a:pt x="95" y="6"/>
                        <a:pt x="95" y="6"/>
                      </a:cubicBezTo>
                      <a:cubicBezTo>
                        <a:pt x="92" y="9"/>
                        <a:pt x="90" y="8"/>
                        <a:pt x="88" y="7"/>
                      </a:cubicBezTo>
                      <a:cubicBezTo>
                        <a:pt x="87" y="7"/>
                        <a:pt x="87" y="7"/>
                        <a:pt x="86" y="7"/>
                      </a:cubicBezTo>
                      <a:cubicBezTo>
                        <a:pt x="86" y="7"/>
                        <a:pt x="85" y="8"/>
                        <a:pt x="85" y="9"/>
                      </a:cubicBezTo>
                      <a:cubicBezTo>
                        <a:pt x="85" y="10"/>
                        <a:pt x="84" y="12"/>
                        <a:pt x="81" y="12"/>
                      </a:cubicBezTo>
                      <a:cubicBezTo>
                        <a:pt x="79" y="12"/>
                        <a:pt x="77" y="12"/>
                        <a:pt x="76" y="12"/>
                      </a:cubicBezTo>
                      <a:cubicBezTo>
                        <a:pt x="75" y="11"/>
                        <a:pt x="74" y="12"/>
                        <a:pt x="72" y="12"/>
                      </a:cubicBezTo>
                      <a:cubicBezTo>
                        <a:pt x="70" y="13"/>
                        <a:pt x="68" y="13"/>
                        <a:pt x="67" y="13"/>
                      </a:cubicBezTo>
                      <a:cubicBezTo>
                        <a:pt x="64" y="13"/>
                        <a:pt x="63" y="11"/>
                        <a:pt x="63" y="10"/>
                      </a:cubicBezTo>
                      <a:cubicBezTo>
                        <a:pt x="63" y="10"/>
                        <a:pt x="63" y="10"/>
                        <a:pt x="62" y="9"/>
                      </a:cubicBezTo>
                      <a:cubicBezTo>
                        <a:pt x="61" y="9"/>
                        <a:pt x="60" y="10"/>
                        <a:pt x="59" y="10"/>
                      </a:cubicBezTo>
                      <a:cubicBezTo>
                        <a:pt x="58" y="10"/>
                        <a:pt x="57" y="11"/>
                        <a:pt x="56" y="11"/>
                      </a:cubicBezTo>
                      <a:cubicBezTo>
                        <a:pt x="56" y="11"/>
                        <a:pt x="56" y="11"/>
                        <a:pt x="56" y="11"/>
                      </a:cubicBezTo>
                      <a:cubicBezTo>
                        <a:pt x="55" y="11"/>
                        <a:pt x="55" y="11"/>
                        <a:pt x="55" y="11"/>
                      </a:cubicBezTo>
                      <a:cubicBezTo>
                        <a:pt x="55" y="11"/>
                        <a:pt x="55" y="11"/>
                        <a:pt x="54" y="11"/>
                      </a:cubicBezTo>
                      <a:cubicBezTo>
                        <a:pt x="54" y="11"/>
                        <a:pt x="54" y="11"/>
                        <a:pt x="54" y="11"/>
                      </a:cubicBezTo>
                      <a:cubicBezTo>
                        <a:pt x="53" y="11"/>
                        <a:pt x="53" y="11"/>
                        <a:pt x="52" y="10"/>
                      </a:cubicBezTo>
                      <a:cubicBezTo>
                        <a:pt x="52" y="11"/>
                        <a:pt x="52" y="12"/>
                        <a:pt x="51" y="13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585" name="Freeform 1777">
                  <a:extLst>
                    <a:ext uri="{FF2B5EF4-FFF2-40B4-BE49-F238E27FC236}">
                      <a16:creationId xmlns:a16="http://schemas.microsoft.com/office/drawing/2014/main" id="{CA89E070-050C-4686-B030-E074D71D311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94" y="3148"/>
                  <a:ext cx="1" cy="0"/>
                </a:xfrm>
                <a:custGeom>
                  <a:avLst/>
                  <a:gdLst>
                    <a:gd name="T0" fmla="*/ 0 w 1"/>
                    <a:gd name="T1" fmla="*/ 1 w 1"/>
                    <a:gd name="T2" fmla="*/ 0 w 1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</a:cxnLst>
                  <a:rect l="0" t="0" r="r" b="b"/>
                  <a:pathLst>
                    <a:path w="1">
                      <a:moveTo>
                        <a:pt x="0" y="0"/>
                      </a:moveTo>
                      <a:cubicBezTo>
                        <a:pt x="0" y="0"/>
                        <a:pt x="0" y="0"/>
                        <a:pt x="1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586" name="Freeform 1778">
                  <a:extLst>
                    <a:ext uri="{FF2B5EF4-FFF2-40B4-BE49-F238E27FC236}">
                      <a16:creationId xmlns:a16="http://schemas.microsoft.com/office/drawing/2014/main" id="{DC78D045-756B-49F0-967F-4A0E030850A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96" y="3148"/>
                  <a:ext cx="1" cy="0"/>
                </a:xfrm>
                <a:custGeom>
                  <a:avLst/>
                  <a:gdLst>
                    <a:gd name="T0" fmla="*/ 0 w 1"/>
                    <a:gd name="T1" fmla="*/ 1 w 1"/>
                    <a:gd name="T2" fmla="*/ 0 w 1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</a:cxnLst>
                  <a:rect l="0" t="0" r="r" b="b"/>
                  <a:pathLst>
                    <a:path w="1">
                      <a:moveTo>
                        <a:pt x="0" y="0"/>
                      </a:moveTo>
                      <a:cubicBezTo>
                        <a:pt x="0" y="0"/>
                        <a:pt x="0" y="0"/>
                        <a:pt x="1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587" name="Freeform 1779">
                  <a:extLst>
                    <a:ext uri="{FF2B5EF4-FFF2-40B4-BE49-F238E27FC236}">
                      <a16:creationId xmlns:a16="http://schemas.microsoft.com/office/drawing/2014/main" id="{6D6C7040-0222-4E5A-B99B-91B3E840DB5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92" y="3147"/>
                  <a:ext cx="1" cy="0"/>
                </a:xfrm>
                <a:custGeom>
                  <a:avLst/>
                  <a:gdLst>
                    <a:gd name="T0" fmla="*/ 0 w 1"/>
                    <a:gd name="T1" fmla="*/ 1 w 1"/>
                    <a:gd name="T2" fmla="*/ 0 w 1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</a:cxnLst>
                  <a:rect l="0" t="0" r="r" b="b"/>
                  <a:pathLst>
                    <a:path w="1">
                      <a:moveTo>
                        <a:pt x="0" y="0"/>
                      </a:moveTo>
                      <a:cubicBezTo>
                        <a:pt x="0" y="0"/>
                        <a:pt x="1" y="0"/>
                        <a:pt x="1" y="0"/>
                      </a:cubicBezTo>
                      <a:cubicBezTo>
                        <a:pt x="1" y="0"/>
                        <a:pt x="0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588" name="Freeform 1780">
                  <a:extLst>
                    <a:ext uri="{FF2B5EF4-FFF2-40B4-BE49-F238E27FC236}">
                      <a16:creationId xmlns:a16="http://schemas.microsoft.com/office/drawing/2014/main" id="{ED794DE4-5CE5-4B53-98BF-28D7E65326E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99" y="3219"/>
                  <a:ext cx="2" cy="2"/>
                </a:xfrm>
                <a:custGeom>
                  <a:avLst/>
                  <a:gdLst>
                    <a:gd name="T0" fmla="*/ 0 w 2"/>
                    <a:gd name="T1" fmla="*/ 2 h 2"/>
                    <a:gd name="T2" fmla="*/ 2 w 2"/>
                    <a:gd name="T3" fmla="*/ 0 h 2"/>
                    <a:gd name="T4" fmla="*/ 0 w 2"/>
                    <a:gd name="T5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" h="2">
                      <a:moveTo>
                        <a:pt x="0" y="2"/>
                      </a:moveTo>
                      <a:cubicBezTo>
                        <a:pt x="1" y="1"/>
                        <a:pt x="2" y="1"/>
                        <a:pt x="2" y="0"/>
                      </a:cubicBezTo>
                      <a:cubicBezTo>
                        <a:pt x="2" y="1"/>
                        <a:pt x="1" y="1"/>
                        <a:pt x="0" y="2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589" name="Freeform 1781">
                  <a:extLst>
                    <a:ext uri="{FF2B5EF4-FFF2-40B4-BE49-F238E27FC236}">
                      <a16:creationId xmlns:a16="http://schemas.microsoft.com/office/drawing/2014/main" id="{E5A954E9-844A-4294-9D09-CD54AB430E3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91" y="3147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590" name="Freeform 1782">
                  <a:extLst>
                    <a:ext uri="{FF2B5EF4-FFF2-40B4-BE49-F238E27FC236}">
                      <a16:creationId xmlns:a16="http://schemas.microsoft.com/office/drawing/2014/main" id="{63F1A0D2-A21B-4425-BCF7-F298F5B656B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00" y="3149"/>
                  <a:ext cx="1" cy="0"/>
                </a:xfrm>
                <a:custGeom>
                  <a:avLst/>
                  <a:gdLst>
                    <a:gd name="T0" fmla="*/ 0 w 1"/>
                    <a:gd name="T1" fmla="*/ 1 w 1"/>
                    <a:gd name="T2" fmla="*/ 0 w 1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</a:cxnLst>
                  <a:rect l="0" t="0" r="r" b="b"/>
                  <a:pathLst>
                    <a:path w="1">
                      <a:moveTo>
                        <a:pt x="0" y="0"/>
                      </a:moveTo>
                      <a:cubicBezTo>
                        <a:pt x="0" y="0"/>
                        <a:pt x="0" y="0"/>
                        <a:pt x="1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591" name="Freeform 1783">
                  <a:extLst>
                    <a:ext uri="{FF2B5EF4-FFF2-40B4-BE49-F238E27FC236}">
                      <a16:creationId xmlns:a16="http://schemas.microsoft.com/office/drawing/2014/main" id="{A762F456-798D-426D-A784-51C809EFD09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02" y="315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592" name="Freeform 1784">
                  <a:extLst>
                    <a:ext uri="{FF2B5EF4-FFF2-40B4-BE49-F238E27FC236}">
                      <a16:creationId xmlns:a16="http://schemas.microsoft.com/office/drawing/2014/main" id="{A7B7C437-C970-408F-B599-D97446838C5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98" y="3148"/>
                  <a:ext cx="1" cy="0"/>
                </a:xfrm>
                <a:custGeom>
                  <a:avLst/>
                  <a:gdLst>
                    <a:gd name="T0" fmla="*/ 0 w 1"/>
                    <a:gd name="T1" fmla="*/ 1 w 1"/>
                    <a:gd name="T2" fmla="*/ 0 w 1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</a:cxnLst>
                  <a:rect l="0" t="0" r="r" b="b"/>
                  <a:pathLst>
                    <a:path w="1">
                      <a:moveTo>
                        <a:pt x="0" y="0"/>
                      </a:moveTo>
                      <a:cubicBezTo>
                        <a:pt x="0" y="0"/>
                        <a:pt x="0" y="0"/>
                        <a:pt x="1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593" name="Freeform 1785">
                  <a:extLst>
                    <a:ext uri="{FF2B5EF4-FFF2-40B4-BE49-F238E27FC236}">
                      <a16:creationId xmlns:a16="http://schemas.microsoft.com/office/drawing/2014/main" id="{943C956E-C3BD-489A-A1AF-6BED400BA32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06" y="3262"/>
                  <a:ext cx="1" cy="8"/>
                </a:xfrm>
                <a:custGeom>
                  <a:avLst/>
                  <a:gdLst>
                    <a:gd name="T0" fmla="*/ 0 w 1"/>
                    <a:gd name="T1" fmla="*/ 2 h 9"/>
                    <a:gd name="T2" fmla="*/ 1 w 1"/>
                    <a:gd name="T3" fmla="*/ 9 h 9"/>
                    <a:gd name="T4" fmla="*/ 1 w 1"/>
                    <a:gd name="T5" fmla="*/ 9 h 9"/>
                    <a:gd name="T6" fmla="*/ 0 w 1"/>
                    <a:gd name="T7" fmla="*/ 1 h 9"/>
                    <a:gd name="T8" fmla="*/ 0 w 1"/>
                    <a:gd name="T9" fmla="*/ 0 h 9"/>
                    <a:gd name="T10" fmla="*/ 0 w 1"/>
                    <a:gd name="T11" fmla="*/ 1 h 9"/>
                    <a:gd name="T12" fmla="*/ 0 w 1"/>
                    <a:gd name="T13" fmla="*/ 2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" h="9">
                      <a:moveTo>
                        <a:pt x="0" y="2"/>
                      </a:moveTo>
                      <a:cubicBezTo>
                        <a:pt x="0" y="4"/>
                        <a:pt x="1" y="7"/>
                        <a:pt x="1" y="9"/>
                      </a:cubicBezTo>
                      <a:cubicBezTo>
                        <a:pt x="1" y="9"/>
                        <a:pt x="1" y="9"/>
                        <a:pt x="1" y="9"/>
                      </a:cubicBezTo>
                      <a:cubicBezTo>
                        <a:pt x="1" y="7"/>
                        <a:pt x="0" y="3"/>
                        <a:pt x="0" y="1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0" y="1"/>
                      </a:cubicBez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594" name="Freeform 1786">
                  <a:extLst>
                    <a:ext uri="{FF2B5EF4-FFF2-40B4-BE49-F238E27FC236}">
                      <a16:creationId xmlns:a16="http://schemas.microsoft.com/office/drawing/2014/main" id="{D256D6D7-1B94-41BF-8579-85C3761354A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09" y="3270"/>
                  <a:ext cx="3" cy="0"/>
                </a:xfrm>
                <a:custGeom>
                  <a:avLst/>
                  <a:gdLst>
                    <a:gd name="T0" fmla="*/ 3 w 3"/>
                    <a:gd name="T1" fmla="*/ 0 w 3"/>
                    <a:gd name="T2" fmla="*/ 3 w 3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</a:cxnLst>
                  <a:rect l="0" t="0" r="r" b="b"/>
                  <a:pathLst>
                    <a:path w="3">
                      <a:moveTo>
                        <a:pt x="3" y="0"/>
                      </a:moveTo>
                      <a:cubicBezTo>
                        <a:pt x="2" y="0"/>
                        <a:pt x="1" y="0"/>
                        <a:pt x="0" y="0"/>
                      </a:cubicBezTo>
                      <a:cubicBezTo>
                        <a:pt x="1" y="0"/>
                        <a:pt x="2" y="0"/>
                        <a:pt x="3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595" name="Freeform 1787">
                  <a:extLst>
                    <a:ext uri="{FF2B5EF4-FFF2-40B4-BE49-F238E27FC236}">
                      <a16:creationId xmlns:a16="http://schemas.microsoft.com/office/drawing/2014/main" id="{CA2FF66B-021C-4462-A106-44278A4CB5F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00" y="3224"/>
                  <a:ext cx="0" cy="1"/>
                </a:xfrm>
                <a:custGeom>
                  <a:avLst/>
                  <a:gdLst>
                    <a:gd name="T0" fmla="*/ 0 h 1"/>
                    <a:gd name="T1" fmla="*/ 1 h 1"/>
                    <a:gd name="T2" fmla="*/ 0 h 1"/>
                  </a:gdLst>
                  <a:ahLst/>
                  <a:cxnLst>
                    <a:cxn ang="0">
                      <a:pos x="0" y="T0"/>
                    </a:cxn>
                    <a:cxn ang="0">
                      <a:pos x="0" y="T1"/>
                    </a:cxn>
                    <a:cxn ang="0">
                      <a:pos x="0" y="T2"/>
                    </a:cxn>
                  </a:cxnLst>
                  <a:rect l="0" t="0" r="r" b="b"/>
                  <a:pathLst>
                    <a:path h="1">
                      <a:moveTo>
                        <a:pt x="0" y="0"/>
                      </a:moveTo>
                      <a:cubicBezTo>
                        <a:pt x="0" y="0"/>
                        <a:pt x="0" y="1"/>
                        <a:pt x="0" y="1"/>
                      </a:cubicBezTo>
                      <a:cubicBezTo>
                        <a:pt x="0" y="1"/>
                        <a:pt x="0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596" name="Freeform 1788">
                  <a:extLst>
                    <a:ext uri="{FF2B5EF4-FFF2-40B4-BE49-F238E27FC236}">
                      <a16:creationId xmlns:a16="http://schemas.microsoft.com/office/drawing/2014/main" id="{23577D2A-E432-43E1-9B66-87BA3498B0B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99" y="3222"/>
                  <a:ext cx="1" cy="1"/>
                </a:xfrm>
                <a:custGeom>
                  <a:avLst/>
                  <a:gdLst>
                    <a:gd name="T0" fmla="*/ 0 w 1"/>
                    <a:gd name="T1" fmla="*/ 0 h 1"/>
                    <a:gd name="T2" fmla="*/ 1 w 1"/>
                    <a:gd name="T3" fmla="*/ 1 h 1"/>
                    <a:gd name="T4" fmla="*/ 0 w 1"/>
                    <a:gd name="T5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1" h="1">
                      <a:moveTo>
                        <a:pt x="0" y="0"/>
                      </a:moveTo>
                      <a:cubicBezTo>
                        <a:pt x="0" y="0"/>
                        <a:pt x="0" y="1"/>
                        <a:pt x="1" y="1"/>
                      </a:cubicBezTo>
                      <a:cubicBezTo>
                        <a:pt x="0" y="1"/>
                        <a:pt x="0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597" name="Freeform 1789">
                  <a:extLst>
                    <a:ext uri="{FF2B5EF4-FFF2-40B4-BE49-F238E27FC236}">
                      <a16:creationId xmlns:a16="http://schemas.microsoft.com/office/drawing/2014/main" id="{3F73CC00-8D0D-46A4-AC5B-8637FBE6AED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00" y="3223"/>
                  <a:ext cx="0" cy="1"/>
                </a:xfrm>
                <a:custGeom>
                  <a:avLst/>
                  <a:gdLst>
                    <a:gd name="T0" fmla="*/ 0 h 1"/>
                    <a:gd name="T1" fmla="*/ 1 h 1"/>
                    <a:gd name="T2" fmla="*/ 0 h 1"/>
                  </a:gdLst>
                  <a:ahLst/>
                  <a:cxnLst>
                    <a:cxn ang="0">
                      <a:pos x="0" y="T0"/>
                    </a:cxn>
                    <a:cxn ang="0">
                      <a:pos x="0" y="T1"/>
                    </a:cxn>
                    <a:cxn ang="0">
                      <a:pos x="0" y="T2"/>
                    </a:cxn>
                  </a:cxnLst>
                  <a:rect l="0" t="0" r="r" b="b"/>
                  <a:pathLst>
                    <a:path h="1">
                      <a:moveTo>
                        <a:pt x="0" y="0"/>
                      </a:moveTo>
                      <a:cubicBezTo>
                        <a:pt x="0" y="1"/>
                        <a:pt x="0" y="1"/>
                        <a:pt x="0" y="1"/>
                      </a:cubicBezTo>
                      <a:cubicBezTo>
                        <a:pt x="0" y="1"/>
                        <a:pt x="0" y="1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598" name="Freeform 1790">
                  <a:extLst>
                    <a:ext uri="{FF2B5EF4-FFF2-40B4-BE49-F238E27FC236}">
                      <a16:creationId xmlns:a16="http://schemas.microsoft.com/office/drawing/2014/main" id="{09360F8F-DBD4-4DEB-B131-E1058F30E8B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06" y="3261"/>
                  <a:ext cx="0" cy="1"/>
                </a:xfrm>
                <a:custGeom>
                  <a:avLst/>
                  <a:gdLst>
                    <a:gd name="T0" fmla="*/ 1 h 1"/>
                    <a:gd name="T1" fmla="*/ 1 h 1"/>
                    <a:gd name="T2" fmla="*/ 1 h 1"/>
                    <a:gd name="T3" fmla="*/ 0 h 1"/>
                    <a:gd name="T4" fmla="*/ 1 h 1"/>
                  </a:gdLst>
                  <a:ahLst/>
                  <a:cxnLst>
                    <a:cxn ang="0">
                      <a:pos x="0" y="T0"/>
                    </a:cxn>
                    <a:cxn ang="0">
                      <a:pos x="0" y="T1"/>
                    </a:cxn>
                    <a:cxn ang="0">
                      <a:pos x="0" y="T2"/>
                    </a:cxn>
                    <a:cxn ang="0">
                      <a:pos x="0" y="T3"/>
                    </a:cxn>
                    <a:cxn ang="0">
                      <a:pos x="0" y="T4"/>
                    </a:cxn>
                  </a:cxnLst>
                  <a:rect l="0" t="0" r="r" b="b"/>
                  <a:pathLst>
                    <a:path h="1">
                      <a:moveTo>
                        <a:pt x="0" y="1"/>
                      </a:moveTo>
                      <a:cubicBezTo>
                        <a:pt x="0" y="1"/>
                        <a:pt x="0" y="1"/>
                        <a:pt x="0" y="1"/>
                      </a:cubicBezTo>
                      <a:cubicBezTo>
                        <a:pt x="0" y="1"/>
                        <a:pt x="0" y="1"/>
                        <a:pt x="0" y="1"/>
                      </a:cubicBezTo>
                      <a:cubicBezTo>
                        <a:pt x="0" y="1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0" y="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599" name="Freeform 1791">
                  <a:extLst>
                    <a:ext uri="{FF2B5EF4-FFF2-40B4-BE49-F238E27FC236}">
                      <a16:creationId xmlns:a16="http://schemas.microsoft.com/office/drawing/2014/main" id="{34D2340B-FABC-49C5-A645-B72E0EF517E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99" y="3221"/>
                  <a:ext cx="0" cy="1"/>
                </a:xfrm>
                <a:custGeom>
                  <a:avLst/>
                  <a:gdLst>
                    <a:gd name="T0" fmla="*/ 0 h 1"/>
                    <a:gd name="T1" fmla="*/ 1 h 1"/>
                    <a:gd name="T2" fmla="*/ 0 h 1"/>
                  </a:gdLst>
                  <a:ahLst/>
                  <a:cxnLst>
                    <a:cxn ang="0">
                      <a:pos x="0" y="T0"/>
                    </a:cxn>
                    <a:cxn ang="0">
                      <a:pos x="0" y="T1"/>
                    </a:cxn>
                    <a:cxn ang="0">
                      <a:pos x="0" y="T2"/>
                    </a:cxn>
                  </a:cxnLst>
                  <a:rect l="0" t="0" r="r" b="b"/>
                  <a:pathLst>
                    <a:path h="1">
                      <a:moveTo>
                        <a:pt x="0" y="0"/>
                      </a:moveTo>
                      <a:cubicBezTo>
                        <a:pt x="0" y="0"/>
                        <a:pt x="0" y="1"/>
                        <a:pt x="0" y="1"/>
                      </a:cubicBezTo>
                      <a:cubicBezTo>
                        <a:pt x="0" y="1"/>
                        <a:pt x="0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600" name="Freeform 1792">
                  <a:extLst>
                    <a:ext uri="{FF2B5EF4-FFF2-40B4-BE49-F238E27FC236}">
                      <a16:creationId xmlns:a16="http://schemas.microsoft.com/office/drawing/2014/main" id="{D70FE9C8-60E5-4E56-AC00-B74B89EA1C6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07" y="3270"/>
                  <a:ext cx="2" cy="0"/>
                </a:xfrm>
                <a:custGeom>
                  <a:avLst/>
                  <a:gdLst>
                    <a:gd name="T0" fmla="*/ 0 w 2"/>
                    <a:gd name="T1" fmla="*/ 2 w 2"/>
                    <a:gd name="T2" fmla="*/ 0 w 2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</a:cxnLst>
                  <a:rect l="0" t="0" r="r" b="b"/>
                  <a:pathLst>
                    <a:path w="2">
                      <a:moveTo>
                        <a:pt x="0" y="0"/>
                      </a:moveTo>
                      <a:cubicBezTo>
                        <a:pt x="0" y="0"/>
                        <a:pt x="1" y="0"/>
                        <a:pt x="2" y="0"/>
                      </a:cubicBezTo>
                      <a:cubicBezTo>
                        <a:pt x="1" y="0"/>
                        <a:pt x="0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601" name="Freeform 1793">
                  <a:extLst>
                    <a:ext uri="{FF2B5EF4-FFF2-40B4-BE49-F238E27FC236}">
                      <a16:creationId xmlns:a16="http://schemas.microsoft.com/office/drawing/2014/main" id="{328CE5A9-A75E-4058-B668-68ED36CE9D3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06" y="3262"/>
                  <a:ext cx="0" cy="2"/>
                </a:xfrm>
                <a:custGeom>
                  <a:avLst/>
                  <a:gdLst>
                    <a:gd name="T0" fmla="*/ 0 h 2"/>
                    <a:gd name="T1" fmla="*/ 2 h 2"/>
                    <a:gd name="T2" fmla="*/ 1 h 2"/>
                    <a:gd name="T3" fmla="*/ 0 h 2"/>
                    <a:gd name="T4" fmla="*/ 0 h 2"/>
                  </a:gdLst>
                  <a:ahLst/>
                  <a:cxnLst>
                    <a:cxn ang="0">
                      <a:pos x="0" y="T0"/>
                    </a:cxn>
                    <a:cxn ang="0">
                      <a:pos x="0" y="T1"/>
                    </a:cxn>
                    <a:cxn ang="0">
                      <a:pos x="0" y="T2"/>
                    </a:cxn>
                    <a:cxn ang="0">
                      <a:pos x="0" y="T3"/>
                    </a:cxn>
                    <a:cxn ang="0">
                      <a:pos x="0" y="T4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cubicBezTo>
                        <a:pt x="0" y="0"/>
                        <a:pt x="0" y="1"/>
                        <a:pt x="0" y="2"/>
                      </a:cubicBezTo>
                      <a:cubicBezTo>
                        <a:pt x="0" y="1"/>
                        <a:pt x="0" y="1"/>
                        <a:pt x="0" y="1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602" name="Freeform 1794">
                  <a:extLst>
                    <a:ext uri="{FF2B5EF4-FFF2-40B4-BE49-F238E27FC236}">
                      <a16:creationId xmlns:a16="http://schemas.microsoft.com/office/drawing/2014/main" id="{D10F4FC0-94AF-4D58-8CC8-5B3DDCCA642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07" y="327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603" name="Freeform 1795">
                  <a:extLst>
                    <a:ext uri="{FF2B5EF4-FFF2-40B4-BE49-F238E27FC236}">
                      <a16:creationId xmlns:a16="http://schemas.microsoft.com/office/drawing/2014/main" id="{BE6EC365-6F45-4978-BFE4-71FC5D99674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87" y="3129"/>
                  <a:ext cx="28" cy="9"/>
                </a:xfrm>
                <a:custGeom>
                  <a:avLst/>
                  <a:gdLst>
                    <a:gd name="T0" fmla="*/ 0 w 29"/>
                    <a:gd name="T1" fmla="*/ 10 h 10"/>
                    <a:gd name="T2" fmla="*/ 29 w 29"/>
                    <a:gd name="T3" fmla="*/ 0 h 10"/>
                    <a:gd name="T4" fmla="*/ 29 w 29"/>
                    <a:gd name="T5" fmla="*/ 0 h 10"/>
                    <a:gd name="T6" fmla="*/ 0 w 29"/>
                    <a:gd name="T7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9" h="10">
                      <a:moveTo>
                        <a:pt x="0" y="10"/>
                      </a:moveTo>
                      <a:cubicBezTo>
                        <a:pt x="11" y="6"/>
                        <a:pt x="26" y="1"/>
                        <a:pt x="29" y="0"/>
                      </a:cubicBezTo>
                      <a:cubicBezTo>
                        <a:pt x="29" y="0"/>
                        <a:pt x="29" y="0"/>
                        <a:pt x="29" y="0"/>
                      </a:cubicBezTo>
                      <a:cubicBezTo>
                        <a:pt x="26" y="1"/>
                        <a:pt x="11" y="6"/>
                        <a:pt x="0" y="1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604" name="Freeform 1796">
                  <a:extLst>
                    <a:ext uri="{FF2B5EF4-FFF2-40B4-BE49-F238E27FC236}">
                      <a16:creationId xmlns:a16="http://schemas.microsoft.com/office/drawing/2014/main" id="{25B0F619-68E8-4654-9902-144427739A5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87" y="3138"/>
                  <a:ext cx="3" cy="9"/>
                </a:xfrm>
                <a:custGeom>
                  <a:avLst/>
                  <a:gdLst>
                    <a:gd name="T0" fmla="*/ 3 w 3"/>
                    <a:gd name="T1" fmla="*/ 9 h 9"/>
                    <a:gd name="T2" fmla="*/ 0 w 3"/>
                    <a:gd name="T3" fmla="*/ 0 h 9"/>
                    <a:gd name="T4" fmla="*/ 3 w 3"/>
                    <a:gd name="T5" fmla="*/ 9 h 9"/>
                    <a:gd name="T6" fmla="*/ 3 w 3"/>
                    <a:gd name="T7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" h="9">
                      <a:moveTo>
                        <a:pt x="3" y="9"/>
                      </a:moveTo>
                      <a:lnTo>
                        <a:pt x="0" y="0"/>
                      </a:lnTo>
                      <a:lnTo>
                        <a:pt x="3" y="9"/>
                      </a:lnTo>
                      <a:lnTo>
                        <a:pt x="3" y="9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605" name="Freeform 1797">
                  <a:extLst>
                    <a:ext uri="{FF2B5EF4-FFF2-40B4-BE49-F238E27FC236}">
                      <a16:creationId xmlns:a16="http://schemas.microsoft.com/office/drawing/2014/main" id="{80E984DB-3DCC-4406-B1EB-E124073FC1B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80" y="2985"/>
                  <a:ext cx="113" cy="115"/>
                </a:xfrm>
                <a:custGeom>
                  <a:avLst/>
                  <a:gdLst>
                    <a:gd name="T0" fmla="*/ 45 w 118"/>
                    <a:gd name="T1" fmla="*/ 16 h 120"/>
                    <a:gd name="T2" fmla="*/ 25 w 118"/>
                    <a:gd name="T3" fmla="*/ 17 h 120"/>
                    <a:gd name="T4" fmla="*/ 21 w 118"/>
                    <a:gd name="T5" fmla="*/ 0 h 120"/>
                    <a:gd name="T6" fmla="*/ 13 w 118"/>
                    <a:gd name="T7" fmla="*/ 4 h 120"/>
                    <a:gd name="T8" fmla="*/ 14 w 118"/>
                    <a:gd name="T9" fmla="*/ 14 h 120"/>
                    <a:gd name="T10" fmla="*/ 11 w 118"/>
                    <a:gd name="T11" fmla="*/ 16 h 120"/>
                    <a:gd name="T12" fmla="*/ 11 w 118"/>
                    <a:gd name="T13" fmla="*/ 18 h 120"/>
                    <a:gd name="T14" fmla="*/ 14 w 118"/>
                    <a:gd name="T15" fmla="*/ 21 h 120"/>
                    <a:gd name="T16" fmla="*/ 3 w 118"/>
                    <a:gd name="T17" fmla="*/ 37 h 120"/>
                    <a:gd name="T18" fmla="*/ 2 w 118"/>
                    <a:gd name="T19" fmla="*/ 38 h 120"/>
                    <a:gd name="T20" fmla="*/ 0 w 118"/>
                    <a:gd name="T21" fmla="*/ 39 h 120"/>
                    <a:gd name="T22" fmla="*/ 13 w 118"/>
                    <a:gd name="T23" fmla="*/ 74 h 120"/>
                    <a:gd name="T24" fmla="*/ 16 w 118"/>
                    <a:gd name="T25" fmla="*/ 84 h 120"/>
                    <a:gd name="T26" fmla="*/ 19 w 118"/>
                    <a:gd name="T27" fmla="*/ 85 h 120"/>
                    <a:gd name="T28" fmla="*/ 41 w 118"/>
                    <a:gd name="T29" fmla="*/ 95 h 120"/>
                    <a:gd name="T30" fmla="*/ 44 w 118"/>
                    <a:gd name="T31" fmla="*/ 95 h 120"/>
                    <a:gd name="T32" fmla="*/ 47 w 118"/>
                    <a:gd name="T33" fmla="*/ 95 h 120"/>
                    <a:gd name="T34" fmla="*/ 52 w 118"/>
                    <a:gd name="T35" fmla="*/ 96 h 120"/>
                    <a:gd name="T36" fmla="*/ 59 w 118"/>
                    <a:gd name="T37" fmla="*/ 118 h 120"/>
                    <a:gd name="T38" fmla="*/ 61 w 118"/>
                    <a:gd name="T39" fmla="*/ 118 h 120"/>
                    <a:gd name="T40" fmla="*/ 63 w 118"/>
                    <a:gd name="T41" fmla="*/ 118 h 120"/>
                    <a:gd name="T42" fmla="*/ 69 w 118"/>
                    <a:gd name="T43" fmla="*/ 116 h 120"/>
                    <a:gd name="T44" fmla="*/ 72 w 118"/>
                    <a:gd name="T45" fmla="*/ 117 h 120"/>
                    <a:gd name="T46" fmla="*/ 74 w 118"/>
                    <a:gd name="T47" fmla="*/ 120 h 120"/>
                    <a:gd name="T48" fmla="*/ 88 w 118"/>
                    <a:gd name="T49" fmla="*/ 119 h 120"/>
                    <a:gd name="T50" fmla="*/ 96 w 118"/>
                    <a:gd name="T51" fmla="*/ 114 h 120"/>
                    <a:gd name="T52" fmla="*/ 104 w 118"/>
                    <a:gd name="T53" fmla="*/ 113 h 120"/>
                    <a:gd name="T54" fmla="*/ 107 w 118"/>
                    <a:gd name="T55" fmla="*/ 113 h 120"/>
                    <a:gd name="T56" fmla="*/ 107 w 118"/>
                    <a:gd name="T57" fmla="*/ 112 h 120"/>
                    <a:gd name="T58" fmla="*/ 107 w 118"/>
                    <a:gd name="T59" fmla="*/ 112 h 120"/>
                    <a:gd name="T60" fmla="*/ 108 w 118"/>
                    <a:gd name="T61" fmla="*/ 112 h 120"/>
                    <a:gd name="T62" fmla="*/ 108 w 118"/>
                    <a:gd name="T63" fmla="*/ 111 h 120"/>
                    <a:gd name="T64" fmla="*/ 109 w 118"/>
                    <a:gd name="T65" fmla="*/ 111 h 120"/>
                    <a:gd name="T66" fmla="*/ 110 w 118"/>
                    <a:gd name="T67" fmla="*/ 110 h 120"/>
                    <a:gd name="T68" fmla="*/ 112 w 118"/>
                    <a:gd name="T69" fmla="*/ 109 h 120"/>
                    <a:gd name="T70" fmla="*/ 114 w 118"/>
                    <a:gd name="T71" fmla="*/ 108 h 120"/>
                    <a:gd name="T72" fmla="*/ 116 w 118"/>
                    <a:gd name="T73" fmla="*/ 107 h 120"/>
                    <a:gd name="T74" fmla="*/ 118 w 118"/>
                    <a:gd name="T75" fmla="*/ 106 h 120"/>
                    <a:gd name="T76" fmla="*/ 108 w 118"/>
                    <a:gd name="T77" fmla="*/ 92 h 120"/>
                    <a:gd name="T78" fmla="*/ 106 w 118"/>
                    <a:gd name="T79" fmla="*/ 78 h 120"/>
                    <a:gd name="T80" fmla="*/ 108 w 118"/>
                    <a:gd name="T81" fmla="*/ 66 h 120"/>
                    <a:gd name="T82" fmla="*/ 106 w 118"/>
                    <a:gd name="T83" fmla="*/ 42 h 120"/>
                    <a:gd name="T84" fmla="*/ 101 w 118"/>
                    <a:gd name="T85" fmla="*/ 39 h 120"/>
                    <a:gd name="T86" fmla="*/ 97 w 118"/>
                    <a:gd name="T87" fmla="*/ 36 h 120"/>
                    <a:gd name="T88" fmla="*/ 92 w 118"/>
                    <a:gd name="T89" fmla="*/ 33 h 120"/>
                    <a:gd name="T90" fmla="*/ 90 w 118"/>
                    <a:gd name="T91" fmla="*/ 31 h 120"/>
                    <a:gd name="T92" fmla="*/ 87 w 118"/>
                    <a:gd name="T93" fmla="*/ 29 h 120"/>
                    <a:gd name="T94" fmla="*/ 43 w 118"/>
                    <a:gd name="T95" fmla="*/ 10 h 12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</a:cxnLst>
                  <a:rect l="0" t="0" r="r" b="b"/>
                  <a:pathLst>
                    <a:path w="118" h="120">
                      <a:moveTo>
                        <a:pt x="43" y="10"/>
                      </a:moveTo>
                      <a:cubicBezTo>
                        <a:pt x="43" y="11"/>
                        <a:pt x="44" y="11"/>
                        <a:pt x="44" y="12"/>
                      </a:cubicBezTo>
                      <a:cubicBezTo>
                        <a:pt x="45" y="13"/>
                        <a:pt x="46" y="14"/>
                        <a:pt x="45" y="16"/>
                      </a:cubicBezTo>
                      <a:cubicBezTo>
                        <a:pt x="45" y="17"/>
                        <a:pt x="44" y="18"/>
                        <a:pt x="43" y="18"/>
                      </a:cubicBezTo>
                      <a:cubicBezTo>
                        <a:pt x="41" y="18"/>
                        <a:pt x="39" y="18"/>
                        <a:pt x="36" y="17"/>
                      </a:cubicBezTo>
                      <a:cubicBezTo>
                        <a:pt x="32" y="16"/>
                        <a:pt x="28" y="16"/>
                        <a:pt x="25" y="17"/>
                      </a:cubicBezTo>
                      <a:cubicBezTo>
                        <a:pt x="23" y="17"/>
                        <a:pt x="22" y="17"/>
                        <a:pt x="21" y="16"/>
                      </a:cubicBezTo>
                      <a:cubicBezTo>
                        <a:pt x="18" y="13"/>
                        <a:pt x="20" y="5"/>
                        <a:pt x="21" y="0"/>
                      </a:cubicBezTo>
                      <a:cubicBezTo>
                        <a:pt x="21" y="0"/>
                        <a:pt x="21" y="0"/>
                        <a:pt x="21" y="0"/>
                      </a:cubicBezTo>
                      <a:cubicBezTo>
                        <a:pt x="15" y="0"/>
                        <a:pt x="15" y="0"/>
                        <a:pt x="15" y="0"/>
                      </a:cubicBezTo>
                      <a:cubicBezTo>
                        <a:pt x="15" y="0"/>
                        <a:pt x="14" y="1"/>
                        <a:pt x="12" y="1"/>
                      </a:cubicBezTo>
                      <a:cubicBezTo>
                        <a:pt x="13" y="4"/>
                        <a:pt x="13" y="4"/>
                        <a:pt x="13" y="4"/>
                      </a:cubicBezTo>
                      <a:cubicBezTo>
                        <a:pt x="13" y="4"/>
                        <a:pt x="16" y="9"/>
                        <a:pt x="15" y="13"/>
                      </a:cubicBezTo>
                      <a:cubicBezTo>
                        <a:pt x="15" y="13"/>
                        <a:pt x="15" y="13"/>
                        <a:pt x="14" y="14"/>
                      </a:cubicBezTo>
                      <a:cubicBezTo>
                        <a:pt x="14" y="14"/>
                        <a:pt x="14" y="14"/>
                        <a:pt x="14" y="14"/>
                      </a:cubicBezTo>
                      <a:cubicBezTo>
                        <a:pt x="14" y="14"/>
                        <a:pt x="14" y="15"/>
                        <a:pt x="13" y="15"/>
                      </a:cubicBezTo>
                      <a:cubicBezTo>
                        <a:pt x="13" y="15"/>
                        <a:pt x="13" y="15"/>
                        <a:pt x="13" y="15"/>
                      </a:cubicBezTo>
                      <a:cubicBezTo>
                        <a:pt x="13" y="15"/>
                        <a:pt x="12" y="16"/>
                        <a:pt x="11" y="16"/>
                      </a:cubicBezTo>
                      <a:cubicBezTo>
                        <a:pt x="11" y="16"/>
                        <a:pt x="11" y="16"/>
                        <a:pt x="11" y="16"/>
                      </a:cubicBezTo>
                      <a:cubicBezTo>
                        <a:pt x="11" y="16"/>
                        <a:pt x="11" y="16"/>
                        <a:pt x="11" y="16"/>
                      </a:cubicBezTo>
                      <a:cubicBezTo>
                        <a:pt x="11" y="17"/>
                        <a:pt x="11" y="17"/>
                        <a:pt x="11" y="18"/>
                      </a:cubicBezTo>
                      <a:cubicBezTo>
                        <a:pt x="11" y="18"/>
                        <a:pt x="11" y="18"/>
                        <a:pt x="11" y="18"/>
                      </a:cubicBezTo>
                      <a:cubicBezTo>
                        <a:pt x="11" y="18"/>
                        <a:pt x="11" y="19"/>
                        <a:pt x="11" y="19"/>
                      </a:cubicBezTo>
                      <a:cubicBezTo>
                        <a:pt x="14" y="21"/>
                        <a:pt x="14" y="21"/>
                        <a:pt x="14" y="21"/>
                      </a:cubicBezTo>
                      <a:cubicBezTo>
                        <a:pt x="14" y="23"/>
                        <a:pt x="14" y="23"/>
                        <a:pt x="14" y="23"/>
                      </a:cubicBezTo>
                      <a:cubicBezTo>
                        <a:pt x="12" y="27"/>
                        <a:pt x="7" y="36"/>
                        <a:pt x="3" y="37"/>
                      </a:cubicBezTo>
                      <a:cubicBezTo>
                        <a:pt x="3" y="37"/>
                        <a:pt x="3" y="37"/>
                        <a:pt x="3" y="37"/>
                      </a:cubicBezTo>
                      <a:cubicBezTo>
                        <a:pt x="3" y="37"/>
                        <a:pt x="3" y="37"/>
                        <a:pt x="3" y="37"/>
                      </a:cubicBezTo>
                      <a:cubicBezTo>
                        <a:pt x="3" y="37"/>
                        <a:pt x="3" y="38"/>
                        <a:pt x="2" y="38"/>
                      </a:cubicBezTo>
                      <a:cubicBezTo>
                        <a:pt x="2" y="38"/>
                        <a:pt x="2" y="38"/>
                        <a:pt x="2" y="38"/>
                      </a:cubicBezTo>
                      <a:cubicBezTo>
                        <a:pt x="2" y="38"/>
                        <a:pt x="1" y="38"/>
                        <a:pt x="1" y="38"/>
                      </a:cubicBezTo>
                      <a:cubicBezTo>
                        <a:pt x="1" y="39"/>
                        <a:pt x="1" y="39"/>
                        <a:pt x="0" y="39"/>
                      </a:cubicBezTo>
                      <a:cubicBezTo>
                        <a:pt x="0" y="39"/>
                        <a:pt x="0" y="39"/>
                        <a:pt x="0" y="39"/>
                      </a:cubicBezTo>
                      <a:cubicBezTo>
                        <a:pt x="1" y="46"/>
                        <a:pt x="3" y="56"/>
                        <a:pt x="6" y="58"/>
                      </a:cubicBezTo>
                      <a:cubicBezTo>
                        <a:pt x="11" y="62"/>
                        <a:pt x="11" y="67"/>
                        <a:pt x="12" y="71"/>
                      </a:cubicBezTo>
                      <a:cubicBezTo>
                        <a:pt x="12" y="72"/>
                        <a:pt x="12" y="73"/>
                        <a:pt x="13" y="74"/>
                      </a:cubicBezTo>
                      <a:cubicBezTo>
                        <a:pt x="13" y="75"/>
                        <a:pt x="14" y="76"/>
                        <a:pt x="14" y="77"/>
                      </a:cubicBezTo>
                      <a:cubicBezTo>
                        <a:pt x="16" y="79"/>
                        <a:pt x="17" y="81"/>
                        <a:pt x="16" y="83"/>
                      </a:cubicBezTo>
                      <a:cubicBezTo>
                        <a:pt x="16" y="83"/>
                        <a:pt x="16" y="83"/>
                        <a:pt x="16" y="84"/>
                      </a:cubicBezTo>
                      <a:cubicBezTo>
                        <a:pt x="16" y="84"/>
                        <a:pt x="16" y="84"/>
                        <a:pt x="16" y="84"/>
                      </a:cubicBezTo>
                      <a:cubicBezTo>
                        <a:pt x="17" y="84"/>
                        <a:pt x="18" y="84"/>
                        <a:pt x="18" y="85"/>
                      </a:cubicBezTo>
                      <a:cubicBezTo>
                        <a:pt x="18" y="85"/>
                        <a:pt x="19" y="85"/>
                        <a:pt x="19" y="85"/>
                      </a:cubicBezTo>
                      <a:cubicBezTo>
                        <a:pt x="20" y="85"/>
                        <a:pt x="20" y="86"/>
                        <a:pt x="21" y="86"/>
                      </a:cubicBezTo>
                      <a:cubicBezTo>
                        <a:pt x="22" y="87"/>
                        <a:pt x="24" y="87"/>
                        <a:pt x="25" y="88"/>
                      </a:cubicBezTo>
                      <a:cubicBezTo>
                        <a:pt x="28" y="88"/>
                        <a:pt x="39" y="92"/>
                        <a:pt x="41" y="95"/>
                      </a:cubicBezTo>
                      <a:cubicBezTo>
                        <a:pt x="41" y="95"/>
                        <a:pt x="41" y="95"/>
                        <a:pt x="41" y="95"/>
                      </a:cubicBezTo>
                      <a:cubicBezTo>
                        <a:pt x="41" y="95"/>
                        <a:pt x="41" y="95"/>
                        <a:pt x="41" y="95"/>
                      </a:cubicBezTo>
                      <a:cubicBezTo>
                        <a:pt x="42" y="95"/>
                        <a:pt x="43" y="95"/>
                        <a:pt x="44" y="95"/>
                      </a:cubicBezTo>
                      <a:cubicBezTo>
                        <a:pt x="44" y="95"/>
                        <a:pt x="44" y="95"/>
                        <a:pt x="44" y="95"/>
                      </a:cubicBezTo>
                      <a:cubicBezTo>
                        <a:pt x="45" y="95"/>
                        <a:pt x="46" y="95"/>
                        <a:pt x="46" y="95"/>
                      </a:cubicBezTo>
                      <a:cubicBezTo>
                        <a:pt x="46" y="95"/>
                        <a:pt x="47" y="95"/>
                        <a:pt x="47" y="95"/>
                      </a:cubicBezTo>
                      <a:cubicBezTo>
                        <a:pt x="48" y="94"/>
                        <a:pt x="50" y="94"/>
                        <a:pt x="52" y="96"/>
                      </a:cubicBezTo>
                      <a:cubicBezTo>
                        <a:pt x="52" y="96"/>
                        <a:pt x="52" y="96"/>
                        <a:pt x="52" y="96"/>
                      </a:cubicBezTo>
                      <a:cubicBezTo>
                        <a:pt x="52" y="96"/>
                        <a:pt x="52" y="96"/>
                        <a:pt x="52" y="96"/>
                      </a:cubicBezTo>
                      <a:cubicBezTo>
                        <a:pt x="52" y="96"/>
                        <a:pt x="52" y="96"/>
                        <a:pt x="52" y="96"/>
                      </a:cubicBezTo>
                      <a:cubicBezTo>
                        <a:pt x="56" y="100"/>
                        <a:pt x="59" y="110"/>
                        <a:pt x="59" y="117"/>
                      </a:cubicBezTo>
                      <a:cubicBezTo>
                        <a:pt x="59" y="117"/>
                        <a:pt x="59" y="118"/>
                        <a:pt x="59" y="118"/>
                      </a:cubicBezTo>
                      <a:cubicBezTo>
                        <a:pt x="59" y="118"/>
                        <a:pt x="60" y="118"/>
                        <a:pt x="60" y="118"/>
                      </a:cubicBezTo>
                      <a:cubicBezTo>
                        <a:pt x="60" y="118"/>
                        <a:pt x="61" y="118"/>
                        <a:pt x="61" y="118"/>
                      </a:cubicBezTo>
                      <a:cubicBezTo>
                        <a:pt x="61" y="118"/>
                        <a:pt x="61" y="118"/>
                        <a:pt x="61" y="118"/>
                      </a:cubicBezTo>
                      <a:cubicBezTo>
                        <a:pt x="62" y="118"/>
                        <a:pt x="62" y="118"/>
                        <a:pt x="62" y="118"/>
                      </a:cubicBezTo>
                      <a:cubicBezTo>
                        <a:pt x="62" y="118"/>
                        <a:pt x="63" y="118"/>
                        <a:pt x="63" y="118"/>
                      </a:cubicBezTo>
                      <a:cubicBezTo>
                        <a:pt x="63" y="118"/>
                        <a:pt x="63" y="118"/>
                        <a:pt x="63" y="118"/>
                      </a:cubicBezTo>
                      <a:cubicBezTo>
                        <a:pt x="64" y="118"/>
                        <a:pt x="64" y="118"/>
                        <a:pt x="65" y="117"/>
                      </a:cubicBezTo>
                      <a:cubicBezTo>
                        <a:pt x="66" y="117"/>
                        <a:pt x="67" y="116"/>
                        <a:pt x="69" y="116"/>
                      </a:cubicBezTo>
                      <a:cubicBezTo>
                        <a:pt x="69" y="116"/>
                        <a:pt x="69" y="116"/>
                        <a:pt x="69" y="116"/>
                      </a:cubicBezTo>
                      <a:cubicBezTo>
                        <a:pt x="69" y="116"/>
                        <a:pt x="70" y="116"/>
                        <a:pt x="71" y="117"/>
                      </a:cubicBezTo>
                      <a:cubicBezTo>
                        <a:pt x="71" y="117"/>
                        <a:pt x="72" y="117"/>
                        <a:pt x="72" y="117"/>
                      </a:cubicBezTo>
                      <a:cubicBezTo>
                        <a:pt x="72" y="117"/>
                        <a:pt x="72" y="117"/>
                        <a:pt x="72" y="117"/>
                      </a:cubicBezTo>
                      <a:cubicBezTo>
                        <a:pt x="73" y="118"/>
                        <a:pt x="73" y="118"/>
                        <a:pt x="73" y="118"/>
                      </a:cubicBezTo>
                      <a:cubicBezTo>
                        <a:pt x="73" y="118"/>
                        <a:pt x="73" y="118"/>
                        <a:pt x="73" y="118"/>
                      </a:cubicBezTo>
                      <a:cubicBezTo>
                        <a:pt x="74" y="119"/>
                        <a:pt x="74" y="119"/>
                        <a:pt x="74" y="120"/>
                      </a:cubicBezTo>
                      <a:cubicBezTo>
                        <a:pt x="75" y="120"/>
                        <a:pt x="77" y="120"/>
                        <a:pt x="78" y="119"/>
                      </a:cubicBezTo>
                      <a:cubicBezTo>
                        <a:pt x="81" y="119"/>
                        <a:pt x="83" y="118"/>
                        <a:pt x="84" y="119"/>
                      </a:cubicBezTo>
                      <a:cubicBezTo>
                        <a:pt x="85" y="119"/>
                        <a:pt x="86" y="119"/>
                        <a:pt x="88" y="119"/>
                      </a:cubicBezTo>
                      <a:cubicBezTo>
                        <a:pt x="88" y="119"/>
                        <a:pt x="88" y="119"/>
                        <a:pt x="88" y="119"/>
                      </a:cubicBezTo>
                      <a:cubicBezTo>
                        <a:pt x="89" y="115"/>
                        <a:pt x="91" y="113"/>
                        <a:pt x="94" y="114"/>
                      </a:cubicBezTo>
                      <a:cubicBezTo>
                        <a:pt x="95" y="114"/>
                        <a:pt x="96" y="114"/>
                        <a:pt x="96" y="114"/>
                      </a:cubicBezTo>
                      <a:cubicBezTo>
                        <a:pt x="97" y="115"/>
                        <a:pt x="97" y="115"/>
                        <a:pt x="98" y="115"/>
                      </a:cubicBezTo>
                      <a:cubicBezTo>
                        <a:pt x="98" y="115"/>
                        <a:pt x="98" y="115"/>
                        <a:pt x="99" y="114"/>
                      </a:cubicBezTo>
                      <a:cubicBezTo>
                        <a:pt x="101" y="113"/>
                        <a:pt x="103" y="113"/>
                        <a:pt x="104" y="113"/>
                      </a:cubicBezTo>
                      <a:cubicBezTo>
                        <a:pt x="106" y="113"/>
                        <a:pt x="106" y="113"/>
                        <a:pt x="106" y="113"/>
                      </a:cubicBezTo>
                      <a:cubicBezTo>
                        <a:pt x="107" y="113"/>
                        <a:pt x="107" y="113"/>
                        <a:pt x="107" y="113"/>
                      </a:cubicBezTo>
                      <a:cubicBezTo>
                        <a:pt x="107" y="113"/>
                        <a:pt x="107" y="113"/>
                        <a:pt x="107" y="113"/>
                      </a:cubicBezTo>
                      <a:cubicBezTo>
                        <a:pt x="107" y="113"/>
                        <a:pt x="107" y="113"/>
                        <a:pt x="107" y="113"/>
                      </a:cubicBezTo>
                      <a:cubicBezTo>
                        <a:pt x="107" y="113"/>
                        <a:pt x="107" y="113"/>
                        <a:pt x="107" y="113"/>
                      </a:cubicBezTo>
                      <a:cubicBezTo>
                        <a:pt x="107" y="112"/>
                        <a:pt x="107" y="112"/>
                        <a:pt x="107" y="112"/>
                      </a:cubicBezTo>
                      <a:cubicBezTo>
                        <a:pt x="107" y="112"/>
                        <a:pt x="107" y="112"/>
                        <a:pt x="107" y="112"/>
                      </a:cubicBezTo>
                      <a:cubicBezTo>
                        <a:pt x="107" y="112"/>
                        <a:pt x="107" y="112"/>
                        <a:pt x="107" y="112"/>
                      </a:cubicBezTo>
                      <a:cubicBezTo>
                        <a:pt x="107" y="112"/>
                        <a:pt x="107" y="112"/>
                        <a:pt x="107" y="112"/>
                      </a:cubicBezTo>
                      <a:cubicBezTo>
                        <a:pt x="107" y="112"/>
                        <a:pt x="107" y="112"/>
                        <a:pt x="107" y="112"/>
                      </a:cubicBezTo>
                      <a:cubicBezTo>
                        <a:pt x="107" y="112"/>
                        <a:pt x="107" y="112"/>
                        <a:pt x="107" y="112"/>
                      </a:cubicBezTo>
                      <a:cubicBezTo>
                        <a:pt x="107" y="112"/>
                        <a:pt x="108" y="112"/>
                        <a:pt x="108" y="112"/>
                      </a:cubicBezTo>
                      <a:cubicBezTo>
                        <a:pt x="108" y="112"/>
                        <a:pt x="108" y="112"/>
                        <a:pt x="108" y="112"/>
                      </a:cubicBezTo>
                      <a:cubicBezTo>
                        <a:pt x="108" y="112"/>
                        <a:pt x="108" y="112"/>
                        <a:pt x="108" y="112"/>
                      </a:cubicBezTo>
                      <a:cubicBezTo>
                        <a:pt x="108" y="112"/>
                        <a:pt x="108" y="111"/>
                        <a:pt x="108" y="111"/>
                      </a:cubicBezTo>
                      <a:cubicBezTo>
                        <a:pt x="108" y="111"/>
                        <a:pt x="108" y="111"/>
                        <a:pt x="108" y="111"/>
                      </a:cubicBezTo>
                      <a:cubicBezTo>
                        <a:pt x="109" y="111"/>
                        <a:pt x="109" y="111"/>
                        <a:pt x="109" y="111"/>
                      </a:cubicBezTo>
                      <a:cubicBezTo>
                        <a:pt x="109" y="111"/>
                        <a:pt x="109" y="111"/>
                        <a:pt x="109" y="111"/>
                      </a:cubicBezTo>
                      <a:cubicBezTo>
                        <a:pt x="109" y="111"/>
                        <a:pt x="109" y="111"/>
                        <a:pt x="109" y="111"/>
                      </a:cubicBezTo>
                      <a:cubicBezTo>
                        <a:pt x="109" y="111"/>
                        <a:pt x="110" y="111"/>
                        <a:pt x="110" y="110"/>
                      </a:cubicBezTo>
                      <a:cubicBezTo>
                        <a:pt x="110" y="110"/>
                        <a:pt x="110" y="110"/>
                        <a:pt x="110" y="110"/>
                      </a:cubicBezTo>
                      <a:cubicBezTo>
                        <a:pt x="110" y="110"/>
                        <a:pt x="110" y="110"/>
                        <a:pt x="111" y="110"/>
                      </a:cubicBezTo>
                      <a:cubicBezTo>
                        <a:pt x="111" y="110"/>
                        <a:pt x="111" y="110"/>
                        <a:pt x="111" y="110"/>
                      </a:cubicBezTo>
                      <a:cubicBezTo>
                        <a:pt x="111" y="110"/>
                        <a:pt x="111" y="110"/>
                        <a:pt x="112" y="109"/>
                      </a:cubicBezTo>
                      <a:cubicBezTo>
                        <a:pt x="112" y="109"/>
                        <a:pt x="112" y="109"/>
                        <a:pt x="112" y="109"/>
                      </a:cubicBezTo>
                      <a:cubicBezTo>
                        <a:pt x="112" y="109"/>
                        <a:pt x="113" y="109"/>
                        <a:pt x="113" y="109"/>
                      </a:cubicBezTo>
                      <a:cubicBezTo>
                        <a:pt x="113" y="109"/>
                        <a:pt x="113" y="109"/>
                        <a:pt x="114" y="108"/>
                      </a:cubicBezTo>
                      <a:cubicBezTo>
                        <a:pt x="114" y="108"/>
                        <a:pt x="114" y="108"/>
                        <a:pt x="114" y="108"/>
                      </a:cubicBezTo>
                      <a:cubicBezTo>
                        <a:pt x="115" y="108"/>
                        <a:pt x="115" y="108"/>
                        <a:pt x="115" y="108"/>
                      </a:cubicBezTo>
                      <a:cubicBezTo>
                        <a:pt x="115" y="108"/>
                        <a:pt x="116" y="107"/>
                        <a:pt x="116" y="107"/>
                      </a:cubicBezTo>
                      <a:cubicBezTo>
                        <a:pt x="116" y="107"/>
                        <a:pt x="117" y="107"/>
                        <a:pt x="117" y="107"/>
                      </a:cubicBezTo>
                      <a:cubicBezTo>
                        <a:pt x="117" y="107"/>
                        <a:pt x="117" y="107"/>
                        <a:pt x="118" y="107"/>
                      </a:cubicBezTo>
                      <a:cubicBezTo>
                        <a:pt x="118" y="106"/>
                        <a:pt x="118" y="106"/>
                        <a:pt x="118" y="106"/>
                      </a:cubicBezTo>
                      <a:cubicBezTo>
                        <a:pt x="118" y="105"/>
                        <a:pt x="117" y="105"/>
                        <a:pt x="116" y="104"/>
                      </a:cubicBezTo>
                      <a:cubicBezTo>
                        <a:pt x="114" y="103"/>
                        <a:pt x="111" y="102"/>
                        <a:pt x="110" y="97"/>
                      </a:cubicBezTo>
                      <a:cubicBezTo>
                        <a:pt x="110" y="94"/>
                        <a:pt x="109" y="93"/>
                        <a:pt x="108" y="92"/>
                      </a:cubicBezTo>
                      <a:cubicBezTo>
                        <a:pt x="107" y="90"/>
                        <a:pt x="106" y="89"/>
                        <a:pt x="106" y="86"/>
                      </a:cubicBezTo>
                      <a:cubicBezTo>
                        <a:pt x="106" y="84"/>
                        <a:pt x="106" y="84"/>
                        <a:pt x="106" y="84"/>
                      </a:cubicBezTo>
                      <a:cubicBezTo>
                        <a:pt x="106" y="82"/>
                        <a:pt x="106" y="79"/>
                        <a:pt x="106" y="78"/>
                      </a:cubicBezTo>
                      <a:cubicBezTo>
                        <a:pt x="105" y="78"/>
                        <a:pt x="105" y="77"/>
                        <a:pt x="104" y="76"/>
                      </a:cubicBezTo>
                      <a:cubicBezTo>
                        <a:pt x="104" y="74"/>
                        <a:pt x="105" y="70"/>
                        <a:pt x="107" y="67"/>
                      </a:cubicBezTo>
                      <a:cubicBezTo>
                        <a:pt x="108" y="66"/>
                        <a:pt x="108" y="66"/>
                        <a:pt x="108" y="66"/>
                      </a:cubicBezTo>
                      <a:cubicBezTo>
                        <a:pt x="108" y="66"/>
                        <a:pt x="106" y="65"/>
                        <a:pt x="106" y="65"/>
                      </a:cubicBezTo>
                      <a:cubicBezTo>
                        <a:pt x="104" y="64"/>
                        <a:pt x="102" y="62"/>
                        <a:pt x="101" y="59"/>
                      </a:cubicBezTo>
                      <a:cubicBezTo>
                        <a:pt x="101" y="58"/>
                        <a:pt x="100" y="56"/>
                        <a:pt x="106" y="42"/>
                      </a:cubicBezTo>
                      <a:cubicBezTo>
                        <a:pt x="105" y="42"/>
                        <a:pt x="105" y="42"/>
                        <a:pt x="105" y="41"/>
                      </a:cubicBezTo>
                      <a:cubicBezTo>
                        <a:pt x="104" y="41"/>
                        <a:pt x="103" y="40"/>
                        <a:pt x="103" y="40"/>
                      </a:cubicBezTo>
                      <a:cubicBezTo>
                        <a:pt x="102" y="40"/>
                        <a:pt x="102" y="39"/>
                        <a:pt x="101" y="39"/>
                      </a:cubicBezTo>
                      <a:cubicBezTo>
                        <a:pt x="100" y="38"/>
                        <a:pt x="100" y="38"/>
                        <a:pt x="100" y="38"/>
                      </a:cubicBezTo>
                      <a:cubicBezTo>
                        <a:pt x="99" y="37"/>
                        <a:pt x="98" y="37"/>
                        <a:pt x="97" y="36"/>
                      </a:cubicBezTo>
                      <a:cubicBezTo>
                        <a:pt x="97" y="36"/>
                        <a:pt x="97" y="36"/>
                        <a:pt x="97" y="36"/>
                      </a:cubicBezTo>
                      <a:cubicBezTo>
                        <a:pt x="96" y="35"/>
                        <a:pt x="95" y="35"/>
                        <a:pt x="95" y="34"/>
                      </a:cubicBezTo>
                      <a:cubicBezTo>
                        <a:pt x="94" y="34"/>
                        <a:pt x="94" y="34"/>
                        <a:pt x="94" y="34"/>
                      </a:cubicBezTo>
                      <a:cubicBezTo>
                        <a:pt x="93" y="33"/>
                        <a:pt x="93" y="33"/>
                        <a:pt x="92" y="33"/>
                      </a:cubicBezTo>
                      <a:cubicBezTo>
                        <a:pt x="92" y="32"/>
                        <a:pt x="92" y="32"/>
                        <a:pt x="91" y="32"/>
                      </a:cubicBezTo>
                      <a:cubicBezTo>
                        <a:pt x="91" y="32"/>
                        <a:pt x="91" y="31"/>
                        <a:pt x="90" y="31"/>
                      </a:cubicBezTo>
                      <a:cubicBezTo>
                        <a:pt x="90" y="31"/>
                        <a:pt x="90" y="31"/>
                        <a:pt x="90" y="31"/>
                      </a:cubicBezTo>
                      <a:cubicBezTo>
                        <a:pt x="89" y="31"/>
                        <a:pt x="89" y="31"/>
                        <a:pt x="89" y="31"/>
                      </a:cubicBezTo>
                      <a:cubicBezTo>
                        <a:pt x="89" y="30"/>
                        <a:pt x="88" y="29"/>
                        <a:pt x="88" y="29"/>
                      </a:cubicBezTo>
                      <a:cubicBezTo>
                        <a:pt x="87" y="29"/>
                        <a:pt x="87" y="29"/>
                        <a:pt x="87" y="29"/>
                      </a:cubicBezTo>
                      <a:cubicBezTo>
                        <a:pt x="88" y="22"/>
                        <a:pt x="88" y="22"/>
                        <a:pt x="88" y="22"/>
                      </a:cubicBezTo>
                      <a:cubicBezTo>
                        <a:pt x="49" y="1"/>
                        <a:pt x="49" y="1"/>
                        <a:pt x="49" y="1"/>
                      </a:cubicBezTo>
                      <a:cubicBezTo>
                        <a:pt x="48" y="6"/>
                        <a:pt x="46" y="9"/>
                        <a:pt x="43" y="1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606" name="Freeform 1798">
                  <a:extLst>
                    <a:ext uri="{FF2B5EF4-FFF2-40B4-BE49-F238E27FC236}">
                      <a16:creationId xmlns:a16="http://schemas.microsoft.com/office/drawing/2014/main" id="{E383BD69-3F1C-4CFA-B342-EAD6BDEB889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96" y="3066"/>
                  <a:ext cx="2" cy="1"/>
                </a:xfrm>
                <a:custGeom>
                  <a:avLst/>
                  <a:gdLst>
                    <a:gd name="T0" fmla="*/ 0 w 2"/>
                    <a:gd name="T1" fmla="*/ 0 h 1"/>
                    <a:gd name="T2" fmla="*/ 2 w 2"/>
                    <a:gd name="T3" fmla="*/ 1 h 1"/>
                    <a:gd name="T4" fmla="*/ 0 w 2"/>
                    <a:gd name="T5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" h="1">
                      <a:moveTo>
                        <a:pt x="0" y="0"/>
                      </a:moveTo>
                      <a:cubicBezTo>
                        <a:pt x="1" y="0"/>
                        <a:pt x="2" y="0"/>
                        <a:pt x="2" y="1"/>
                      </a:cubicBezTo>
                      <a:cubicBezTo>
                        <a:pt x="2" y="0"/>
                        <a:pt x="1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607" name="Freeform 1799">
                  <a:extLst>
                    <a:ext uri="{FF2B5EF4-FFF2-40B4-BE49-F238E27FC236}">
                      <a16:creationId xmlns:a16="http://schemas.microsoft.com/office/drawing/2014/main" id="{A713EC7C-1610-4CCC-B168-1EC5E533AE8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99" y="3067"/>
                  <a:ext cx="2" cy="1"/>
                </a:xfrm>
                <a:custGeom>
                  <a:avLst/>
                  <a:gdLst>
                    <a:gd name="T0" fmla="*/ 0 w 2"/>
                    <a:gd name="T1" fmla="*/ 0 h 1"/>
                    <a:gd name="T2" fmla="*/ 2 w 2"/>
                    <a:gd name="T3" fmla="*/ 1 h 1"/>
                    <a:gd name="T4" fmla="*/ 0 w 2"/>
                    <a:gd name="T5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" h="1">
                      <a:moveTo>
                        <a:pt x="0" y="0"/>
                      </a:moveTo>
                      <a:cubicBezTo>
                        <a:pt x="1" y="0"/>
                        <a:pt x="1" y="1"/>
                        <a:pt x="2" y="1"/>
                      </a:cubicBezTo>
                      <a:cubicBezTo>
                        <a:pt x="1" y="1"/>
                        <a:pt x="1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608" name="Freeform 1800">
                  <a:extLst>
                    <a:ext uri="{FF2B5EF4-FFF2-40B4-BE49-F238E27FC236}">
                      <a16:creationId xmlns:a16="http://schemas.microsoft.com/office/drawing/2014/main" id="{597F22A7-431E-47A0-B58F-C82ABDD7193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94" y="2998"/>
                  <a:ext cx="1" cy="1"/>
                </a:xfrm>
                <a:custGeom>
                  <a:avLst/>
                  <a:gdLst>
                    <a:gd name="T0" fmla="*/ 1 w 1"/>
                    <a:gd name="T1" fmla="*/ 0 h 1"/>
                    <a:gd name="T2" fmla="*/ 0 w 1"/>
                    <a:gd name="T3" fmla="*/ 1 h 1"/>
                    <a:gd name="T4" fmla="*/ 1 w 1"/>
                    <a:gd name="T5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1" h="1">
                      <a:moveTo>
                        <a:pt x="1" y="0"/>
                      </a:moveTo>
                      <a:cubicBezTo>
                        <a:pt x="1" y="0"/>
                        <a:pt x="1" y="0"/>
                        <a:pt x="0" y="1"/>
                      </a:cubicBezTo>
                      <a:cubicBezTo>
                        <a:pt x="1" y="0"/>
                        <a:pt x="1" y="0"/>
                        <a:pt x="1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609" name="Freeform 1801">
                  <a:extLst>
                    <a:ext uri="{FF2B5EF4-FFF2-40B4-BE49-F238E27FC236}">
                      <a16:creationId xmlns:a16="http://schemas.microsoft.com/office/drawing/2014/main" id="{26108DD6-14DE-4685-91E5-B8E64C53C31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91" y="3000"/>
                  <a:ext cx="2" cy="1"/>
                </a:xfrm>
                <a:custGeom>
                  <a:avLst/>
                  <a:gdLst>
                    <a:gd name="T0" fmla="*/ 2 w 2"/>
                    <a:gd name="T1" fmla="*/ 0 h 1"/>
                    <a:gd name="T2" fmla="*/ 0 w 2"/>
                    <a:gd name="T3" fmla="*/ 1 h 1"/>
                    <a:gd name="T4" fmla="*/ 2 w 2"/>
                    <a:gd name="T5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" h="1">
                      <a:moveTo>
                        <a:pt x="2" y="0"/>
                      </a:moveTo>
                      <a:cubicBezTo>
                        <a:pt x="2" y="0"/>
                        <a:pt x="1" y="1"/>
                        <a:pt x="0" y="1"/>
                      </a:cubicBezTo>
                      <a:cubicBezTo>
                        <a:pt x="1" y="1"/>
                        <a:pt x="2" y="0"/>
                        <a:pt x="2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610" name="Freeform 1802">
                  <a:extLst>
                    <a:ext uri="{FF2B5EF4-FFF2-40B4-BE49-F238E27FC236}">
                      <a16:creationId xmlns:a16="http://schemas.microsoft.com/office/drawing/2014/main" id="{4B185F25-7052-4A69-9617-20649880EB8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93" y="2999"/>
                  <a:ext cx="1" cy="1"/>
                </a:xfrm>
                <a:custGeom>
                  <a:avLst/>
                  <a:gdLst>
                    <a:gd name="T0" fmla="*/ 1 w 1"/>
                    <a:gd name="T1" fmla="*/ 0 h 1"/>
                    <a:gd name="T2" fmla="*/ 0 w 1"/>
                    <a:gd name="T3" fmla="*/ 1 h 1"/>
                    <a:gd name="T4" fmla="*/ 1 w 1"/>
                    <a:gd name="T5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1" h="1">
                      <a:moveTo>
                        <a:pt x="1" y="0"/>
                      </a:moveTo>
                      <a:cubicBezTo>
                        <a:pt x="1" y="0"/>
                        <a:pt x="1" y="1"/>
                        <a:pt x="0" y="1"/>
                      </a:cubicBezTo>
                      <a:cubicBezTo>
                        <a:pt x="1" y="1"/>
                        <a:pt x="1" y="0"/>
                        <a:pt x="1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611" name="Freeform 1803">
                  <a:extLst>
                    <a:ext uri="{FF2B5EF4-FFF2-40B4-BE49-F238E27FC236}">
                      <a16:creationId xmlns:a16="http://schemas.microsoft.com/office/drawing/2014/main" id="{4FD63817-FF29-4E6F-8400-298E3EA4235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65" y="3013"/>
                  <a:ext cx="1" cy="2"/>
                </a:xfrm>
                <a:custGeom>
                  <a:avLst/>
                  <a:gdLst>
                    <a:gd name="T0" fmla="*/ 0 w 1"/>
                    <a:gd name="T1" fmla="*/ 0 h 2"/>
                    <a:gd name="T2" fmla="*/ 1 w 1"/>
                    <a:gd name="T3" fmla="*/ 2 h 2"/>
                    <a:gd name="T4" fmla="*/ 0 w 1"/>
                    <a:gd name="T5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1" h="2">
                      <a:moveTo>
                        <a:pt x="0" y="0"/>
                      </a:moveTo>
                      <a:cubicBezTo>
                        <a:pt x="0" y="0"/>
                        <a:pt x="1" y="1"/>
                        <a:pt x="1" y="2"/>
                      </a:cubicBezTo>
                      <a:cubicBezTo>
                        <a:pt x="1" y="1"/>
                        <a:pt x="0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612" name="Freeform 1804">
                  <a:extLst>
                    <a:ext uri="{FF2B5EF4-FFF2-40B4-BE49-F238E27FC236}">
                      <a16:creationId xmlns:a16="http://schemas.microsoft.com/office/drawing/2014/main" id="{ED0A7D36-2201-4EC1-960F-E043E7F7B2C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67" y="301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613" name="Freeform 1805">
                  <a:extLst>
                    <a:ext uri="{FF2B5EF4-FFF2-40B4-BE49-F238E27FC236}">
                      <a16:creationId xmlns:a16="http://schemas.microsoft.com/office/drawing/2014/main" id="{FC7FAB03-7009-4F2A-A0CA-2230E9C2C1F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73" y="302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614" name="Freeform 1806">
                  <a:extLst>
                    <a:ext uri="{FF2B5EF4-FFF2-40B4-BE49-F238E27FC236}">
                      <a16:creationId xmlns:a16="http://schemas.microsoft.com/office/drawing/2014/main" id="{1883A70B-D656-459C-BBCC-E965D408264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68" y="3016"/>
                  <a:ext cx="0" cy="1"/>
                </a:xfrm>
                <a:custGeom>
                  <a:avLst/>
                  <a:gdLst>
                    <a:gd name="T0" fmla="*/ 0 w 1"/>
                    <a:gd name="T1" fmla="*/ 0 h 1"/>
                    <a:gd name="T2" fmla="*/ 1 w 1"/>
                    <a:gd name="T3" fmla="*/ 1 h 1"/>
                    <a:gd name="T4" fmla="*/ 0 w 1"/>
                    <a:gd name="T5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1" h="1">
                      <a:moveTo>
                        <a:pt x="0" y="0"/>
                      </a:moveTo>
                      <a:cubicBezTo>
                        <a:pt x="1" y="0"/>
                        <a:pt x="1" y="0"/>
                        <a:pt x="1" y="1"/>
                      </a:cubicBezTo>
                      <a:cubicBezTo>
                        <a:pt x="1" y="0"/>
                        <a:pt x="1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615" name="Freeform 1807">
                  <a:extLst>
                    <a:ext uri="{FF2B5EF4-FFF2-40B4-BE49-F238E27FC236}">
                      <a16:creationId xmlns:a16="http://schemas.microsoft.com/office/drawing/2014/main" id="{162EF1BD-8285-4BA3-A44D-F2F7DA55312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76" y="3022"/>
                  <a:ext cx="1" cy="1"/>
                </a:xfrm>
                <a:custGeom>
                  <a:avLst/>
                  <a:gdLst>
                    <a:gd name="T0" fmla="*/ 0 w 1"/>
                    <a:gd name="T1" fmla="*/ 0 h 1"/>
                    <a:gd name="T2" fmla="*/ 1 w 1"/>
                    <a:gd name="T3" fmla="*/ 1 h 1"/>
                    <a:gd name="T4" fmla="*/ 0 w 1"/>
                    <a:gd name="T5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1" h="1">
                      <a:moveTo>
                        <a:pt x="0" y="0"/>
                      </a:moveTo>
                      <a:cubicBezTo>
                        <a:pt x="0" y="0"/>
                        <a:pt x="0" y="0"/>
                        <a:pt x="1" y="1"/>
                      </a:cubicBezTo>
                      <a:cubicBezTo>
                        <a:pt x="1" y="0"/>
                        <a:pt x="0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616" name="Freeform 1808">
                  <a:extLst>
                    <a:ext uri="{FF2B5EF4-FFF2-40B4-BE49-F238E27FC236}">
                      <a16:creationId xmlns:a16="http://schemas.microsoft.com/office/drawing/2014/main" id="{0C8BCBE5-7421-445D-A5FA-D816C0308E9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70" y="3018"/>
                  <a:ext cx="1" cy="0"/>
                </a:xfrm>
                <a:custGeom>
                  <a:avLst/>
                  <a:gdLst>
                    <a:gd name="T0" fmla="*/ 0 w 1"/>
                    <a:gd name="T1" fmla="*/ 1 w 1"/>
                    <a:gd name="T2" fmla="*/ 0 w 1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</a:cxnLst>
                  <a:rect l="0" t="0" r="r" b="b"/>
                  <a:pathLst>
                    <a:path w="1">
                      <a:moveTo>
                        <a:pt x="0" y="0"/>
                      </a:moveTo>
                      <a:cubicBezTo>
                        <a:pt x="0" y="0"/>
                        <a:pt x="0" y="0"/>
                        <a:pt x="1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617" name="Freeform 1809">
                  <a:extLst>
                    <a:ext uri="{FF2B5EF4-FFF2-40B4-BE49-F238E27FC236}">
                      <a16:creationId xmlns:a16="http://schemas.microsoft.com/office/drawing/2014/main" id="{C6E8EDF4-47CD-4858-8F60-42013073E76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79" y="3024"/>
                  <a:ext cx="2" cy="1"/>
                </a:xfrm>
                <a:custGeom>
                  <a:avLst/>
                  <a:gdLst>
                    <a:gd name="T0" fmla="*/ 0 w 2"/>
                    <a:gd name="T1" fmla="*/ 0 h 1"/>
                    <a:gd name="T2" fmla="*/ 2 w 2"/>
                    <a:gd name="T3" fmla="*/ 1 h 1"/>
                    <a:gd name="T4" fmla="*/ 0 w 2"/>
                    <a:gd name="T5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" h="1">
                      <a:moveTo>
                        <a:pt x="0" y="0"/>
                      </a:moveTo>
                      <a:cubicBezTo>
                        <a:pt x="0" y="0"/>
                        <a:pt x="1" y="1"/>
                        <a:pt x="2" y="1"/>
                      </a:cubicBezTo>
                      <a:cubicBezTo>
                        <a:pt x="1" y="1"/>
                        <a:pt x="0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618" name="Rectangle 1810">
                  <a:extLst>
                    <a:ext uri="{FF2B5EF4-FFF2-40B4-BE49-F238E27FC236}">
                      <a16:creationId xmlns:a16="http://schemas.microsoft.com/office/drawing/2014/main" id="{8A9B3C31-B3D7-4C7E-9999-45A95F58B72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001" y="2985"/>
                  <a:ext cx="1" cy="1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619" name="Freeform 1811">
                  <a:extLst>
                    <a:ext uri="{FF2B5EF4-FFF2-40B4-BE49-F238E27FC236}">
                      <a16:creationId xmlns:a16="http://schemas.microsoft.com/office/drawing/2014/main" id="{DE935108-F541-4A27-ADC6-95F34C5F2CF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81" y="3022"/>
                  <a:ext cx="1" cy="0"/>
                </a:xfrm>
                <a:custGeom>
                  <a:avLst/>
                  <a:gdLst>
                    <a:gd name="T0" fmla="*/ 1 w 1"/>
                    <a:gd name="T1" fmla="*/ 0 w 1"/>
                    <a:gd name="T2" fmla="*/ 1 w 1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</a:cxnLst>
                  <a:rect l="0" t="0" r="r" b="b"/>
                  <a:pathLst>
                    <a:path w="1">
                      <a:moveTo>
                        <a:pt x="1" y="0"/>
                      </a:moveTo>
                      <a:cubicBezTo>
                        <a:pt x="1" y="0"/>
                        <a:pt x="1" y="0"/>
                        <a:pt x="0" y="0"/>
                      </a:cubicBezTo>
                      <a:cubicBezTo>
                        <a:pt x="0" y="0"/>
                        <a:pt x="1" y="0"/>
                        <a:pt x="1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620" name="Freeform 1812">
                  <a:extLst>
                    <a:ext uri="{FF2B5EF4-FFF2-40B4-BE49-F238E27FC236}">
                      <a16:creationId xmlns:a16="http://schemas.microsoft.com/office/drawing/2014/main" id="{D88FC935-7681-43C2-9A31-43E26E0EA73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82" y="3021"/>
                  <a:ext cx="1" cy="1"/>
                </a:xfrm>
                <a:custGeom>
                  <a:avLst/>
                  <a:gdLst>
                    <a:gd name="T0" fmla="*/ 1 w 1"/>
                    <a:gd name="T1" fmla="*/ 0 h 1"/>
                    <a:gd name="T2" fmla="*/ 0 w 1"/>
                    <a:gd name="T3" fmla="*/ 1 h 1"/>
                    <a:gd name="T4" fmla="*/ 1 w 1"/>
                    <a:gd name="T5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1" h="1">
                      <a:moveTo>
                        <a:pt x="1" y="0"/>
                      </a:moveTo>
                      <a:cubicBezTo>
                        <a:pt x="1" y="0"/>
                        <a:pt x="1" y="1"/>
                        <a:pt x="0" y="1"/>
                      </a:cubicBezTo>
                      <a:cubicBezTo>
                        <a:pt x="1" y="1"/>
                        <a:pt x="1" y="0"/>
                        <a:pt x="1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621" name="Freeform 1813">
                  <a:extLst>
                    <a:ext uri="{FF2B5EF4-FFF2-40B4-BE49-F238E27FC236}">
                      <a16:creationId xmlns:a16="http://schemas.microsoft.com/office/drawing/2014/main" id="{8DD936D5-E802-4C72-B208-C30927D66B6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80" y="3023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622" name="Freeform 1814">
                  <a:extLst>
                    <a:ext uri="{FF2B5EF4-FFF2-40B4-BE49-F238E27FC236}">
                      <a16:creationId xmlns:a16="http://schemas.microsoft.com/office/drawing/2014/main" id="{90B05141-8C4E-420A-9075-AF0F05177CF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83" y="3021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623" name="Freeform 1815">
                  <a:extLst>
                    <a:ext uri="{FF2B5EF4-FFF2-40B4-BE49-F238E27FC236}">
                      <a16:creationId xmlns:a16="http://schemas.microsoft.com/office/drawing/2014/main" id="{422EF3E1-8A21-40D7-AADE-689E87D3792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91" y="3003"/>
                  <a:ext cx="0" cy="0"/>
                </a:xfrm>
                <a:custGeom>
                  <a:avLst/>
                  <a:gdLst>
                    <a:gd name="T0" fmla="*/ 0 h 1"/>
                    <a:gd name="T1" fmla="*/ 1 h 1"/>
                    <a:gd name="T2" fmla="*/ 0 h 1"/>
                  </a:gdLst>
                  <a:ahLst/>
                  <a:cxnLst>
                    <a:cxn ang="0">
                      <a:pos x="0" y="T0"/>
                    </a:cxn>
                    <a:cxn ang="0">
                      <a:pos x="0" y="T1"/>
                    </a:cxn>
                    <a:cxn ang="0">
                      <a:pos x="0" y="T2"/>
                    </a:cxn>
                  </a:cxnLst>
                  <a:rect l="0" t="0" r="r" b="b"/>
                  <a:pathLst>
                    <a:path h="1">
                      <a:moveTo>
                        <a:pt x="0" y="0"/>
                      </a:moveTo>
                      <a:cubicBezTo>
                        <a:pt x="0" y="0"/>
                        <a:pt x="0" y="1"/>
                        <a:pt x="0" y="1"/>
                      </a:cubicBezTo>
                      <a:cubicBezTo>
                        <a:pt x="0" y="1"/>
                        <a:pt x="0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624" name="Freeform 1816">
                  <a:extLst>
                    <a:ext uri="{FF2B5EF4-FFF2-40B4-BE49-F238E27FC236}">
                      <a16:creationId xmlns:a16="http://schemas.microsoft.com/office/drawing/2014/main" id="{BC0FACCB-F2D0-4DDF-96E8-866D5CF3557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91" y="3001"/>
                  <a:ext cx="0" cy="2"/>
                </a:xfrm>
                <a:custGeom>
                  <a:avLst/>
                  <a:gdLst>
                    <a:gd name="T0" fmla="*/ 0 h 2"/>
                    <a:gd name="T1" fmla="*/ 2 h 2"/>
                    <a:gd name="T2" fmla="*/ 0 h 2"/>
                  </a:gdLst>
                  <a:ahLst/>
                  <a:cxnLst>
                    <a:cxn ang="0">
                      <a:pos x="0" y="T0"/>
                    </a:cxn>
                    <a:cxn ang="0">
                      <a:pos x="0" y="T1"/>
                    </a:cxn>
                    <a:cxn ang="0">
                      <a:pos x="0" y="T2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cubicBezTo>
                        <a:pt x="0" y="1"/>
                        <a:pt x="0" y="1"/>
                        <a:pt x="0" y="2"/>
                      </a:cubicBezTo>
                      <a:cubicBezTo>
                        <a:pt x="0" y="1"/>
                        <a:pt x="0" y="1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625" name="Freeform 1817">
                  <a:extLst>
                    <a:ext uri="{FF2B5EF4-FFF2-40B4-BE49-F238E27FC236}">
                      <a16:creationId xmlns:a16="http://schemas.microsoft.com/office/drawing/2014/main" id="{442AA327-9E2B-4AFD-9509-41936583FB8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84" y="3092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626" name="Freeform 1818">
                  <a:extLst>
                    <a:ext uri="{FF2B5EF4-FFF2-40B4-BE49-F238E27FC236}">
                      <a16:creationId xmlns:a16="http://schemas.microsoft.com/office/drawing/2014/main" id="{90B8BEF2-EFD2-4A16-BF4F-C71E16BFF92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85" y="3091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627" name="Freeform 1819">
                  <a:extLst>
                    <a:ext uri="{FF2B5EF4-FFF2-40B4-BE49-F238E27FC236}">
                      <a16:creationId xmlns:a16="http://schemas.microsoft.com/office/drawing/2014/main" id="{76E49705-BF8C-4419-AFB8-B0C24BFC24E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85" y="3091"/>
                  <a:ext cx="1" cy="0"/>
                </a:xfrm>
                <a:custGeom>
                  <a:avLst/>
                  <a:gdLst>
                    <a:gd name="T0" fmla="*/ 1 w 1"/>
                    <a:gd name="T1" fmla="*/ 0 h 1"/>
                    <a:gd name="T2" fmla="*/ 0 w 1"/>
                    <a:gd name="T3" fmla="*/ 1 h 1"/>
                    <a:gd name="T4" fmla="*/ 1 w 1"/>
                    <a:gd name="T5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1" h="1">
                      <a:moveTo>
                        <a:pt x="1" y="0"/>
                      </a:moveTo>
                      <a:cubicBezTo>
                        <a:pt x="1" y="1"/>
                        <a:pt x="0" y="1"/>
                        <a:pt x="0" y="1"/>
                      </a:cubicBezTo>
                      <a:cubicBezTo>
                        <a:pt x="0" y="1"/>
                        <a:pt x="1" y="1"/>
                        <a:pt x="1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628" name="Freeform 1820">
                  <a:extLst>
                    <a:ext uri="{FF2B5EF4-FFF2-40B4-BE49-F238E27FC236}">
                      <a16:creationId xmlns:a16="http://schemas.microsoft.com/office/drawing/2014/main" id="{E2D6C19B-1036-47E4-9AAC-5C651DAEF62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84" y="3091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629" name="Freeform 1821">
                  <a:extLst>
                    <a:ext uri="{FF2B5EF4-FFF2-40B4-BE49-F238E27FC236}">
                      <a16:creationId xmlns:a16="http://schemas.microsoft.com/office/drawing/2014/main" id="{70594911-35CA-4159-BBD9-3E3AF19B09C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92" y="3088"/>
                  <a:ext cx="1" cy="0"/>
                </a:xfrm>
                <a:custGeom>
                  <a:avLst/>
                  <a:gdLst>
                    <a:gd name="T0" fmla="*/ 1 w 1"/>
                    <a:gd name="T1" fmla="*/ 0 w 1"/>
                    <a:gd name="T2" fmla="*/ 1 w 1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</a:cxnLst>
                  <a:rect l="0" t="0" r="r" b="b"/>
                  <a:pathLst>
                    <a:path w="1">
                      <a:moveTo>
                        <a:pt x="1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1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630" name="Freeform 1822">
                  <a:extLst>
                    <a:ext uri="{FF2B5EF4-FFF2-40B4-BE49-F238E27FC236}">
                      <a16:creationId xmlns:a16="http://schemas.microsoft.com/office/drawing/2014/main" id="{31609FA6-D04B-41E1-967B-744E23CB63B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37" y="3097"/>
                  <a:ext cx="0" cy="1"/>
                </a:xfrm>
                <a:custGeom>
                  <a:avLst/>
                  <a:gdLst>
                    <a:gd name="T0" fmla="*/ 0 h 1"/>
                    <a:gd name="T1" fmla="*/ 1 h 1"/>
                    <a:gd name="T2" fmla="*/ 0 h 1"/>
                  </a:gdLst>
                  <a:ahLst/>
                  <a:cxnLst>
                    <a:cxn ang="0">
                      <a:pos x="0" y="T0"/>
                    </a:cxn>
                    <a:cxn ang="0">
                      <a:pos x="0" y="T1"/>
                    </a:cxn>
                    <a:cxn ang="0">
                      <a:pos x="0" y="T2"/>
                    </a:cxn>
                  </a:cxnLst>
                  <a:rect l="0" t="0" r="r" b="b"/>
                  <a:pathLst>
                    <a:path h="1">
                      <a:moveTo>
                        <a:pt x="0" y="0"/>
                      </a:moveTo>
                      <a:cubicBezTo>
                        <a:pt x="0" y="0"/>
                        <a:pt x="0" y="1"/>
                        <a:pt x="0" y="1"/>
                      </a:cubicBezTo>
                      <a:cubicBezTo>
                        <a:pt x="0" y="1"/>
                        <a:pt x="0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631" name="Freeform 1823">
                  <a:extLst>
                    <a:ext uri="{FF2B5EF4-FFF2-40B4-BE49-F238E27FC236}">
                      <a16:creationId xmlns:a16="http://schemas.microsoft.com/office/drawing/2014/main" id="{452C1D70-EBF2-4565-8834-831B6DCC1A1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39" y="3098"/>
                  <a:ext cx="1" cy="0"/>
                </a:xfrm>
                <a:custGeom>
                  <a:avLst/>
                  <a:gdLst>
                    <a:gd name="T0" fmla="*/ 1 w 1"/>
                    <a:gd name="T1" fmla="*/ 0 w 1"/>
                    <a:gd name="T2" fmla="*/ 1 w 1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</a:cxnLst>
                  <a:rect l="0" t="0" r="r" b="b"/>
                  <a:pathLst>
                    <a:path w="1">
                      <a:moveTo>
                        <a:pt x="1" y="0"/>
                      </a:moveTo>
                      <a:cubicBezTo>
                        <a:pt x="1" y="0"/>
                        <a:pt x="1" y="0"/>
                        <a:pt x="0" y="0"/>
                      </a:cubicBezTo>
                      <a:cubicBezTo>
                        <a:pt x="1" y="0"/>
                        <a:pt x="1" y="0"/>
                        <a:pt x="1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632" name="Freeform 1824">
                  <a:extLst>
                    <a:ext uri="{FF2B5EF4-FFF2-40B4-BE49-F238E27FC236}">
                      <a16:creationId xmlns:a16="http://schemas.microsoft.com/office/drawing/2014/main" id="{5C348B25-4207-4025-B961-FC3A4D2E4FE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38" y="3098"/>
                  <a:ext cx="1" cy="0"/>
                </a:xfrm>
                <a:custGeom>
                  <a:avLst/>
                  <a:gdLst>
                    <a:gd name="T0" fmla="*/ 1 w 1"/>
                    <a:gd name="T1" fmla="*/ 0 w 1"/>
                    <a:gd name="T2" fmla="*/ 1 w 1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</a:cxnLst>
                  <a:rect l="0" t="0" r="r" b="b"/>
                  <a:pathLst>
                    <a:path w="1">
                      <a:moveTo>
                        <a:pt x="1" y="0"/>
                      </a:moveTo>
                      <a:cubicBezTo>
                        <a:pt x="1" y="0"/>
                        <a:pt x="0" y="0"/>
                        <a:pt x="0" y="0"/>
                      </a:cubicBezTo>
                      <a:cubicBezTo>
                        <a:pt x="0" y="0"/>
                        <a:pt x="1" y="0"/>
                        <a:pt x="1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633" name="Freeform 1825">
                  <a:extLst>
                    <a:ext uri="{FF2B5EF4-FFF2-40B4-BE49-F238E27FC236}">
                      <a16:creationId xmlns:a16="http://schemas.microsoft.com/office/drawing/2014/main" id="{FDD365BF-AAA3-4699-9B48-1B18675DAD1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41" y="3098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634" name="Freeform 1826">
                  <a:extLst>
                    <a:ext uri="{FF2B5EF4-FFF2-40B4-BE49-F238E27FC236}">
                      <a16:creationId xmlns:a16="http://schemas.microsoft.com/office/drawing/2014/main" id="{AF7EEE7E-E03D-459C-A97D-25D1EA36720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83" y="3092"/>
                  <a:ext cx="1" cy="0"/>
                </a:xfrm>
                <a:custGeom>
                  <a:avLst/>
                  <a:gdLst>
                    <a:gd name="T0" fmla="*/ 1 w 1"/>
                    <a:gd name="T1" fmla="*/ 0 w 1"/>
                    <a:gd name="T2" fmla="*/ 1 w 1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</a:cxnLst>
                  <a:rect l="0" t="0" r="r" b="b"/>
                  <a:pathLst>
                    <a:path w="1">
                      <a:moveTo>
                        <a:pt x="1" y="0"/>
                      </a:moveTo>
                      <a:cubicBezTo>
                        <a:pt x="1" y="0"/>
                        <a:pt x="0" y="0"/>
                        <a:pt x="0" y="0"/>
                      </a:cubicBezTo>
                      <a:cubicBezTo>
                        <a:pt x="0" y="0"/>
                        <a:pt x="1" y="0"/>
                        <a:pt x="1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635" name="Freeform 1827">
                  <a:extLst>
                    <a:ext uri="{FF2B5EF4-FFF2-40B4-BE49-F238E27FC236}">
                      <a16:creationId xmlns:a16="http://schemas.microsoft.com/office/drawing/2014/main" id="{68EAB8B8-FB6F-473C-B33C-08FBAC3BC62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83" y="3092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636" name="Freeform 1828">
                  <a:extLst>
                    <a:ext uri="{FF2B5EF4-FFF2-40B4-BE49-F238E27FC236}">
                      <a16:creationId xmlns:a16="http://schemas.microsoft.com/office/drawing/2014/main" id="{75013BFD-26DE-4037-8F8C-F953B97460B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83" y="3093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637" name="Freeform 1829">
                  <a:extLst>
                    <a:ext uri="{FF2B5EF4-FFF2-40B4-BE49-F238E27FC236}">
                      <a16:creationId xmlns:a16="http://schemas.microsoft.com/office/drawing/2014/main" id="{244D010F-00D8-4523-ADEB-F6F98B07A44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83" y="3092"/>
                  <a:ext cx="0" cy="1"/>
                </a:xfrm>
                <a:custGeom>
                  <a:avLst/>
                  <a:gdLst>
                    <a:gd name="T0" fmla="*/ 0 h 1"/>
                    <a:gd name="T1" fmla="*/ 1 h 1"/>
                    <a:gd name="T2" fmla="*/ 0 h 1"/>
                  </a:gdLst>
                  <a:ahLst/>
                  <a:cxnLst>
                    <a:cxn ang="0">
                      <a:pos x="0" y="T0"/>
                    </a:cxn>
                    <a:cxn ang="0">
                      <a:pos x="0" y="T1"/>
                    </a:cxn>
                    <a:cxn ang="0">
                      <a:pos x="0" y="T2"/>
                    </a:cxn>
                  </a:cxnLst>
                  <a:rect l="0" t="0" r="r" b="b"/>
                  <a:pathLst>
                    <a:path h="1">
                      <a:moveTo>
                        <a:pt x="0" y="0"/>
                      </a:moveTo>
                      <a:cubicBezTo>
                        <a:pt x="0" y="0"/>
                        <a:pt x="0" y="0"/>
                        <a:pt x="0" y="1"/>
                      </a:cubicBezTo>
                      <a:cubicBezTo>
                        <a:pt x="0" y="0"/>
                        <a:pt x="0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638" name="Freeform 1830">
                  <a:extLst>
                    <a:ext uri="{FF2B5EF4-FFF2-40B4-BE49-F238E27FC236}">
                      <a16:creationId xmlns:a16="http://schemas.microsoft.com/office/drawing/2014/main" id="{3E746CB4-0CAA-4B09-8009-4520A2485BA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90" y="3088"/>
                  <a:ext cx="1" cy="1"/>
                </a:xfrm>
                <a:custGeom>
                  <a:avLst/>
                  <a:gdLst>
                    <a:gd name="T0" fmla="*/ 1 w 1"/>
                    <a:gd name="T1" fmla="*/ 0 h 1"/>
                    <a:gd name="T2" fmla="*/ 0 w 1"/>
                    <a:gd name="T3" fmla="*/ 1 h 1"/>
                    <a:gd name="T4" fmla="*/ 1 w 1"/>
                    <a:gd name="T5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1" h="1">
                      <a:moveTo>
                        <a:pt x="1" y="0"/>
                      </a:moveTo>
                      <a:cubicBezTo>
                        <a:pt x="1" y="0"/>
                        <a:pt x="0" y="1"/>
                        <a:pt x="0" y="1"/>
                      </a:cubicBezTo>
                      <a:cubicBezTo>
                        <a:pt x="0" y="1"/>
                        <a:pt x="1" y="0"/>
                        <a:pt x="1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639" name="Freeform 1831">
                  <a:extLst>
                    <a:ext uri="{FF2B5EF4-FFF2-40B4-BE49-F238E27FC236}">
                      <a16:creationId xmlns:a16="http://schemas.microsoft.com/office/drawing/2014/main" id="{8D27377D-DC51-4019-8BDC-DAD580F4B2D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49" y="3097"/>
                  <a:ext cx="1" cy="1"/>
                </a:xfrm>
                <a:custGeom>
                  <a:avLst/>
                  <a:gdLst>
                    <a:gd name="T0" fmla="*/ 0 w 1"/>
                    <a:gd name="T1" fmla="*/ 0 h 1"/>
                    <a:gd name="T2" fmla="*/ 1 w 1"/>
                    <a:gd name="T3" fmla="*/ 1 h 1"/>
                    <a:gd name="T4" fmla="*/ 0 w 1"/>
                    <a:gd name="T5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1" h="1">
                      <a:moveTo>
                        <a:pt x="0" y="0"/>
                      </a:moveTo>
                      <a:cubicBezTo>
                        <a:pt x="1" y="1"/>
                        <a:pt x="1" y="1"/>
                        <a:pt x="1" y="1"/>
                      </a:cubicBezTo>
                      <a:cubicBezTo>
                        <a:pt x="1" y="1"/>
                        <a:pt x="1" y="1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</p:grpSp>
          <p:sp>
            <p:nvSpPr>
              <p:cNvPr id="419" name="Freeform 1833">
                <a:extLst>
                  <a:ext uri="{FF2B5EF4-FFF2-40B4-BE49-F238E27FC236}">
                    <a16:creationId xmlns:a16="http://schemas.microsoft.com/office/drawing/2014/main" id="{BD5E70D4-1EF1-4187-BDDF-86B09F1DFA8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050" y="3098"/>
                <a:ext cx="5" cy="2"/>
              </a:xfrm>
              <a:custGeom>
                <a:avLst/>
                <a:gdLst>
                  <a:gd name="T0" fmla="*/ 0 w 5"/>
                  <a:gd name="T1" fmla="*/ 0 h 2"/>
                  <a:gd name="T2" fmla="*/ 1 w 5"/>
                  <a:gd name="T3" fmla="*/ 2 h 2"/>
                  <a:gd name="T4" fmla="*/ 5 w 5"/>
                  <a:gd name="T5" fmla="*/ 1 h 2"/>
                  <a:gd name="T6" fmla="*/ 1 w 5"/>
                  <a:gd name="T7" fmla="*/ 2 h 2"/>
                  <a:gd name="T8" fmla="*/ 0 w 5"/>
                  <a:gd name="T9" fmla="*/ 0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" h="2">
                    <a:moveTo>
                      <a:pt x="0" y="0"/>
                    </a:moveTo>
                    <a:cubicBezTo>
                      <a:pt x="1" y="1"/>
                      <a:pt x="1" y="1"/>
                      <a:pt x="1" y="2"/>
                    </a:cubicBezTo>
                    <a:cubicBezTo>
                      <a:pt x="2" y="2"/>
                      <a:pt x="4" y="2"/>
                      <a:pt x="5" y="1"/>
                    </a:cubicBezTo>
                    <a:cubicBezTo>
                      <a:pt x="4" y="2"/>
                      <a:pt x="2" y="2"/>
                      <a:pt x="1" y="2"/>
                    </a:cubicBezTo>
                    <a:cubicBezTo>
                      <a:pt x="1" y="1"/>
                      <a:pt x="1" y="1"/>
                      <a:pt x="0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420" name="Freeform 1834">
                <a:extLst>
                  <a:ext uri="{FF2B5EF4-FFF2-40B4-BE49-F238E27FC236}">
                    <a16:creationId xmlns:a16="http://schemas.microsoft.com/office/drawing/2014/main" id="{7BF6FE3A-194C-40E8-A909-7CC573EF399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090" y="3089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421" name="Freeform 1835">
                <a:extLst>
                  <a:ext uri="{FF2B5EF4-FFF2-40B4-BE49-F238E27FC236}">
                    <a16:creationId xmlns:a16="http://schemas.microsoft.com/office/drawing/2014/main" id="{08CD0B75-B950-4E0B-BBD8-72248780D7C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046" y="3096"/>
                <a:ext cx="2" cy="1"/>
              </a:xfrm>
              <a:custGeom>
                <a:avLst/>
                <a:gdLst>
                  <a:gd name="T0" fmla="*/ 0 w 2"/>
                  <a:gd name="T1" fmla="*/ 0 h 1"/>
                  <a:gd name="T2" fmla="*/ 2 w 2"/>
                  <a:gd name="T3" fmla="*/ 1 h 1"/>
                  <a:gd name="T4" fmla="*/ 0 w 2"/>
                  <a:gd name="T5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" h="1">
                    <a:moveTo>
                      <a:pt x="0" y="0"/>
                    </a:moveTo>
                    <a:cubicBezTo>
                      <a:pt x="0" y="0"/>
                      <a:pt x="1" y="0"/>
                      <a:pt x="2" y="1"/>
                    </a:cubicBezTo>
                    <a:cubicBezTo>
                      <a:pt x="1" y="0"/>
                      <a:pt x="0" y="0"/>
                      <a:pt x="0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422" name="Freeform 1836">
                <a:extLst>
                  <a:ext uri="{FF2B5EF4-FFF2-40B4-BE49-F238E27FC236}">
                    <a16:creationId xmlns:a16="http://schemas.microsoft.com/office/drawing/2014/main" id="{CBFFCDFC-6AEF-4EDA-98A1-69B67007E0A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086" y="3091"/>
                <a:ext cx="1" cy="0"/>
              </a:xfrm>
              <a:custGeom>
                <a:avLst/>
                <a:gdLst>
                  <a:gd name="T0" fmla="*/ 1 w 1"/>
                  <a:gd name="T1" fmla="*/ 0 w 1"/>
                  <a:gd name="T2" fmla="*/ 1 w 1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1">
                    <a:moveTo>
                      <a:pt x="1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1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423" name="Freeform 1837">
                <a:extLst>
                  <a:ext uri="{FF2B5EF4-FFF2-40B4-BE49-F238E27FC236}">
                    <a16:creationId xmlns:a16="http://schemas.microsoft.com/office/drawing/2014/main" id="{A6254585-4BF6-4AEF-AC06-6A6E996E59E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048" y="3097"/>
                <a:ext cx="1" cy="0"/>
              </a:xfrm>
              <a:custGeom>
                <a:avLst/>
                <a:gdLst>
                  <a:gd name="T0" fmla="*/ 1 w 1"/>
                  <a:gd name="T1" fmla="*/ 0 w 1"/>
                  <a:gd name="T2" fmla="*/ 1 w 1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1">
                    <a:moveTo>
                      <a:pt x="1" y="0"/>
                    </a:moveTo>
                    <a:cubicBezTo>
                      <a:pt x="1" y="0"/>
                      <a:pt x="0" y="0"/>
                      <a:pt x="0" y="0"/>
                    </a:cubicBezTo>
                    <a:cubicBezTo>
                      <a:pt x="0" y="0"/>
                      <a:pt x="1" y="0"/>
                      <a:pt x="1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424" name="Freeform 1838">
                <a:extLst>
                  <a:ext uri="{FF2B5EF4-FFF2-40B4-BE49-F238E27FC236}">
                    <a16:creationId xmlns:a16="http://schemas.microsoft.com/office/drawing/2014/main" id="{FAB4942B-B743-4EEF-919F-7D77FCF36CC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083" y="3092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425" name="Freeform 1839">
                <a:extLst>
                  <a:ext uri="{FF2B5EF4-FFF2-40B4-BE49-F238E27FC236}">
                    <a16:creationId xmlns:a16="http://schemas.microsoft.com/office/drawing/2014/main" id="{A41C1107-7A0D-4FB2-81E4-2E0922B47BB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087" y="3090"/>
                <a:ext cx="1" cy="1"/>
              </a:xfrm>
              <a:custGeom>
                <a:avLst/>
                <a:gdLst>
                  <a:gd name="T0" fmla="*/ 1 w 1"/>
                  <a:gd name="T1" fmla="*/ 0 h 1"/>
                  <a:gd name="T2" fmla="*/ 0 w 1"/>
                  <a:gd name="T3" fmla="*/ 1 h 1"/>
                  <a:gd name="T4" fmla="*/ 1 w 1"/>
                  <a:gd name="T5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" h="1">
                    <a:moveTo>
                      <a:pt x="1" y="0"/>
                    </a:moveTo>
                    <a:cubicBezTo>
                      <a:pt x="0" y="1"/>
                      <a:pt x="0" y="1"/>
                      <a:pt x="0" y="1"/>
                    </a:cubicBezTo>
                    <a:cubicBezTo>
                      <a:pt x="0" y="1"/>
                      <a:pt x="0" y="1"/>
                      <a:pt x="1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426" name="Freeform 1840">
                <a:extLst>
                  <a:ext uri="{FF2B5EF4-FFF2-40B4-BE49-F238E27FC236}">
                    <a16:creationId xmlns:a16="http://schemas.microsoft.com/office/drawing/2014/main" id="{01D8D365-4AE5-4220-BF09-52778E8AA81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088" y="3090"/>
                <a:ext cx="1" cy="0"/>
              </a:xfrm>
              <a:custGeom>
                <a:avLst/>
                <a:gdLst>
                  <a:gd name="T0" fmla="*/ 1 w 1"/>
                  <a:gd name="T1" fmla="*/ 0 w 1"/>
                  <a:gd name="T2" fmla="*/ 1 w 1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1">
                    <a:moveTo>
                      <a:pt x="1" y="0"/>
                    </a:moveTo>
                    <a:cubicBezTo>
                      <a:pt x="1" y="0"/>
                      <a:pt x="0" y="0"/>
                      <a:pt x="0" y="0"/>
                    </a:cubicBezTo>
                    <a:cubicBezTo>
                      <a:pt x="0" y="0"/>
                      <a:pt x="1" y="0"/>
                      <a:pt x="1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427" name="Freeform 1841">
                <a:extLst>
                  <a:ext uri="{FF2B5EF4-FFF2-40B4-BE49-F238E27FC236}">
                    <a16:creationId xmlns:a16="http://schemas.microsoft.com/office/drawing/2014/main" id="{4DA07A4A-C1BD-4EEF-89D3-DD9B7F21752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015" y="3089"/>
                <a:ext cx="31" cy="67"/>
              </a:xfrm>
              <a:custGeom>
                <a:avLst/>
                <a:gdLst>
                  <a:gd name="T0" fmla="*/ 10 w 32"/>
                  <a:gd name="T1" fmla="*/ 2 h 70"/>
                  <a:gd name="T2" fmla="*/ 9 w 32"/>
                  <a:gd name="T3" fmla="*/ 2 h 70"/>
                  <a:gd name="T4" fmla="*/ 9 w 32"/>
                  <a:gd name="T5" fmla="*/ 2 h 70"/>
                  <a:gd name="T6" fmla="*/ 9 w 32"/>
                  <a:gd name="T7" fmla="*/ 2 h 70"/>
                  <a:gd name="T8" fmla="*/ 8 w 32"/>
                  <a:gd name="T9" fmla="*/ 3 h 70"/>
                  <a:gd name="T10" fmla="*/ 8 w 32"/>
                  <a:gd name="T11" fmla="*/ 3 h 70"/>
                  <a:gd name="T12" fmla="*/ 7 w 32"/>
                  <a:gd name="T13" fmla="*/ 3 h 70"/>
                  <a:gd name="T14" fmla="*/ 7 w 32"/>
                  <a:gd name="T15" fmla="*/ 3 h 70"/>
                  <a:gd name="T16" fmla="*/ 6 w 32"/>
                  <a:gd name="T17" fmla="*/ 3 h 70"/>
                  <a:gd name="T18" fmla="*/ 6 w 32"/>
                  <a:gd name="T19" fmla="*/ 19 h 70"/>
                  <a:gd name="T20" fmla="*/ 7 w 32"/>
                  <a:gd name="T21" fmla="*/ 22 h 70"/>
                  <a:gd name="T22" fmla="*/ 3 w 32"/>
                  <a:gd name="T23" fmla="*/ 24 h 70"/>
                  <a:gd name="T24" fmla="*/ 2 w 32"/>
                  <a:gd name="T25" fmla="*/ 24 h 70"/>
                  <a:gd name="T26" fmla="*/ 0 w 32"/>
                  <a:gd name="T27" fmla="*/ 35 h 70"/>
                  <a:gd name="T28" fmla="*/ 1 w 32"/>
                  <a:gd name="T29" fmla="*/ 37 h 70"/>
                  <a:gd name="T30" fmla="*/ 2 w 32"/>
                  <a:gd name="T31" fmla="*/ 38 h 70"/>
                  <a:gd name="T32" fmla="*/ 2 w 32"/>
                  <a:gd name="T33" fmla="*/ 38 h 70"/>
                  <a:gd name="T34" fmla="*/ 3 w 32"/>
                  <a:gd name="T35" fmla="*/ 39 h 70"/>
                  <a:gd name="T36" fmla="*/ 3 w 32"/>
                  <a:gd name="T37" fmla="*/ 39 h 70"/>
                  <a:gd name="T38" fmla="*/ 4 w 32"/>
                  <a:gd name="T39" fmla="*/ 40 h 70"/>
                  <a:gd name="T40" fmla="*/ 8 w 32"/>
                  <a:gd name="T41" fmla="*/ 43 h 70"/>
                  <a:gd name="T42" fmla="*/ 9 w 32"/>
                  <a:gd name="T43" fmla="*/ 43 h 70"/>
                  <a:gd name="T44" fmla="*/ 14 w 32"/>
                  <a:gd name="T45" fmla="*/ 42 h 70"/>
                  <a:gd name="T46" fmla="*/ 19 w 32"/>
                  <a:gd name="T47" fmla="*/ 46 h 70"/>
                  <a:gd name="T48" fmla="*/ 18 w 32"/>
                  <a:gd name="T49" fmla="*/ 56 h 70"/>
                  <a:gd name="T50" fmla="*/ 17 w 32"/>
                  <a:gd name="T51" fmla="*/ 60 h 70"/>
                  <a:gd name="T52" fmla="*/ 17 w 32"/>
                  <a:gd name="T53" fmla="*/ 61 h 70"/>
                  <a:gd name="T54" fmla="*/ 23 w 32"/>
                  <a:gd name="T55" fmla="*/ 70 h 70"/>
                  <a:gd name="T56" fmla="*/ 25 w 32"/>
                  <a:gd name="T57" fmla="*/ 63 h 70"/>
                  <a:gd name="T58" fmla="*/ 29 w 32"/>
                  <a:gd name="T59" fmla="*/ 61 h 70"/>
                  <a:gd name="T60" fmla="*/ 30 w 32"/>
                  <a:gd name="T61" fmla="*/ 57 h 70"/>
                  <a:gd name="T62" fmla="*/ 31 w 32"/>
                  <a:gd name="T63" fmla="*/ 50 h 70"/>
                  <a:gd name="T64" fmla="*/ 31 w 32"/>
                  <a:gd name="T65" fmla="*/ 47 h 70"/>
                  <a:gd name="T66" fmla="*/ 30 w 32"/>
                  <a:gd name="T67" fmla="*/ 46 h 70"/>
                  <a:gd name="T68" fmla="*/ 29 w 32"/>
                  <a:gd name="T69" fmla="*/ 45 h 70"/>
                  <a:gd name="T70" fmla="*/ 28 w 32"/>
                  <a:gd name="T71" fmla="*/ 44 h 70"/>
                  <a:gd name="T72" fmla="*/ 28 w 32"/>
                  <a:gd name="T73" fmla="*/ 44 h 70"/>
                  <a:gd name="T74" fmla="*/ 26 w 32"/>
                  <a:gd name="T75" fmla="*/ 43 h 70"/>
                  <a:gd name="T76" fmla="*/ 23 w 32"/>
                  <a:gd name="T77" fmla="*/ 44 h 70"/>
                  <a:gd name="T78" fmla="*/ 23 w 32"/>
                  <a:gd name="T79" fmla="*/ 44 h 70"/>
                  <a:gd name="T80" fmla="*/ 11 w 32"/>
                  <a:gd name="T81" fmla="*/ 24 h 70"/>
                  <a:gd name="T82" fmla="*/ 12 w 32"/>
                  <a:gd name="T83" fmla="*/ 14 h 70"/>
                  <a:gd name="T84" fmla="*/ 12 w 32"/>
                  <a:gd name="T85" fmla="*/ 4 h 70"/>
                  <a:gd name="T86" fmla="*/ 10 w 32"/>
                  <a:gd name="T87" fmla="*/ 0 h 70"/>
                  <a:gd name="T88" fmla="*/ 10 w 32"/>
                  <a:gd name="T89" fmla="*/ 0 h 70"/>
                  <a:gd name="T90" fmla="*/ 10 w 32"/>
                  <a:gd name="T91" fmla="*/ 1 h 70"/>
                  <a:gd name="T92" fmla="*/ 10 w 32"/>
                  <a:gd name="T93" fmla="*/ 2 h 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</a:cxnLst>
                <a:rect l="0" t="0" r="r" b="b"/>
                <a:pathLst>
                  <a:path w="32" h="70">
                    <a:moveTo>
                      <a:pt x="10" y="2"/>
                    </a:moveTo>
                    <a:cubicBezTo>
                      <a:pt x="9" y="2"/>
                      <a:pt x="9" y="2"/>
                      <a:pt x="9" y="2"/>
                    </a:cubicBezTo>
                    <a:cubicBezTo>
                      <a:pt x="9" y="2"/>
                      <a:pt x="9" y="2"/>
                      <a:pt x="9" y="2"/>
                    </a:cubicBezTo>
                    <a:cubicBezTo>
                      <a:pt x="9" y="2"/>
                      <a:pt x="9" y="2"/>
                      <a:pt x="9" y="2"/>
                    </a:cubicBezTo>
                    <a:cubicBezTo>
                      <a:pt x="9" y="3"/>
                      <a:pt x="8" y="3"/>
                      <a:pt x="8" y="3"/>
                    </a:cubicBezTo>
                    <a:cubicBezTo>
                      <a:pt x="8" y="3"/>
                      <a:pt x="8" y="3"/>
                      <a:pt x="8" y="3"/>
                    </a:cubicBezTo>
                    <a:cubicBezTo>
                      <a:pt x="8" y="3"/>
                      <a:pt x="8" y="3"/>
                      <a:pt x="7" y="3"/>
                    </a:cubicBezTo>
                    <a:cubicBezTo>
                      <a:pt x="7" y="3"/>
                      <a:pt x="7" y="3"/>
                      <a:pt x="7" y="3"/>
                    </a:cubicBezTo>
                    <a:cubicBezTo>
                      <a:pt x="6" y="3"/>
                      <a:pt x="6" y="3"/>
                      <a:pt x="6" y="3"/>
                    </a:cubicBezTo>
                    <a:cubicBezTo>
                      <a:pt x="5" y="6"/>
                      <a:pt x="5" y="18"/>
                      <a:pt x="6" y="19"/>
                    </a:cubicBezTo>
                    <a:cubicBezTo>
                      <a:pt x="7" y="21"/>
                      <a:pt x="7" y="22"/>
                      <a:pt x="7" y="22"/>
                    </a:cubicBezTo>
                    <a:cubicBezTo>
                      <a:pt x="6" y="24"/>
                      <a:pt x="5" y="24"/>
                      <a:pt x="3" y="24"/>
                    </a:cubicBezTo>
                    <a:cubicBezTo>
                      <a:pt x="3" y="24"/>
                      <a:pt x="2" y="24"/>
                      <a:pt x="2" y="24"/>
                    </a:cubicBezTo>
                    <a:cubicBezTo>
                      <a:pt x="2" y="27"/>
                      <a:pt x="2" y="33"/>
                      <a:pt x="0" y="35"/>
                    </a:cubicBezTo>
                    <a:cubicBezTo>
                      <a:pt x="0" y="36"/>
                      <a:pt x="1" y="36"/>
                      <a:pt x="1" y="37"/>
                    </a:cubicBezTo>
                    <a:cubicBezTo>
                      <a:pt x="1" y="37"/>
                      <a:pt x="1" y="38"/>
                      <a:pt x="2" y="38"/>
                    </a:cubicBezTo>
                    <a:cubicBezTo>
                      <a:pt x="2" y="38"/>
                      <a:pt x="2" y="38"/>
                      <a:pt x="2" y="38"/>
                    </a:cubicBezTo>
                    <a:cubicBezTo>
                      <a:pt x="2" y="38"/>
                      <a:pt x="2" y="38"/>
                      <a:pt x="3" y="39"/>
                    </a:cubicBezTo>
                    <a:cubicBezTo>
                      <a:pt x="3" y="39"/>
                      <a:pt x="3" y="39"/>
                      <a:pt x="3" y="39"/>
                    </a:cubicBezTo>
                    <a:cubicBezTo>
                      <a:pt x="3" y="39"/>
                      <a:pt x="4" y="40"/>
                      <a:pt x="4" y="40"/>
                    </a:cubicBezTo>
                    <a:cubicBezTo>
                      <a:pt x="5" y="41"/>
                      <a:pt x="7" y="43"/>
                      <a:pt x="8" y="43"/>
                    </a:cubicBezTo>
                    <a:cubicBezTo>
                      <a:pt x="8" y="43"/>
                      <a:pt x="9" y="43"/>
                      <a:pt x="9" y="43"/>
                    </a:cubicBezTo>
                    <a:cubicBezTo>
                      <a:pt x="10" y="42"/>
                      <a:pt x="12" y="42"/>
                      <a:pt x="14" y="42"/>
                    </a:cubicBezTo>
                    <a:cubicBezTo>
                      <a:pt x="17" y="42"/>
                      <a:pt x="18" y="43"/>
                      <a:pt x="19" y="46"/>
                    </a:cubicBezTo>
                    <a:cubicBezTo>
                      <a:pt x="20" y="49"/>
                      <a:pt x="19" y="53"/>
                      <a:pt x="18" y="56"/>
                    </a:cubicBezTo>
                    <a:cubicBezTo>
                      <a:pt x="17" y="58"/>
                      <a:pt x="17" y="60"/>
                      <a:pt x="17" y="60"/>
                    </a:cubicBezTo>
                    <a:cubicBezTo>
                      <a:pt x="17" y="61"/>
                      <a:pt x="17" y="61"/>
                      <a:pt x="17" y="61"/>
                    </a:cubicBezTo>
                    <a:cubicBezTo>
                      <a:pt x="18" y="63"/>
                      <a:pt x="20" y="67"/>
                      <a:pt x="23" y="70"/>
                    </a:cubicBezTo>
                    <a:cubicBezTo>
                      <a:pt x="22" y="67"/>
                      <a:pt x="23" y="65"/>
                      <a:pt x="25" y="63"/>
                    </a:cubicBezTo>
                    <a:cubicBezTo>
                      <a:pt x="26" y="61"/>
                      <a:pt x="28" y="61"/>
                      <a:pt x="29" y="61"/>
                    </a:cubicBezTo>
                    <a:cubicBezTo>
                      <a:pt x="30" y="61"/>
                      <a:pt x="31" y="61"/>
                      <a:pt x="30" y="57"/>
                    </a:cubicBezTo>
                    <a:cubicBezTo>
                      <a:pt x="30" y="53"/>
                      <a:pt x="31" y="51"/>
                      <a:pt x="31" y="50"/>
                    </a:cubicBezTo>
                    <a:cubicBezTo>
                      <a:pt x="32" y="48"/>
                      <a:pt x="32" y="48"/>
                      <a:pt x="31" y="47"/>
                    </a:cubicBezTo>
                    <a:cubicBezTo>
                      <a:pt x="30" y="47"/>
                      <a:pt x="30" y="46"/>
                      <a:pt x="30" y="46"/>
                    </a:cubicBezTo>
                    <a:cubicBezTo>
                      <a:pt x="29" y="46"/>
                      <a:pt x="29" y="46"/>
                      <a:pt x="29" y="45"/>
                    </a:cubicBezTo>
                    <a:cubicBezTo>
                      <a:pt x="29" y="45"/>
                      <a:pt x="29" y="45"/>
                      <a:pt x="28" y="44"/>
                    </a:cubicBezTo>
                    <a:cubicBezTo>
                      <a:pt x="28" y="44"/>
                      <a:pt x="28" y="44"/>
                      <a:pt x="28" y="44"/>
                    </a:cubicBezTo>
                    <a:cubicBezTo>
                      <a:pt x="27" y="44"/>
                      <a:pt x="27" y="43"/>
                      <a:pt x="26" y="43"/>
                    </a:cubicBezTo>
                    <a:cubicBezTo>
                      <a:pt x="25" y="43"/>
                      <a:pt x="25" y="44"/>
                      <a:pt x="23" y="44"/>
                    </a:cubicBezTo>
                    <a:cubicBezTo>
                      <a:pt x="23" y="44"/>
                      <a:pt x="23" y="44"/>
                      <a:pt x="23" y="44"/>
                    </a:cubicBezTo>
                    <a:cubicBezTo>
                      <a:pt x="18" y="44"/>
                      <a:pt x="12" y="31"/>
                      <a:pt x="11" y="24"/>
                    </a:cubicBezTo>
                    <a:cubicBezTo>
                      <a:pt x="10" y="20"/>
                      <a:pt x="11" y="17"/>
                      <a:pt x="12" y="14"/>
                    </a:cubicBezTo>
                    <a:cubicBezTo>
                      <a:pt x="13" y="11"/>
                      <a:pt x="14" y="8"/>
                      <a:pt x="12" y="4"/>
                    </a:cubicBezTo>
                    <a:cubicBezTo>
                      <a:pt x="11" y="3"/>
                      <a:pt x="11" y="1"/>
                      <a:pt x="10" y="0"/>
                    </a:cubicBezTo>
                    <a:cubicBezTo>
                      <a:pt x="10" y="0"/>
                      <a:pt x="10" y="0"/>
                      <a:pt x="10" y="0"/>
                    </a:cubicBezTo>
                    <a:cubicBezTo>
                      <a:pt x="10" y="1"/>
                      <a:pt x="10" y="1"/>
                      <a:pt x="10" y="1"/>
                    </a:cubicBezTo>
                    <a:cubicBezTo>
                      <a:pt x="10" y="2"/>
                      <a:pt x="10" y="2"/>
                      <a:pt x="10" y="2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428" name="Freeform 1842">
                <a:extLst>
                  <a:ext uri="{FF2B5EF4-FFF2-40B4-BE49-F238E27FC236}">
                    <a16:creationId xmlns:a16="http://schemas.microsoft.com/office/drawing/2014/main" id="{84BB880B-EE7D-4A74-BE7E-92C22751F0E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022" y="3080"/>
                <a:ext cx="2" cy="4"/>
              </a:xfrm>
              <a:custGeom>
                <a:avLst/>
                <a:gdLst>
                  <a:gd name="T0" fmla="*/ 0 w 2"/>
                  <a:gd name="T1" fmla="*/ 0 h 4"/>
                  <a:gd name="T2" fmla="*/ 2 w 2"/>
                  <a:gd name="T3" fmla="*/ 4 h 4"/>
                  <a:gd name="T4" fmla="*/ 2 w 2"/>
                  <a:gd name="T5" fmla="*/ 4 h 4"/>
                  <a:gd name="T6" fmla="*/ 1 w 2"/>
                  <a:gd name="T7" fmla="*/ 0 h 4"/>
                  <a:gd name="T8" fmla="*/ 1 w 2"/>
                  <a:gd name="T9" fmla="*/ 0 h 4"/>
                  <a:gd name="T10" fmla="*/ 0 w 2"/>
                  <a:gd name="T11" fmla="*/ 0 h 4"/>
                  <a:gd name="T12" fmla="*/ 0 w 2"/>
                  <a:gd name="T13" fmla="*/ 0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" h="4">
                    <a:moveTo>
                      <a:pt x="0" y="0"/>
                    </a:moveTo>
                    <a:cubicBezTo>
                      <a:pt x="1" y="1"/>
                      <a:pt x="1" y="2"/>
                      <a:pt x="2" y="4"/>
                    </a:cubicBezTo>
                    <a:cubicBezTo>
                      <a:pt x="2" y="4"/>
                      <a:pt x="2" y="4"/>
                      <a:pt x="2" y="4"/>
                    </a:cubicBezTo>
                    <a:cubicBezTo>
                      <a:pt x="1" y="2"/>
                      <a:pt x="1" y="1"/>
                      <a:pt x="1" y="0"/>
                    </a:cubicBezTo>
                    <a:cubicBezTo>
                      <a:pt x="1" y="0"/>
                      <a:pt x="1" y="0"/>
                      <a:pt x="1" y="0"/>
                    </a:cubicBezTo>
                    <a:cubicBezTo>
                      <a:pt x="1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429" name="Freeform 1843">
                <a:extLst>
                  <a:ext uri="{FF2B5EF4-FFF2-40B4-BE49-F238E27FC236}">
                    <a16:creationId xmlns:a16="http://schemas.microsoft.com/office/drawing/2014/main" id="{4DCBF5FC-01C1-4C95-BDD2-AB65D985FCD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023" y="3091"/>
                <a:ext cx="1" cy="0"/>
              </a:xfrm>
              <a:custGeom>
                <a:avLst/>
                <a:gdLst>
                  <a:gd name="T0" fmla="*/ 0 w 1"/>
                  <a:gd name="T1" fmla="*/ 1 h 1"/>
                  <a:gd name="T2" fmla="*/ 1 w 1"/>
                  <a:gd name="T3" fmla="*/ 0 h 1"/>
                  <a:gd name="T4" fmla="*/ 0 w 1"/>
                  <a:gd name="T5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" h="1">
                    <a:moveTo>
                      <a:pt x="0" y="1"/>
                    </a:moveTo>
                    <a:cubicBezTo>
                      <a:pt x="0" y="1"/>
                      <a:pt x="1" y="1"/>
                      <a:pt x="1" y="0"/>
                    </a:cubicBezTo>
                    <a:cubicBezTo>
                      <a:pt x="1" y="1"/>
                      <a:pt x="0" y="1"/>
                      <a:pt x="0" y="1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430" name="Freeform 1844">
                <a:extLst>
                  <a:ext uri="{FF2B5EF4-FFF2-40B4-BE49-F238E27FC236}">
                    <a16:creationId xmlns:a16="http://schemas.microsoft.com/office/drawing/2014/main" id="{4AADC8C0-6EC0-4D8F-87FB-B2ED7E07A10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024" y="3091"/>
                <a:ext cx="0" cy="0"/>
              </a:xfrm>
              <a:custGeom>
                <a:avLst/>
                <a:gdLst>
                  <a:gd name="T0" fmla="*/ 1 w 1"/>
                  <a:gd name="T1" fmla="*/ 0 w 1"/>
                  <a:gd name="T2" fmla="*/ 0 w 1"/>
                  <a:gd name="T3" fmla="*/ 1 w 1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  <a:cxn ang="0">
                    <a:pos x="T3" y="0"/>
                  </a:cxn>
                </a:cxnLst>
                <a:rect l="0" t="0" r="r" b="b"/>
                <a:pathLst>
                  <a:path w="1">
                    <a:moveTo>
                      <a:pt x="1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1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431" name="Freeform 1845">
                <a:extLst>
                  <a:ext uri="{FF2B5EF4-FFF2-40B4-BE49-F238E27FC236}">
                    <a16:creationId xmlns:a16="http://schemas.microsoft.com/office/drawing/2014/main" id="{7BCA9F53-0AEA-4FA2-A42E-5380413C972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024" y="3089"/>
                <a:ext cx="0" cy="1"/>
              </a:xfrm>
              <a:custGeom>
                <a:avLst/>
                <a:gdLst>
                  <a:gd name="T0" fmla="*/ 0 h 1"/>
                  <a:gd name="T1" fmla="*/ 1 h 1"/>
                  <a:gd name="T2" fmla="*/ 0 h 1"/>
                </a:gdLst>
                <a:ahLst/>
                <a:cxnLst>
                  <a:cxn ang="0">
                    <a:pos x="0" y="T0"/>
                  </a:cxn>
                  <a:cxn ang="0">
                    <a:pos x="0" y="T1"/>
                  </a:cxn>
                  <a:cxn ang="0">
                    <a:pos x="0" y="T2"/>
                  </a:cxn>
                </a:cxnLst>
                <a:rect l="0" t="0" r="r" b="b"/>
                <a:pathLst>
                  <a:path h="1">
                    <a:moveTo>
                      <a:pt x="0" y="0"/>
                    </a:moveTo>
                    <a:cubicBezTo>
                      <a:pt x="0" y="1"/>
                      <a:pt x="0" y="1"/>
                      <a:pt x="0" y="1"/>
                    </a:cubicBezTo>
                    <a:cubicBezTo>
                      <a:pt x="0" y="1"/>
                      <a:pt x="0" y="1"/>
                      <a:pt x="0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432" name="Freeform 1846">
                <a:extLst>
                  <a:ext uri="{FF2B5EF4-FFF2-40B4-BE49-F238E27FC236}">
                    <a16:creationId xmlns:a16="http://schemas.microsoft.com/office/drawing/2014/main" id="{0C9606BA-112B-4779-8373-6BC9C245E6B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022" y="3080"/>
                <a:ext cx="2" cy="4"/>
              </a:xfrm>
              <a:custGeom>
                <a:avLst/>
                <a:gdLst>
                  <a:gd name="T0" fmla="*/ 2 w 2"/>
                  <a:gd name="T1" fmla="*/ 4 h 4"/>
                  <a:gd name="T2" fmla="*/ 0 w 2"/>
                  <a:gd name="T3" fmla="*/ 0 h 4"/>
                  <a:gd name="T4" fmla="*/ 2 w 2"/>
                  <a:gd name="T5" fmla="*/ 4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" h="4">
                    <a:moveTo>
                      <a:pt x="2" y="4"/>
                    </a:moveTo>
                    <a:cubicBezTo>
                      <a:pt x="1" y="2"/>
                      <a:pt x="1" y="1"/>
                      <a:pt x="0" y="0"/>
                    </a:cubicBezTo>
                    <a:cubicBezTo>
                      <a:pt x="1" y="1"/>
                      <a:pt x="1" y="2"/>
                      <a:pt x="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433" name="Freeform 1847">
                <a:extLst>
                  <a:ext uri="{FF2B5EF4-FFF2-40B4-BE49-F238E27FC236}">
                    <a16:creationId xmlns:a16="http://schemas.microsoft.com/office/drawing/2014/main" id="{05035F9A-12EC-4CDD-B230-B7015C58D6C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022" y="3091"/>
                <a:ext cx="1" cy="0"/>
              </a:xfrm>
              <a:custGeom>
                <a:avLst/>
                <a:gdLst>
                  <a:gd name="T0" fmla="*/ 1 w 1"/>
                  <a:gd name="T1" fmla="*/ 0 w 1"/>
                  <a:gd name="T2" fmla="*/ 0 w 1"/>
                  <a:gd name="T3" fmla="*/ 1 w 1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  <a:cxn ang="0">
                    <a:pos x="T3" y="0"/>
                  </a:cxn>
                </a:cxnLst>
                <a:rect l="0" t="0" r="r" b="b"/>
                <a:pathLst>
                  <a:path w="1">
                    <a:moveTo>
                      <a:pt x="1" y="0"/>
                    </a:moveTo>
                    <a:cubicBezTo>
                      <a:pt x="1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1" y="0"/>
                      <a:pt x="1" y="0"/>
                      <a:pt x="1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434" name="Freeform 1848">
                <a:extLst>
                  <a:ext uri="{FF2B5EF4-FFF2-40B4-BE49-F238E27FC236}">
                    <a16:creationId xmlns:a16="http://schemas.microsoft.com/office/drawing/2014/main" id="{824490D4-3A1D-4990-B4F8-6A7EB50242C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044" y="3133"/>
                <a:ext cx="1" cy="1"/>
              </a:xfrm>
              <a:custGeom>
                <a:avLst/>
                <a:gdLst>
                  <a:gd name="T0" fmla="*/ 0 w 1"/>
                  <a:gd name="T1" fmla="*/ 0 h 1"/>
                  <a:gd name="T2" fmla="*/ 1 w 1"/>
                  <a:gd name="T3" fmla="*/ 1 h 1"/>
                  <a:gd name="T4" fmla="*/ 0 w 1"/>
                  <a:gd name="T5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" h="1">
                    <a:moveTo>
                      <a:pt x="0" y="0"/>
                    </a:moveTo>
                    <a:cubicBezTo>
                      <a:pt x="0" y="0"/>
                      <a:pt x="0" y="1"/>
                      <a:pt x="1" y="1"/>
                    </a:cubicBezTo>
                    <a:cubicBezTo>
                      <a:pt x="0" y="1"/>
                      <a:pt x="0" y="0"/>
                      <a:pt x="0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435" name="Freeform 1849">
                <a:extLst>
                  <a:ext uri="{FF2B5EF4-FFF2-40B4-BE49-F238E27FC236}">
                    <a16:creationId xmlns:a16="http://schemas.microsoft.com/office/drawing/2014/main" id="{B1151259-5811-4FAD-B6CF-C92221A469F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017" y="3125"/>
                <a:ext cx="1" cy="1"/>
              </a:xfrm>
              <a:custGeom>
                <a:avLst/>
                <a:gdLst>
                  <a:gd name="T0" fmla="*/ 1 w 1"/>
                  <a:gd name="T1" fmla="*/ 1 h 1"/>
                  <a:gd name="T2" fmla="*/ 0 w 1"/>
                  <a:gd name="T3" fmla="*/ 0 h 1"/>
                  <a:gd name="T4" fmla="*/ 1 w 1"/>
                  <a:gd name="T5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" h="1">
                    <a:moveTo>
                      <a:pt x="1" y="1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1" y="1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436" name="Freeform 1850">
                <a:extLst>
                  <a:ext uri="{FF2B5EF4-FFF2-40B4-BE49-F238E27FC236}">
                    <a16:creationId xmlns:a16="http://schemas.microsoft.com/office/drawing/2014/main" id="{FA7C2A37-1F02-4583-AFFE-7BEBA381BD8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042" y="3131"/>
                <a:ext cx="1" cy="1"/>
              </a:xfrm>
              <a:custGeom>
                <a:avLst/>
                <a:gdLst>
                  <a:gd name="T0" fmla="*/ 0 w 1"/>
                  <a:gd name="T1" fmla="*/ 0 h 1"/>
                  <a:gd name="T2" fmla="*/ 1 w 1"/>
                  <a:gd name="T3" fmla="*/ 1 h 1"/>
                  <a:gd name="T4" fmla="*/ 0 w 1"/>
                  <a:gd name="T5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" h="1">
                    <a:moveTo>
                      <a:pt x="0" y="0"/>
                    </a:moveTo>
                    <a:cubicBezTo>
                      <a:pt x="1" y="1"/>
                      <a:pt x="1" y="1"/>
                      <a:pt x="1" y="1"/>
                    </a:cubicBezTo>
                    <a:cubicBezTo>
                      <a:pt x="1" y="1"/>
                      <a:pt x="1" y="1"/>
                      <a:pt x="0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437" name="Freeform 1851">
                <a:extLst>
                  <a:ext uri="{FF2B5EF4-FFF2-40B4-BE49-F238E27FC236}">
                    <a16:creationId xmlns:a16="http://schemas.microsoft.com/office/drawing/2014/main" id="{198987DB-2113-43A3-92E3-764472867F4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018" y="3126"/>
                <a:ext cx="1" cy="1"/>
              </a:xfrm>
              <a:custGeom>
                <a:avLst/>
                <a:gdLst>
                  <a:gd name="T0" fmla="*/ 1 w 1"/>
                  <a:gd name="T1" fmla="*/ 1 h 1"/>
                  <a:gd name="T2" fmla="*/ 0 w 1"/>
                  <a:gd name="T3" fmla="*/ 0 h 1"/>
                  <a:gd name="T4" fmla="*/ 1 w 1"/>
                  <a:gd name="T5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" h="1">
                    <a:moveTo>
                      <a:pt x="1" y="1"/>
                    </a:moveTo>
                    <a:cubicBezTo>
                      <a:pt x="1" y="1"/>
                      <a:pt x="0" y="0"/>
                      <a:pt x="0" y="0"/>
                    </a:cubicBezTo>
                    <a:cubicBezTo>
                      <a:pt x="0" y="0"/>
                      <a:pt x="1" y="1"/>
                      <a:pt x="1" y="1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438" name="Freeform 1852">
                <a:extLst>
                  <a:ext uri="{FF2B5EF4-FFF2-40B4-BE49-F238E27FC236}">
                    <a16:creationId xmlns:a16="http://schemas.microsoft.com/office/drawing/2014/main" id="{3EFBF09F-F042-4E57-B42B-5BA3934E5DF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040" y="3130"/>
                <a:ext cx="2" cy="1"/>
              </a:xfrm>
              <a:custGeom>
                <a:avLst/>
                <a:gdLst>
                  <a:gd name="T0" fmla="*/ 0 w 2"/>
                  <a:gd name="T1" fmla="*/ 0 h 1"/>
                  <a:gd name="T2" fmla="*/ 0 w 2"/>
                  <a:gd name="T3" fmla="*/ 0 h 1"/>
                  <a:gd name="T4" fmla="*/ 2 w 2"/>
                  <a:gd name="T5" fmla="*/ 1 h 1"/>
                  <a:gd name="T6" fmla="*/ 0 w 2"/>
                  <a:gd name="T7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" h="1"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1" y="0"/>
                      <a:pt x="1" y="1"/>
                      <a:pt x="2" y="1"/>
                    </a:cubicBezTo>
                    <a:cubicBezTo>
                      <a:pt x="1" y="1"/>
                      <a:pt x="1" y="0"/>
                      <a:pt x="0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439" name="Freeform 1853">
                <a:extLst>
                  <a:ext uri="{FF2B5EF4-FFF2-40B4-BE49-F238E27FC236}">
                    <a16:creationId xmlns:a16="http://schemas.microsoft.com/office/drawing/2014/main" id="{89A0D588-E4C6-4A70-802F-15A24B30C9C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023" y="3080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</p:grpSp>
        <p:grpSp>
          <p:nvGrpSpPr>
            <p:cNvPr id="39" name="Group 1856">
              <a:extLst>
                <a:ext uri="{FF2B5EF4-FFF2-40B4-BE49-F238E27FC236}">
                  <a16:creationId xmlns:a16="http://schemas.microsoft.com/office/drawing/2014/main" id="{8B97A552-369F-48FC-AD26-AF724BFBDD78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>
              <a:off x="4201838" y="4108149"/>
              <a:ext cx="942206" cy="1460371"/>
              <a:chOff x="1928" y="1721"/>
              <a:chExt cx="507" cy="812"/>
            </a:xfrm>
            <a:grpFill/>
          </p:grpSpPr>
          <p:grpSp>
            <p:nvGrpSpPr>
              <p:cNvPr id="167" name="Group 2057">
                <a:extLst>
                  <a:ext uri="{FF2B5EF4-FFF2-40B4-BE49-F238E27FC236}">
                    <a16:creationId xmlns:a16="http://schemas.microsoft.com/office/drawing/2014/main" id="{E6662AF2-9E2E-4D41-B05B-38631C87F37B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928" y="1721"/>
                <a:ext cx="507" cy="812"/>
                <a:chOff x="1928" y="1721"/>
                <a:chExt cx="507" cy="812"/>
              </a:xfrm>
              <a:grpFill/>
            </p:grpSpPr>
            <p:sp>
              <p:nvSpPr>
                <p:cNvPr id="216" name="Freeform 1857">
                  <a:extLst>
                    <a:ext uri="{FF2B5EF4-FFF2-40B4-BE49-F238E27FC236}">
                      <a16:creationId xmlns:a16="http://schemas.microsoft.com/office/drawing/2014/main" id="{D553480D-E946-42CD-BBD0-C6DE244837B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10" y="1800"/>
                  <a:ext cx="425" cy="434"/>
                </a:xfrm>
                <a:custGeom>
                  <a:avLst/>
                  <a:gdLst>
                    <a:gd name="T0" fmla="*/ 216 w 444"/>
                    <a:gd name="T1" fmla="*/ 30 h 453"/>
                    <a:gd name="T2" fmla="*/ 200 w 444"/>
                    <a:gd name="T3" fmla="*/ 39 h 453"/>
                    <a:gd name="T4" fmla="*/ 195 w 444"/>
                    <a:gd name="T5" fmla="*/ 38 h 453"/>
                    <a:gd name="T6" fmla="*/ 178 w 444"/>
                    <a:gd name="T7" fmla="*/ 43 h 453"/>
                    <a:gd name="T8" fmla="*/ 160 w 444"/>
                    <a:gd name="T9" fmla="*/ 13 h 453"/>
                    <a:gd name="T10" fmla="*/ 153 w 444"/>
                    <a:gd name="T11" fmla="*/ 1 h 453"/>
                    <a:gd name="T12" fmla="*/ 151 w 444"/>
                    <a:gd name="T13" fmla="*/ 5 h 453"/>
                    <a:gd name="T14" fmla="*/ 119 w 444"/>
                    <a:gd name="T15" fmla="*/ 15 h 453"/>
                    <a:gd name="T16" fmla="*/ 113 w 444"/>
                    <a:gd name="T17" fmla="*/ 28 h 453"/>
                    <a:gd name="T18" fmla="*/ 103 w 444"/>
                    <a:gd name="T19" fmla="*/ 45 h 453"/>
                    <a:gd name="T20" fmla="*/ 88 w 444"/>
                    <a:gd name="T21" fmla="*/ 51 h 453"/>
                    <a:gd name="T22" fmla="*/ 82 w 444"/>
                    <a:gd name="T23" fmla="*/ 50 h 453"/>
                    <a:gd name="T24" fmla="*/ 72 w 444"/>
                    <a:gd name="T25" fmla="*/ 38 h 453"/>
                    <a:gd name="T26" fmla="*/ 53 w 444"/>
                    <a:gd name="T27" fmla="*/ 40 h 453"/>
                    <a:gd name="T28" fmla="*/ 45 w 444"/>
                    <a:gd name="T29" fmla="*/ 54 h 453"/>
                    <a:gd name="T30" fmla="*/ 46 w 444"/>
                    <a:gd name="T31" fmla="*/ 107 h 453"/>
                    <a:gd name="T32" fmla="*/ 35 w 444"/>
                    <a:gd name="T33" fmla="*/ 107 h 453"/>
                    <a:gd name="T34" fmla="*/ 8 w 444"/>
                    <a:gd name="T35" fmla="*/ 128 h 453"/>
                    <a:gd name="T36" fmla="*/ 4 w 444"/>
                    <a:gd name="T37" fmla="*/ 150 h 453"/>
                    <a:gd name="T38" fmla="*/ 18 w 444"/>
                    <a:gd name="T39" fmla="*/ 170 h 453"/>
                    <a:gd name="T40" fmla="*/ 38 w 444"/>
                    <a:gd name="T41" fmla="*/ 182 h 453"/>
                    <a:gd name="T42" fmla="*/ 50 w 444"/>
                    <a:gd name="T43" fmla="*/ 181 h 453"/>
                    <a:gd name="T44" fmla="*/ 71 w 444"/>
                    <a:gd name="T45" fmla="*/ 175 h 453"/>
                    <a:gd name="T46" fmla="*/ 98 w 444"/>
                    <a:gd name="T47" fmla="*/ 172 h 453"/>
                    <a:gd name="T48" fmla="*/ 121 w 444"/>
                    <a:gd name="T49" fmla="*/ 201 h 453"/>
                    <a:gd name="T50" fmla="*/ 142 w 444"/>
                    <a:gd name="T51" fmla="*/ 211 h 453"/>
                    <a:gd name="T52" fmla="*/ 155 w 444"/>
                    <a:gd name="T53" fmla="*/ 234 h 453"/>
                    <a:gd name="T54" fmla="*/ 184 w 444"/>
                    <a:gd name="T55" fmla="*/ 271 h 453"/>
                    <a:gd name="T56" fmla="*/ 182 w 444"/>
                    <a:gd name="T57" fmla="*/ 283 h 453"/>
                    <a:gd name="T58" fmla="*/ 182 w 444"/>
                    <a:gd name="T59" fmla="*/ 286 h 453"/>
                    <a:gd name="T60" fmla="*/ 182 w 444"/>
                    <a:gd name="T61" fmla="*/ 310 h 453"/>
                    <a:gd name="T62" fmla="*/ 210 w 444"/>
                    <a:gd name="T63" fmla="*/ 334 h 453"/>
                    <a:gd name="T64" fmla="*/ 220 w 444"/>
                    <a:gd name="T65" fmla="*/ 352 h 453"/>
                    <a:gd name="T66" fmla="*/ 193 w 444"/>
                    <a:gd name="T67" fmla="*/ 406 h 453"/>
                    <a:gd name="T68" fmla="*/ 191 w 444"/>
                    <a:gd name="T69" fmla="*/ 409 h 453"/>
                    <a:gd name="T70" fmla="*/ 223 w 444"/>
                    <a:gd name="T71" fmla="*/ 430 h 453"/>
                    <a:gd name="T72" fmla="*/ 230 w 444"/>
                    <a:gd name="T73" fmla="*/ 448 h 453"/>
                    <a:gd name="T74" fmla="*/ 242 w 444"/>
                    <a:gd name="T75" fmla="*/ 437 h 453"/>
                    <a:gd name="T76" fmla="*/ 268 w 444"/>
                    <a:gd name="T77" fmla="*/ 407 h 453"/>
                    <a:gd name="T78" fmla="*/ 290 w 444"/>
                    <a:gd name="T79" fmla="*/ 349 h 453"/>
                    <a:gd name="T80" fmla="*/ 338 w 444"/>
                    <a:gd name="T81" fmla="*/ 320 h 453"/>
                    <a:gd name="T82" fmla="*/ 377 w 444"/>
                    <a:gd name="T83" fmla="*/ 296 h 453"/>
                    <a:gd name="T84" fmla="*/ 391 w 444"/>
                    <a:gd name="T85" fmla="*/ 262 h 453"/>
                    <a:gd name="T86" fmla="*/ 397 w 444"/>
                    <a:gd name="T87" fmla="*/ 206 h 453"/>
                    <a:gd name="T88" fmla="*/ 414 w 444"/>
                    <a:gd name="T89" fmla="*/ 185 h 453"/>
                    <a:gd name="T90" fmla="*/ 432 w 444"/>
                    <a:gd name="T91" fmla="*/ 118 h 453"/>
                    <a:gd name="T92" fmla="*/ 353 w 444"/>
                    <a:gd name="T93" fmla="*/ 90 h 453"/>
                    <a:gd name="T94" fmla="*/ 308 w 444"/>
                    <a:gd name="T95" fmla="*/ 68 h 453"/>
                    <a:gd name="T96" fmla="*/ 279 w 444"/>
                    <a:gd name="T97" fmla="*/ 83 h 453"/>
                    <a:gd name="T98" fmla="*/ 260 w 444"/>
                    <a:gd name="T99" fmla="*/ 69 h 453"/>
                    <a:gd name="T100" fmla="*/ 262 w 444"/>
                    <a:gd name="T101" fmla="*/ 33 h 453"/>
                    <a:gd name="T102" fmla="*/ 251 w 444"/>
                    <a:gd name="T103" fmla="*/ 17 h 453"/>
                    <a:gd name="T104" fmla="*/ 246 w 444"/>
                    <a:gd name="T105" fmla="*/ 25 h 453"/>
                    <a:gd name="T106" fmla="*/ 228 w 444"/>
                    <a:gd name="T107" fmla="*/ 36 h 453"/>
                    <a:gd name="T108" fmla="*/ 222 w 444"/>
                    <a:gd name="T109" fmla="*/ 35 h 45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</a:cxnLst>
                  <a:rect l="0" t="0" r="r" b="b"/>
                  <a:pathLst>
                    <a:path w="444" h="453">
                      <a:moveTo>
                        <a:pt x="220" y="34"/>
                      </a:moveTo>
                      <a:cubicBezTo>
                        <a:pt x="218" y="33"/>
                        <a:pt x="218" y="33"/>
                        <a:pt x="218" y="33"/>
                      </a:cubicBezTo>
                      <a:cubicBezTo>
                        <a:pt x="218" y="32"/>
                        <a:pt x="218" y="32"/>
                        <a:pt x="218" y="32"/>
                      </a:cubicBezTo>
                      <a:cubicBezTo>
                        <a:pt x="217" y="31"/>
                        <a:pt x="217" y="31"/>
                        <a:pt x="217" y="31"/>
                      </a:cubicBezTo>
                      <a:cubicBezTo>
                        <a:pt x="217" y="31"/>
                        <a:pt x="217" y="31"/>
                        <a:pt x="217" y="31"/>
                      </a:cubicBezTo>
                      <a:cubicBezTo>
                        <a:pt x="217" y="31"/>
                        <a:pt x="217" y="31"/>
                        <a:pt x="217" y="31"/>
                      </a:cubicBezTo>
                      <a:cubicBezTo>
                        <a:pt x="217" y="31"/>
                        <a:pt x="217" y="31"/>
                        <a:pt x="216" y="30"/>
                      </a:cubicBezTo>
                      <a:cubicBezTo>
                        <a:pt x="216" y="30"/>
                        <a:pt x="216" y="30"/>
                        <a:pt x="216" y="30"/>
                      </a:cubicBezTo>
                      <a:cubicBezTo>
                        <a:pt x="215" y="30"/>
                        <a:pt x="213" y="31"/>
                        <a:pt x="212" y="31"/>
                      </a:cubicBezTo>
                      <a:cubicBezTo>
                        <a:pt x="210" y="31"/>
                        <a:pt x="208" y="31"/>
                        <a:pt x="206" y="31"/>
                      </a:cubicBezTo>
                      <a:cubicBezTo>
                        <a:pt x="206" y="31"/>
                        <a:pt x="206" y="31"/>
                        <a:pt x="206" y="31"/>
                      </a:cubicBezTo>
                      <a:cubicBezTo>
                        <a:pt x="205" y="32"/>
                        <a:pt x="205" y="32"/>
                        <a:pt x="205" y="33"/>
                      </a:cubicBezTo>
                      <a:cubicBezTo>
                        <a:pt x="205" y="35"/>
                        <a:pt x="205" y="37"/>
                        <a:pt x="202" y="38"/>
                      </a:cubicBezTo>
                      <a:cubicBezTo>
                        <a:pt x="202" y="39"/>
                        <a:pt x="201" y="39"/>
                        <a:pt x="200" y="39"/>
                      </a:cubicBezTo>
                      <a:cubicBezTo>
                        <a:pt x="200" y="39"/>
                        <a:pt x="200" y="39"/>
                        <a:pt x="200" y="39"/>
                      </a:cubicBezTo>
                      <a:cubicBezTo>
                        <a:pt x="200" y="39"/>
                        <a:pt x="200" y="39"/>
                        <a:pt x="200" y="39"/>
                      </a:cubicBezTo>
                      <a:cubicBezTo>
                        <a:pt x="200" y="39"/>
                        <a:pt x="200" y="39"/>
                        <a:pt x="200" y="39"/>
                      </a:cubicBezTo>
                      <a:cubicBezTo>
                        <a:pt x="195" y="38"/>
                        <a:pt x="195" y="38"/>
                        <a:pt x="195" y="38"/>
                      </a:cubicBezTo>
                      <a:cubicBezTo>
                        <a:pt x="195" y="38"/>
                        <a:pt x="195" y="38"/>
                        <a:pt x="195" y="38"/>
                      </a:cubicBezTo>
                      <a:cubicBezTo>
                        <a:pt x="195" y="38"/>
                        <a:pt x="195" y="38"/>
                        <a:pt x="195" y="38"/>
                      </a:cubicBezTo>
                      <a:cubicBezTo>
                        <a:pt x="195" y="38"/>
                        <a:pt x="195" y="38"/>
                        <a:pt x="195" y="38"/>
                      </a:cubicBezTo>
                      <a:cubicBezTo>
                        <a:pt x="194" y="38"/>
                        <a:pt x="194" y="38"/>
                        <a:pt x="193" y="38"/>
                      </a:cubicBezTo>
                      <a:cubicBezTo>
                        <a:pt x="193" y="37"/>
                        <a:pt x="193" y="37"/>
                        <a:pt x="192" y="37"/>
                      </a:cubicBezTo>
                      <a:cubicBezTo>
                        <a:pt x="191" y="37"/>
                        <a:pt x="190" y="37"/>
                        <a:pt x="189" y="37"/>
                      </a:cubicBezTo>
                      <a:cubicBezTo>
                        <a:pt x="188" y="39"/>
                        <a:pt x="187" y="39"/>
                        <a:pt x="186" y="40"/>
                      </a:cubicBezTo>
                      <a:cubicBezTo>
                        <a:pt x="186" y="40"/>
                        <a:pt x="185" y="40"/>
                        <a:pt x="185" y="40"/>
                      </a:cubicBezTo>
                      <a:cubicBezTo>
                        <a:pt x="184" y="40"/>
                        <a:pt x="184" y="40"/>
                        <a:pt x="184" y="40"/>
                      </a:cubicBezTo>
                      <a:cubicBezTo>
                        <a:pt x="183" y="42"/>
                        <a:pt x="180" y="42"/>
                        <a:pt x="178" y="43"/>
                      </a:cubicBezTo>
                      <a:cubicBezTo>
                        <a:pt x="177" y="43"/>
                        <a:pt x="176" y="43"/>
                        <a:pt x="176" y="43"/>
                      </a:cubicBezTo>
                      <a:cubicBezTo>
                        <a:pt x="175" y="44"/>
                        <a:pt x="174" y="45"/>
                        <a:pt x="172" y="45"/>
                      </a:cubicBezTo>
                      <a:cubicBezTo>
                        <a:pt x="171" y="45"/>
                        <a:pt x="171" y="45"/>
                        <a:pt x="171" y="45"/>
                      </a:cubicBezTo>
                      <a:cubicBezTo>
                        <a:pt x="168" y="44"/>
                        <a:pt x="165" y="43"/>
                        <a:pt x="161" y="39"/>
                      </a:cubicBezTo>
                      <a:cubicBezTo>
                        <a:pt x="157" y="34"/>
                        <a:pt x="156" y="27"/>
                        <a:pt x="156" y="23"/>
                      </a:cubicBezTo>
                      <a:cubicBezTo>
                        <a:pt x="156" y="21"/>
                        <a:pt x="157" y="17"/>
                        <a:pt x="159" y="16"/>
                      </a:cubicBezTo>
                      <a:cubicBezTo>
                        <a:pt x="160" y="15"/>
                        <a:pt x="160" y="14"/>
                        <a:pt x="160" y="13"/>
                      </a:cubicBezTo>
                      <a:cubicBezTo>
                        <a:pt x="160" y="12"/>
                        <a:pt x="160" y="10"/>
                        <a:pt x="158" y="10"/>
                      </a:cubicBezTo>
                      <a:cubicBezTo>
                        <a:pt x="155" y="9"/>
                        <a:pt x="155" y="6"/>
                        <a:pt x="155" y="3"/>
                      </a:cubicBezTo>
                      <a:cubicBezTo>
                        <a:pt x="155" y="1"/>
                        <a:pt x="155" y="1"/>
                        <a:pt x="154" y="1"/>
                      </a:cubicBezTo>
                      <a:cubicBezTo>
                        <a:pt x="154" y="0"/>
                        <a:pt x="154" y="0"/>
                        <a:pt x="153" y="1"/>
                      </a:cubicBezTo>
                      <a:cubicBezTo>
                        <a:pt x="153" y="1"/>
                        <a:pt x="153" y="1"/>
                        <a:pt x="153" y="1"/>
                      </a:cubicBezTo>
                      <a:cubicBezTo>
                        <a:pt x="153" y="1"/>
                        <a:pt x="153" y="1"/>
                        <a:pt x="153" y="1"/>
                      </a:cubicBezTo>
                      <a:cubicBezTo>
                        <a:pt x="153" y="1"/>
                        <a:pt x="153" y="1"/>
                        <a:pt x="153" y="1"/>
                      </a:cubicBezTo>
                      <a:cubicBezTo>
                        <a:pt x="153" y="1"/>
                        <a:pt x="153" y="1"/>
                        <a:pt x="153" y="1"/>
                      </a:cubicBezTo>
                      <a:cubicBezTo>
                        <a:pt x="152" y="1"/>
                        <a:pt x="152" y="2"/>
                        <a:pt x="152" y="2"/>
                      </a:cubicBezTo>
                      <a:cubicBezTo>
                        <a:pt x="152" y="2"/>
                        <a:pt x="152" y="2"/>
                        <a:pt x="152" y="2"/>
                      </a:cubicBezTo>
                      <a:cubicBezTo>
                        <a:pt x="152" y="3"/>
                        <a:pt x="152" y="3"/>
                        <a:pt x="152" y="3"/>
                      </a:cubicBezTo>
                      <a:cubicBezTo>
                        <a:pt x="151" y="3"/>
                        <a:pt x="151" y="4"/>
                        <a:pt x="151" y="5"/>
                      </a:cubicBezTo>
                      <a:cubicBezTo>
                        <a:pt x="151" y="5"/>
                        <a:pt x="151" y="5"/>
                        <a:pt x="151" y="5"/>
                      </a:cubicBezTo>
                      <a:cubicBezTo>
                        <a:pt x="151" y="5"/>
                        <a:pt x="151" y="5"/>
                        <a:pt x="151" y="5"/>
                      </a:cubicBezTo>
                      <a:cubicBezTo>
                        <a:pt x="150" y="6"/>
                        <a:pt x="149" y="6"/>
                        <a:pt x="148" y="7"/>
                      </a:cubicBezTo>
                      <a:cubicBezTo>
                        <a:pt x="147" y="7"/>
                        <a:pt x="146" y="8"/>
                        <a:pt x="144" y="9"/>
                      </a:cubicBezTo>
                      <a:cubicBezTo>
                        <a:pt x="140" y="11"/>
                        <a:pt x="136" y="13"/>
                        <a:pt x="133" y="12"/>
                      </a:cubicBezTo>
                      <a:cubicBezTo>
                        <a:pt x="133" y="12"/>
                        <a:pt x="132" y="12"/>
                        <a:pt x="132" y="12"/>
                      </a:cubicBezTo>
                      <a:cubicBezTo>
                        <a:pt x="130" y="12"/>
                        <a:pt x="128" y="13"/>
                        <a:pt x="128" y="15"/>
                      </a:cubicBezTo>
                      <a:cubicBezTo>
                        <a:pt x="128" y="18"/>
                        <a:pt x="126" y="19"/>
                        <a:pt x="124" y="19"/>
                      </a:cubicBezTo>
                      <a:cubicBezTo>
                        <a:pt x="122" y="19"/>
                        <a:pt x="120" y="17"/>
                        <a:pt x="119" y="15"/>
                      </a:cubicBezTo>
                      <a:cubicBezTo>
                        <a:pt x="119" y="15"/>
                        <a:pt x="117" y="14"/>
                        <a:pt x="116" y="14"/>
                      </a:cubicBezTo>
                      <a:cubicBezTo>
                        <a:pt x="114" y="14"/>
                        <a:pt x="111" y="14"/>
                        <a:pt x="110" y="12"/>
                      </a:cubicBezTo>
                      <a:cubicBezTo>
                        <a:pt x="110" y="12"/>
                        <a:pt x="109" y="12"/>
                        <a:pt x="107" y="12"/>
                      </a:cubicBezTo>
                      <a:cubicBezTo>
                        <a:pt x="110" y="15"/>
                        <a:pt x="110" y="18"/>
                        <a:pt x="110" y="21"/>
                      </a:cubicBezTo>
                      <a:cubicBezTo>
                        <a:pt x="110" y="22"/>
                        <a:pt x="111" y="22"/>
                        <a:pt x="111" y="23"/>
                      </a:cubicBezTo>
                      <a:cubicBezTo>
                        <a:pt x="112" y="24"/>
                        <a:pt x="113" y="25"/>
                        <a:pt x="113" y="28"/>
                      </a:cubicBezTo>
                      <a:cubicBezTo>
                        <a:pt x="113" y="28"/>
                        <a:pt x="113" y="28"/>
                        <a:pt x="113" y="28"/>
                      </a:cubicBezTo>
                      <a:cubicBezTo>
                        <a:pt x="114" y="28"/>
                        <a:pt x="114" y="28"/>
                        <a:pt x="114" y="28"/>
                      </a:cubicBezTo>
                      <a:cubicBezTo>
                        <a:pt x="115" y="28"/>
                        <a:pt x="116" y="27"/>
                        <a:pt x="117" y="27"/>
                      </a:cubicBezTo>
                      <a:cubicBezTo>
                        <a:pt x="119" y="27"/>
                        <a:pt x="121" y="29"/>
                        <a:pt x="121" y="31"/>
                      </a:cubicBezTo>
                      <a:cubicBezTo>
                        <a:pt x="121" y="33"/>
                        <a:pt x="119" y="35"/>
                        <a:pt x="116" y="36"/>
                      </a:cubicBezTo>
                      <a:cubicBezTo>
                        <a:pt x="113" y="37"/>
                        <a:pt x="112" y="38"/>
                        <a:pt x="111" y="41"/>
                      </a:cubicBezTo>
                      <a:cubicBezTo>
                        <a:pt x="110" y="44"/>
                        <a:pt x="108" y="44"/>
                        <a:pt x="106" y="44"/>
                      </a:cubicBezTo>
                      <a:cubicBezTo>
                        <a:pt x="105" y="44"/>
                        <a:pt x="104" y="45"/>
                        <a:pt x="103" y="45"/>
                      </a:cubicBezTo>
                      <a:cubicBezTo>
                        <a:pt x="103" y="46"/>
                        <a:pt x="103" y="46"/>
                        <a:pt x="103" y="46"/>
                      </a:cubicBezTo>
                      <a:cubicBezTo>
                        <a:pt x="100" y="48"/>
                        <a:pt x="98" y="50"/>
                        <a:pt x="95" y="50"/>
                      </a:cubicBezTo>
                      <a:cubicBezTo>
                        <a:pt x="95" y="50"/>
                        <a:pt x="94" y="50"/>
                        <a:pt x="93" y="50"/>
                      </a:cubicBezTo>
                      <a:cubicBezTo>
                        <a:pt x="93" y="49"/>
                        <a:pt x="92" y="49"/>
                        <a:pt x="92" y="49"/>
                      </a:cubicBezTo>
                      <a:cubicBezTo>
                        <a:pt x="92" y="49"/>
                        <a:pt x="90" y="50"/>
                        <a:pt x="89" y="51"/>
                      </a:cubicBezTo>
                      <a:cubicBezTo>
                        <a:pt x="89" y="51"/>
                        <a:pt x="88" y="51"/>
                        <a:pt x="88" y="51"/>
                      </a:cubicBezTo>
                      <a:cubicBezTo>
                        <a:pt x="88" y="51"/>
                        <a:pt x="88" y="51"/>
                        <a:pt x="88" y="51"/>
                      </a:cubicBezTo>
                      <a:cubicBezTo>
                        <a:pt x="87" y="51"/>
                        <a:pt x="87" y="51"/>
                        <a:pt x="86" y="51"/>
                      </a:cubicBezTo>
                      <a:cubicBezTo>
                        <a:pt x="86" y="51"/>
                        <a:pt x="86" y="51"/>
                        <a:pt x="86" y="51"/>
                      </a:cubicBezTo>
                      <a:cubicBezTo>
                        <a:pt x="86" y="51"/>
                        <a:pt x="86" y="51"/>
                        <a:pt x="86" y="51"/>
                      </a:cubicBezTo>
                      <a:cubicBezTo>
                        <a:pt x="86" y="52"/>
                        <a:pt x="85" y="51"/>
                        <a:pt x="84" y="51"/>
                      </a:cubicBezTo>
                      <a:cubicBezTo>
                        <a:pt x="84" y="51"/>
                        <a:pt x="84" y="51"/>
                        <a:pt x="84" y="51"/>
                      </a:cubicBezTo>
                      <a:cubicBezTo>
                        <a:pt x="83" y="50"/>
                        <a:pt x="83" y="50"/>
                        <a:pt x="83" y="50"/>
                      </a:cubicBezTo>
                      <a:cubicBezTo>
                        <a:pt x="83" y="50"/>
                        <a:pt x="83" y="50"/>
                        <a:pt x="82" y="50"/>
                      </a:cubicBezTo>
                      <a:cubicBezTo>
                        <a:pt x="82" y="50"/>
                        <a:pt x="82" y="49"/>
                        <a:pt x="81" y="49"/>
                      </a:cubicBezTo>
                      <a:cubicBezTo>
                        <a:pt x="81" y="49"/>
                        <a:pt x="81" y="49"/>
                        <a:pt x="81" y="49"/>
                      </a:cubicBezTo>
                      <a:cubicBezTo>
                        <a:pt x="80" y="48"/>
                        <a:pt x="80" y="48"/>
                        <a:pt x="80" y="48"/>
                      </a:cubicBezTo>
                      <a:cubicBezTo>
                        <a:pt x="79" y="47"/>
                        <a:pt x="78" y="45"/>
                        <a:pt x="76" y="43"/>
                      </a:cubicBezTo>
                      <a:cubicBezTo>
                        <a:pt x="76" y="42"/>
                        <a:pt x="75" y="41"/>
                        <a:pt x="75" y="41"/>
                      </a:cubicBezTo>
                      <a:cubicBezTo>
                        <a:pt x="75" y="40"/>
                        <a:pt x="75" y="40"/>
                        <a:pt x="74" y="40"/>
                      </a:cubicBezTo>
                      <a:cubicBezTo>
                        <a:pt x="74" y="39"/>
                        <a:pt x="73" y="38"/>
                        <a:pt x="72" y="38"/>
                      </a:cubicBezTo>
                      <a:cubicBezTo>
                        <a:pt x="72" y="37"/>
                        <a:pt x="72" y="37"/>
                        <a:pt x="72" y="37"/>
                      </a:cubicBezTo>
                      <a:cubicBezTo>
                        <a:pt x="72" y="37"/>
                        <a:pt x="72" y="37"/>
                        <a:pt x="72" y="37"/>
                      </a:cubicBezTo>
                      <a:cubicBezTo>
                        <a:pt x="71" y="38"/>
                        <a:pt x="71" y="38"/>
                        <a:pt x="70" y="38"/>
                      </a:cubicBezTo>
                      <a:cubicBezTo>
                        <a:pt x="68" y="39"/>
                        <a:pt x="65" y="40"/>
                        <a:pt x="63" y="40"/>
                      </a:cubicBezTo>
                      <a:cubicBezTo>
                        <a:pt x="63" y="40"/>
                        <a:pt x="62" y="40"/>
                        <a:pt x="62" y="40"/>
                      </a:cubicBezTo>
                      <a:cubicBezTo>
                        <a:pt x="61" y="40"/>
                        <a:pt x="60" y="40"/>
                        <a:pt x="59" y="40"/>
                      </a:cubicBezTo>
                      <a:cubicBezTo>
                        <a:pt x="57" y="40"/>
                        <a:pt x="55" y="40"/>
                        <a:pt x="53" y="40"/>
                      </a:cubicBezTo>
                      <a:cubicBezTo>
                        <a:pt x="49" y="40"/>
                        <a:pt x="47" y="40"/>
                        <a:pt x="46" y="40"/>
                      </a:cubicBezTo>
                      <a:cubicBezTo>
                        <a:pt x="46" y="41"/>
                        <a:pt x="47" y="42"/>
                        <a:pt x="47" y="43"/>
                      </a:cubicBezTo>
                      <a:cubicBezTo>
                        <a:pt x="47" y="43"/>
                        <a:pt x="48" y="44"/>
                        <a:pt x="48" y="44"/>
                      </a:cubicBezTo>
                      <a:cubicBezTo>
                        <a:pt x="50" y="44"/>
                        <a:pt x="53" y="45"/>
                        <a:pt x="53" y="47"/>
                      </a:cubicBezTo>
                      <a:cubicBezTo>
                        <a:pt x="54" y="49"/>
                        <a:pt x="53" y="50"/>
                        <a:pt x="51" y="52"/>
                      </a:cubicBezTo>
                      <a:cubicBezTo>
                        <a:pt x="49" y="53"/>
                        <a:pt x="47" y="53"/>
                        <a:pt x="46" y="54"/>
                      </a:cubicBezTo>
                      <a:cubicBezTo>
                        <a:pt x="45" y="54"/>
                        <a:pt x="45" y="54"/>
                        <a:pt x="45" y="54"/>
                      </a:cubicBezTo>
                      <a:cubicBezTo>
                        <a:pt x="45" y="54"/>
                        <a:pt x="44" y="54"/>
                        <a:pt x="44" y="56"/>
                      </a:cubicBezTo>
                      <a:cubicBezTo>
                        <a:pt x="44" y="59"/>
                        <a:pt x="46" y="61"/>
                        <a:pt x="48" y="64"/>
                      </a:cubicBezTo>
                      <a:cubicBezTo>
                        <a:pt x="50" y="67"/>
                        <a:pt x="53" y="71"/>
                        <a:pt x="51" y="75"/>
                      </a:cubicBezTo>
                      <a:cubicBezTo>
                        <a:pt x="50" y="78"/>
                        <a:pt x="49" y="87"/>
                        <a:pt x="49" y="90"/>
                      </a:cubicBezTo>
                      <a:cubicBezTo>
                        <a:pt x="49" y="90"/>
                        <a:pt x="49" y="90"/>
                        <a:pt x="49" y="90"/>
                      </a:cubicBezTo>
                      <a:cubicBezTo>
                        <a:pt x="49" y="92"/>
                        <a:pt x="48" y="102"/>
                        <a:pt x="45" y="106"/>
                      </a:cubicBezTo>
                      <a:cubicBezTo>
                        <a:pt x="46" y="107"/>
                        <a:pt x="46" y="107"/>
                        <a:pt x="46" y="107"/>
                      </a:cubicBezTo>
                      <a:cubicBezTo>
                        <a:pt x="43" y="107"/>
                        <a:pt x="43" y="107"/>
                        <a:pt x="43" y="107"/>
                      </a:cubicBezTo>
                      <a:cubicBezTo>
                        <a:pt x="43" y="107"/>
                        <a:pt x="42" y="107"/>
                        <a:pt x="42" y="107"/>
                      </a:cubicBezTo>
                      <a:cubicBezTo>
                        <a:pt x="41" y="107"/>
                        <a:pt x="41" y="107"/>
                        <a:pt x="41" y="107"/>
                      </a:cubicBezTo>
                      <a:cubicBezTo>
                        <a:pt x="41" y="107"/>
                        <a:pt x="41" y="107"/>
                        <a:pt x="41" y="107"/>
                      </a:cubicBezTo>
                      <a:cubicBezTo>
                        <a:pt x="40" y="107"/>
                        <a:pt x="40" y="107"/>
                        <a:pt x="39" y="107"/>
                      </a:cubicBezTo>
                      <a:cubicBezTo>
                        <a:pt x="38" y="107"/>
                        <a:pt x="37" y="106"/>
                        <a:pt x="37" y="106"/>
                      </a:cubicBezTo>
                      <a:cubicBezTo>
                        <a:pt x="36" y="106"/>
                        <a:pt x="36" y="106"/>
                        <a:pt x="35" y="107"/>
                      </a:cubicBezTo>
                      <a:cubicBezTo>
                        <a:pt x="35" y="107"/>
                        <a:pt x="35" y="107"/>
                        <a:pt x="34" y="107"/>
                      </a:cubicBezTo>
                      <a:cubicBezTo>
                        <a:pt x="32" y="109"/>
                        <a:pt x="29" y="110"/>
                        <a:pt x="27" y="110"/>
                      </a:cubicBezTo>
                      <a:cubicBezTo>
                        <a:pt x="25" y="111"/>
                        <a:pt x="23" y="111"/>
                        <a:pt x="21" y="112"/>
                      </a:cubicBezTo>
                      <a:cubicBezTo>
                        <a:pt x="18" y="114"/>
                        <a:pt x="16" y="115"/>
                        <a:pt x="14" y="116"/>
                      </a:cubicBezTo>
                      <a:cubicBezTo>
                        <a:pt x="12" y="116"/>
                        <a:pt x="11" y="117"/>
                        <a:pt x="11" y="118"/>
                      </a:cubicBezTo>
                      <a:cubicBezTo>
                        <a:pt x="11" y="120"/>
                        <a:pt x="10" y="122"/>
                        <a:pt x="9" y="124"/>
                      </a:cubicBezTo>
                      <a:cubicBezTo>
                        <a:pt x="8" y="125"/>
                        <a:pt x="7" y="126"/>
                        <a:pt x="8" y="128"/>
                      </a:cubicBezTo>
                      <a:cubicBezTo>
                        <a:pt x="9" y="132"/>
                        <a:pt x="6" y="133"/>
                        <a:pt x="5" y="134"/>
                      </a:cubicBezTo>
                      <a:cubicBezTo>
                        <a:pt x="4" y="134"/>
                        <a:pt x="3" y="135"/>
                        <a:pt x="2" y="136"/>
                      </a:cubicBezTo>
                      <a:cubicBezTo>
                        <a:pt x="1" y="137"/>
                        <a:pt x="1" y="137"/>
                        <a:pt x="2" y="138"/>
                      </a:cubicBezTo>
                      <a:cubicBezTo>
                        <a:pt x="2" y="139"/>
                        <a:pt x="2" y="141"/>
                        <a:pt x="1" y="143"/>
                      </a:cubicBezTo>
                      <a:cubicBezTo>
                        <a:pt x="0" y="143"/>
                        <a:pt x="0" y="144"/>
                        <a:pt x="1" y="145"/>
                      </a:cubicBezTo>
                      <a:cubicBezTo>
                        <a:pt x="1" y="146"/>
                        <a:pt x="2" y="148"/>
                        <a:pt x="3" y="149"/>
                      </a:cubicBezTo>
                      <a:cubicBezTo>
                        <a:pt x="4" y="150"/>
                        <a:pt x="4" y="150"/>
                        <a:pt x="4" y="150"/>
                      </a:cubicBezTo>
                      <a:cubicBezTo>
                        <a:pt x="4" y="151"/>
                        <a:pt x="5" y="152"/>
                        <a:pt x="5" y="152"/>
                      </a:cubicBezTo>
                      <a:cubicBezTo>
                        <a:pt x="7" y="155"/>
                        <a:pt x="9" y="158"/>
                        <a:pt x="9" y="161"/>
                      </a:cubicBezTo>
                      <a:cubicBezTo>
                        <a:pt x="9" y="162"/>
                        <a:pt x="9" y="162"/>
                        <a:pt x="9" y="163"/>
                      </a:cubicBezTo>
                      <a:cubicBezTo>
                        <a:pt x="10" y="163"/>
                        <a:pt x="11" y="163"/>
                        <a:pt x="12" y="163"/>
                      </a:cubicBezTo>
                      <a:cubicBezTo>
                        <a:pt x="13" y="163"/>
                        <a:pt x="13" y="163"/>
                        <a:pt x="13" y="163"/>
                      </a:cubicBezTo>
                      <a:cubicBezTo>
                        <a:pt x="15" y="163"/>
                        <a:pt x="16" y="166"/>
                        <a:pt x="16" y="167"/>
                      </a:cubicBezTo>
                      <a:cubicBezTo>
                        <a:pt x="17" y="169"/>
                        <a:pt x="17" y="170"/>
                        <a:pt x="18" y="170"/>
                      </a:cubicBezTo>
                      <a:cubicBezTo>
                        <a:pt x="20" y="170"/>
                        <a:pt x="21" y="170"/>
                        <a:pt x="22" y="170"/>
                      </a:cubicBezTo>
                      <a:cubicBezTo>
                        <a:pt x="24" y="170"/>
                        <a:pt x="25" y="170"/>
                        <a:pt x="26" y="170"/>
                      </a:cubicBezTo>
                      <a:cubicBezTo>
                        <a:pt x="28" y="170"/>
                        <a:pt x="28" y="169"/>
                        <a:pt x="29" y="169"/>
                      </a:cubicBezTo>
                      <a:cubicBezTo>
                        <a:pt x="30" y="167"/>
                        <a:pt x="32" y="165"/>
                        <a:pt x="34" y="165"/>
                      </a:cubicBezTo>
                      <a:cubicBezTo>
                        <a:pt x="35" y="165"/>
                        <a:pt x="37" y="165"/>
                        <a:pt x="37" y="169"/>
                      </a:cubicBezTo>
                      <a:cubicBezTo>
                        <a:pt x="37" y="170"/>
                        <a:pt x="37" y="170"/>
                        <a:pt x="37" y="171"/>
                      </a:cubicBezTo>
                      <a:cubicBezTo>
                        <a:pt x="37" y="174"/>
                        <a:pt x="37" y="180"/>
                        <a:pt x="38" y="182"/>
                      </a:cubicBezTo>
                      <a:cubicBezTo>
                        <a:pt x="40" y="181"/>
                        <a:pt x="43" y="181"/>
                        <a:pt x="44" y="181"/>
                      </a:cubicBezTo>
                      <a:cubicBezTo>
                        <a:pt x="45" y="181"/>
                        <a:pt x="45" y="181"/>
                        <a:pt x="46" y="181"/>
                      </a:cubicBezTo>
                      <a:cubicBezTo>
                        <a:pt x="46" y="181"/>
                        <a:pt x="46" y="181"/>
                        <a:pt x="46" y="181"/>
                      </a:cubicBezTo>
                      <a:cubicBezTo>
                        <a:pt x="49" y="181"/>
                        <a:pt x="49" y="181"/>
                        <a:pt x="49" y="181"/>
                      </a:cubicBezTo>
                      <a:cubicBezTo>
                        <a:pt x="49" y="181"/>
                        <a:pt x="49" y="181"/>
                        <a:pt x="50" y="181"/>
                      </a:cubicBezTo>
                      <a:cubicBezTo>
                        <a:pt x="50" y="181"/>
                        <a:pt x="50" y="181"/>
                        <a:pt x="50" y="181"/>
                      </a:cubicBezTo>
                      <a:cubicBezTo>
                        <a:pt x="50" y="181"/>
                        <a:pt x="50" y="181"/>
                        <a:pt x="50" y="181"/>
                      </a:cubicBezTo>
                      <a:cubicBezTo>
                        <a:pt x="51" y="181"/>
                        <a:pt x="52" y="182"/>
                        <a:pt x="53" y="182"/>
                      </a:cubicBezTo>
                      <a:cubicBezTo>
                        <a:pt x="53" y="182"/>
                        <a:pt x="53" y="182"/>
                        <a:pt x="53" y="182"/>
                      </a:cubicBezTo>
                      <a:cubicBezTo>
                        <a:pt x="54" y="182"/>
                        <a:pt x="54" y="182"/>
                        <a:pt x="55" y="182"/>
                      </a:cubicBezTo>
                      <a:cubicBezTo>
                        <a:pt x="55" y="182"/>
                        <a:pt x="55" y="182"/>
                        <a:pt x="55" y="182"/>
                      </a:cubicBezTo>
                      <a:cubicBezTo>
                        <a:pt x="57" y="183"/>
                        <a:pt x="59" y="182"/>
                        <a:pt x="61" y="180"/>
                      </a:cubicBezTo>
                      <a:cubicBezTo>
                        <a:pt x="63" y="179"/>
                        <a:pt x="64" y="178"/>
                        <a:pt x="66" y="177"/>
                      </a:cubicBezTo>
                      <a:cubicBezTo>
                        <a:pt x="68" y="177"/>
                        <a:pt x="69" y="176"/>
                        <a:pt x="71" y="175"/>
                      </a:cubicBezTo>
                      <a:cubicBezTo>
                        <a:pt x="72" y="174"/>
                        <a:pt x="73" y="174"/>
                        <a:pt x="74" y="173"/>
                      </a:cubicBezTo>
                      <a:cubicBezTo>
                        <a:pt x="78" y="171"/>
                        <a:pt x="81" y="169"/>
                        <a:pt x="85" y="169"/>
                      </a:cubicBezTo>
                      <a:cubicBezTo>
                        <a:pt x="87" y="169"/>
                        <a:pt x="88" y="168"/>
                        <a:pt x="90" y="168"/>
                      </a:cubicBezTo>
                      <a:cubicBezTo>
                        <a:pt x="91" y="168"/>
                        <a:pt x="93" y="168"/>
                        <a:pt x="94" y="168"/>
                      </a:cubicBezTo>
                      <a:cubicBezTo>
                        <a:pt x="95" y="168"/>
                        <a:pt x="97" y="168"/>
                        <a:pt x="98" y="169"/>
                      </a:cubicBezTo>
                      <a:cubicBezTo>
                        <a:pt x="98" y="169"/>
                        <a:pt x="98" y="170"/>
                        <a:pt x="98" y="171"/>
                      </a:cubicBezTo>
                      <a:cubicBezTo>
                        <a:pt x="98" y="171"/>
                        <a:pt x="98" y="171"/>
                        <a:pt x="98" y="172"/>
                      </a:cubicBezTo>
                      <a:cubicBezTo>
                        <a:pt x="97" y="175"/>
                        <a:pt x="96" y="186"/>
                        <a:pt x="101" y="192"/>
                      </a:cubicBezTo>
                      <a:cubicBezTo>
                        <a:pt x="105" y="197"/>
                        <a:pt x="108" y="199"/>
                        <a:pt x="110" y="199"/>
                      </a:cubicBezTo>
                      <a:cubicBezTo>
                        <a:pt x="111" y="199"/>
                        <a:pt x="112" y="199"/>
                        <a:pt x="113" y="199"/>
                      </a:cubicBezTo>
                      <a:cubicBezTo>
                        <a:pt x="114" y="199"/>
                        <a:pt x="114" y="199"/>
                        <a:pt x="115" y="199"/>
                      </a:cubicBezTo>
                      <a:cubicBezTo>
                        <a:pt x="117" y="199"/>
                        <a:pt x="118" y="200"/>
                        <a:pt x="119" y="200"/>
                      </a:cubicBezTo>
                      <a:cubicBezTo>
                        <a:pt x="119" y="201"/>
                        <a:pt x="120" y="201"/>
                        <a:pt x="120" y="201"/>
                      </a:cubicBezTo>
                      <a:cubicBezTo>
                        <a:pt x="121" y="201"/>
                        <a:pt x="121" y="201"/>
                        <a:pt x="121" y="201"/>
                      </a:cubicBezTo>
                      <a:cubicBezTo>
                        <a:pt x="125" y="201"/>
                        <a:pt x="125" y="203"/>
                        <a:pt x="125" y="204"/>
                      </a:cubicBezTo>
                      <a:cubicBezTo>
                        <a:pt x="126" y="205"/>
                        <a:pt x="126" y="205"/>
                        <a:pt x="126" y="205"/>
                      </a:cubicBezTo>
                      <a:cubicBezTo>
                        <a:pt x="127" y="205"/>
                        <a:pt x="129" y="205"/>
                        <a:pt x="130" y="205"/>
                      </a:cubicBezTo>
                      <a:cubicBezTo>
                        <a:pt x="135" y="206"/>
                        <a:pt x="137" y="208"/>
                        <a:pt x="137" y="211"/>
                      </a:cubicBezTo>
                      <a:cubicBezTo>
                        <a:pt x="137" y="211"/>
                        <a:pt x="138" y="211"/>
                        <a:pt x="139" y="211"/>
                      </a:cubicBezTo>
                      <a:cubicBezTo>
                        <a:pt x="139" y="211"/>
                        <a:pt x="139" y="211"/>
                        <a:pt x="140" y="211"/>
                      </a:cubicBezTo>
                      <a:cubicBezTo>
                        <a:pt x="140" y="211"/>
                        <a:pt x="141" y="211"/>
                        <a:pt x="142" y="211"/>
                      </a:cubicBezTo>
                      <a:cubicBezTo>
                        <a:pt x="144" y="211"/>
                        <a:pt x="147" y="211"/>
                        <a:pt x="149" y="212"/>
                      </a:cubicBezTo>
                      <a:cubicBezTo>
                        <a:pt x="149" y="213"/>
                        <a:pt x="149" y="213"/>
                        <a:pt x="149" y="213"/>
                      </a:cubicBezTo>
                      <a:cubicBezTo>
                        <a:pt x="152" y="215"/>
                        <a:pt x="154" y="217"/>
                        <a:pt x="154" y="222"/>
                      </a:cubicBezTo>
                      <a:cubicBezTo>
                        <a:pt x="154" y="223"/>
                        <a:pt x="154" y="224"/>
                        <a:pt x="155" y="225"/>
                      </a:cubicBezTo>
                      <a:cubicBezTo>
                        <a:pt x="156" y="227"/>
                        <a:pt x="157" y="228"/>
                        <a:pt x="156" y="230"/>
                      </a:cubicBezTo>
                      <a:cubicBezTo>
                        <a:pt x="156" y="231"/>
                        <a:pt x="155" y="231"/>
                        <a:pt x="154" y="232"/>
                      </a:cubicBezTo>
                      <a:cubicBezTo>
                        <a:pt x="154" y="232"/>
                        <a:pt x="155" y="233"/>
                        <a:pt x="155" y="234"/>
                      </a:cubicBezTo>
                      <a:cubicBezTo>
                        <a:pt x="156" y="236"/>
                        <a:pt x="157" y="237"/>
                        <a:pt x="157" y="239"/>
                      </a:cubicBezTo>
                      <a:cubicBezTo>
                        <a:pt x="157" y="242"/>
                        <a:pt x="161" y="244"/>
                        <a:pt x="167" y="243"/>
                      </a:cubicBezTo>
                      <a:cubicBezTo>
                        <a:pt x="168" y="243"/>
                        <a:pt x="169" y="243"/>
                        <a:pt x="170" y="243"/>
                      </a:cubicBezTo>
                      <a:cubicBezTo>
                        <a:pt x="175" y="243"/>
                        <a:pt x="178" y="244"/>
                        <a:pt x="178" y="251"/>
                      </a:cubicBezTo>
                      <a:cubicBezTo>
                        <a:pt x="178" y="253"/>
                        <a:pt x="179" y="254"/>
                        <a:pt x="181" y="256"/>
                      </a:cubicBezTo>
                      <a:cubicBezTo>
                        <a:pt x="182" y="257"/>
                        <a:pt x="184" y="259"/>
                        <a:pt x="185" y="261"/>
                      </a:cubicBezTo>
                      <a:cubicBezTo>
                        <a:pt x="186" y="265"/>
                        <a:pt x="185" y="268"/>
                        <a:pt x="184" y="271"/>
                      </a:cubicBezTo>
                      <a:cubicBezTo>
                        <a:pt x="184" y="273"/>
                        <a:pt x="183" y="275"/>
                        <a:pt x="184" y="276"/>
                      </a:cubicBezTo>
                      <a:cubicBezTo>
                        <a:pt x="184" y="277"/>
                        <a:pt x="184" y="278"/>
                        <a:pt x="184" y="278"/>
                      </a:cubicBezTo>
                      <a:cubicBezTo>
                        <a:pt x="184" y="279"/>
                        <a:pt x="184" y="279"/>
                        <a:pt x="184" y="279"/>
                      </a:cubicBezTo>
                      <a:cubicBezTo>
                        <a:pt x="183" y="280"/>
                        <a:pt x="183" y="280"/>
                        <a:pt x="183" y="281"/>
                      </a:cubicBezTo>
                      <a:cubicBezTo>
                        <a:pt x="183" y="281"/>
                        <a:pt x="183" y="281"/>
                        <a:pt x="183" y="282"/>
                      </a:cubicBezTo>
                      <a:cubicBezTo>
                        <a:pt x="183" y="282"/>
                        <a:pt x="183" y="282"/>
                        <a:pt x="182" y="283"/>
                      </a:cubicBezTo>
                      <a:cubicBezTo>
                        <a:pt x="182" y="283"/>
                        <a:pt x="182" y="283"/>
                        <a:pt x="182" y="283"/>
                      </a:cubicBezTo>
                      <a:cubicBezTo>
                        <a:pt x="182" y="284"/>
                        <a:pt x="182" y="284"/>
                        <a:pt x="181" y="284"/>
                      </a:cubicBezTo>
                      <a:cubicBezTo>
                        <a:pt x="181" y="284"/>
                        <a:pt x="181" y="284"/>
                        <a:pt x="181" y="285"/>
                      </a:cubicBezTo>
                      <a:cubicBezTo>
                        <a:pt x="181" y="285"/>
                        <a:pt x="181" y="285"/>
                        <a:pt x="181" y="285"/>
                      </a:cubicBezTo>
                      <a:cubicBezTo>
                        <a:pt x="181" y="285"/>
                        <a:pt x="181" y="285"/>
                        <a:pt x="181" y="285"/>
                      </a:cubicBezTo>
                      <a:cubicBezTo>
                        <a:pt x="181" y="285"/>
                        <a:pt x="181" y="285"/>
                        <a:pt x="181" y="285"/>
                      </a:cubicBezTo>
                      <a:cubicBezTo>
                        <a:pt x="181" y="285"/>
                        <a:pt x="182" y="286"/>
                        <a:pt x="182" y="286"/>
                      </a:cubicBezTo>
                      <a:cubicBezTo>
                        <a:pt x="182" y="286"/>
                        <a:pt x="182" y="286"/>
                        <a:pt x="182" y="286"/>
                      </a:cubicBezTo>
                      <a:cubicBezTo>
                        <a:pt x="182" y="287"/>
                        <a:pt x="182" y="287"/>
                        <a:pt x="182" y="287"/>
                      </a:cubicBezTo>
                      <a:cubicBezTo>
                        <a:pt x="182" y="287"/>
                        <a:pt x="182" y="288"/>
                        <a:pt x="182" y="288"/>
                      </a:cubicBezTo>
                      <a:cubicBezTo>
                        <a:pt x="182" y="288"/>
                        <a:pt x="182" y="289"/>
                        <a:pt x="182" y="289"/>
                      </a:cubicBezTo>
                      <a:cubicBezTo>
                        <a:pt x="182" y="291"/>
                        <a:pt x="181" y="291"/>
                        <a:pt x="180" y="292"/>
                      </a:cubicBezTo>
                      <a:cubicBezTo>
                        <a:pt x="180" y="292"/>
                        <a:pt x="181" y="293"/>
                        <a:pt x="181" y="294"/>
                      </a:cubicBezTo>
                      <a:cubicBezTo>
                        <a:pt x="182" y="296"/>
                        <a:pt x="184" y="300"/>
                        <a:pt x="183" y="305"/>
                      </a:cubicBezTo>
                      <a:cubicBezTo>
                        <a:pt x="182" y="307"/>
                        <a:pt x="182" y="310"/>
                        <a:pt x="182" y="310"/>
                      </a:cubicBezTo>
                      <a:cubicBezTo>
                        <a:pt x="182" y="311"/>
                        <a:pt x="183" y="311"/>
                        <a:pt x="187" y="311"/>
                      </a:cubicBezTo>
                      <a:cubicBezTo>
                        <a:pt x="191" y="311"/>
                        <a:pt x="193" y="312"/>
                        <a:pt x="194" y="313"/>
                      </a:cubicBezTo>
                      <a:cubicBezTo>
                        <a:pt x="194" y="313"/>
                        <a:pt x="195" y="313"/>
                        <a:pt x="195" y="313"/>
                      </a:cubicBezTo>
                      <a:cubicBezTo>
                        <a:pt x="195" y="313"/>
                        <a:pt x="195" y="313"/>
                        <a:pt x="195" y="313"/>
                      </a:cubicBezTo>
                      <a:cubicBezTo>
                        <a:pt x="196" y="312"/>
                        <a:pt x="197" y="312"/>
                        <a:pt x="197" y="312"/>
                      </a:cubicBezTo>
                      <a:cubicBezTo>
                        <a:pt x="202" y="312"/>
                        <a:pt x="206" y="321"/>
                        <a:pt x="206" y="323"/>
                      </a:cubicBezTo>
                      <a:cubicBezTo>
                        <a:pt x="207" y="327"/>
                        <a:pt x="209" y="332"/>
                        <a:pt x="210" y="334"/>
                      </a:cubicBezTo>
                      <a:cubicBezTo>
                        <a:pt x="210" y="334"/>
                        <a:pt x="210" y="334"/>
                        <a:pt x="210" y="334"/>
                      </a:cubicBezTo>
                      <a:cubicBezTo>
                        <a:pt x="212" y="333"/>
                        <a:pt x="214" y="332"/>
                        <a:pt x="217" y="332"/>
                      </a:cubicBezTo>
                      <a:cubicBezTo>
                        <a:pt x="218" y="332"/>
                        <a:pt x="219" y="332"/>
                        <a:pt x="220" y="332"/>
                      </a:cubicBezTo>
                      <a:cubicBezTo>
                        <a:pt x="220" y="333"/>
                        <a:pt x="221" y="333"/>
                        <a:pt x="221" y="333"/>
                      </a:cubicBezTo>
                      <a:cubicBezTo>
                        <a:pt x="224" y="336"/>
                        <a:pt x="222" y="342"/>
                        <a:pt x="221" y="348"/>
                      </a:cubicBezTo>
                      <a:cubicBezTo>
                        <a:pt x="221" y="349"/>
                        <a:pt x="220" y="351"/>
                        <a:pt x="220" y="352"/>
                      </a:cubicBezTo>
                      <a:cubicBezTo>
                        <a:pt x="220" y="352"/>
                        <a:pt x="220" y="352"/>
                        <a:pt x="220" y="352"/>
                      </a:cubicBezTo>
                      <a:cubicBezTo>
                        <a:pt x="224" y="352"/>
                        <a:pt x="226" y="353"/>
                        <a:pt x="226" y="353"/>
                      </a:cubicBezTo>
                      <a:cubicBezTo>
                        <a:pt x="230" y="355"/>
                        <a:pt x="230" y="371"/>
                        <a:pt x="229" y="373"/>
                      </a:cubicBezTo>
                      <a:cubicBezTo>
                        <a:pt x="228" y="375"/>
                        <a:pt x="226" y="376"/>
                        <a:pt x="221" y="378"/>
                      </a:cubicBezTo>
                      <a:cubicBezTo>
                        <a:pt x="219" y="379"/>
                        <a:pt x="216" y="380"/>
                        <a:pt x="215" y="381"/>
                      </a:cubicBezTo>
                      <a:cubicBezTo>
                        <a:pt x="211" y="384"/>
                        <a:pt x="201" y="394"/>
                        <a:pt x="196" y="401"/>
                      </a:cubicBezTo>
                      <a:cubicBezTo>
                        <a:pt x="195" y="403"/>
                        <a:pt x="194" y="404"/>
                        <a:pt x="193" y="405"/>
                      </a:cubicBezTo>
                      <a:cubicBezTo>
                        <a:pt x="193" y="405"/>
                        <a:pt x="193" y="406"/>
                        <a:pt x="193" y="406"/>
                      </a:cubicBezTo>
                      <a:cubicBezTo>
                        <a:pt x="192" y="407"/>
                        <a:pt x="191" y="408"/>
                        <a:pt x="190" y="409"/>
                      </a:cubicBezTo>
                      <a:cubicBezTo>
                        <a:pt x="190" y="409"/>
                        <a:pt x="190" y="409"/>
                        <a:pt x="190" y="409"/>
                      </a:cubicBezTo>
                      <a:cubicBezTo>
                        <a:pt x="190" y="409"/>
                        <a:pt x="190" y="409"/>
                        <a:pt x="190" y="409"/>
                      </a:cubicBezTo>
                      <a:cubicBezTo>
                        <a:pt x="190" y="409"/>
                        <a:pt x="190" y="409"/>
                        <a:pt x="190" y="409"/>
                      </a:cubicBezTo>
                      <a:cubicBezTo>
                        <a:pt x="190" y="409"/>
                        <a:pt x="190" y="409"/>
                        <a:pt x="190" y="409"/>
                      </a:cubicBezTo>
                      <a:cubicBezTo>
                        <a:pt x="191" y="409"/>
                        <a:pt x="191" y="409"/>
                        <a:pt x="191" y="409"/>
                      </a:cubicBezTo>
                      <a:cubicBezTo>
                        <a:pt x="191" y="409"/>
                        <a:pt x="191" y="409"/>
                        <a:pt x="191" y="409"/>
                      </a:cubicBezTo>
                      <a:cubicBezTo>
                        <a:pt x="193" y="410"/>
                        <a:pt x="195" y="410"/>
                        <a:pt x="198" y="413"/>
                      </a:cubicBezTo>
                      <a:cubicBezTo>
                        <a:pt x="198" y="413"/>
                        <a:pt x="198" y="414"/>
                        <a:pt x="199" y="414"/>
                      </a:cubicBezTo>
                      <a:cubicBezTo>
                        <a:pt x="201" y="417"/>
                        <a:pt x="202" y="419"/>
                        <a:pt x="203" y="420"/>
                      </a:cubicBezTo>
                      <a:cubicBezTo>
                        <a:pt x="203" y="419"/>
                        <a:pt x="205" y="418"/>
                        <a:pt x="207" y="418"/>
                      </a:cubicBezTo>
                      <a:cubicBezTo>
                        <a:pt x="208" y="418"/>
                        <a:pt x="209" y="419"/>
                        <a:pt x="210" y="420"/>
                      </a:cubicBezTo>
                      <a:cubicBezTo>
                        <a:pt x="212" y="423"/>
                        <a:pt x="215" y="425"/>
                        <a:pt x="218" y="427"/>
                      </a:cubicBezTo>
                      <a:cubicBezTo>
                        <a:pt x="220" y="428"/>
                        <a:pt x="222" y="429"/>
                        <a:pt x="223" y="430"/>
                      </a:cubicBezTo>
                      <a:cubicBezTo>
                        <a:pt x="223" y="430"/>
                        <a:pt x="224" y="431"/>
                        <a:pt x="225" y="431"/>
                      </a:cubicBezTo>
                      <a:cubicBezTo>
                        <a:pt x="227" y="433"/>
                        <a:pt x="231" y="435"/>
                        <a:pt x="231" y="440"/>
                      </a:cubicBezTo>
                      <a:cubicBezTo>
                        <a:pt x="231" y="441"/>
                        <a:pt x="231" y="442"/>
                        <a:pt x="231" y="443"/>
                      </a:cubicBezTo>
                      <a:cubicBezTo>
                        <a:pt x="231" y="444"/>
                        <a:pt x="231" y="445"/>
                        <a:pt x="231" y="445"/>
                      </a:cubicBezTo>
                      <a:cubicBezTo>
                        <a:pt x="231" y="446"/>
                        <a:pt x="231" y="446"/>
                        <a:pt x="231" y="446"/>
                      </a:cubicBezTo>
                      <a:cubicBezTo>
                        <a:pt x="230" y="447"/>
                        <a:pt x="230" y="447"/>
                        <a:pt x="230" y="448"/>
                      </a:cubicBezTo>
                      <a:cubicBezTo>
                        <a:pt x="230" y="448"/>
                        <a:pt x="230" y="448"/>
                        <a:pt x="230" y="448"/>
                      </a:cubicBezTo>
                      <a:cubicBezTo>
                        <a:pt x="230" y="449"/>
                        <a:pt x="230" y="450"/>
                        <a:pt x="231" y="450"/>
                      </a:cubicBezTo>
                      <a:cubicBezTo>
                        <a:pt x="231" y="451"/>
                        <a:pt x="231" y="451"/>
                        <a:pt x="231" y="451"/>
                      </a:cubicBezTo>
                      <a:cubicBezTo>
                        <a:pt x="231" y="452"/>
                        <a:pt x="231" y="452"/>
                        <a:pt x="231" y="453"/>
                      </a:cubicBezTo>
                      <a:cubicBezTo>
                        <a:pt x="231" y="453"/>
                        <a:pt x="231" y="453"/>
                        <a:pt x="231" y="453"/>
                      </a:cubicBezTo>
                      <a:cubicBezTo>
                        <a:pt x="232" y="452"/>
                        <a:pt x="233" y="451"/>
                        <a:pt x="234" y="450"/>
                      </a:cubicBezTo>
                      <a:cubicBezTo>
                        <a:pt x="238" y="447"/>
                        <a:pt x="239" y="445"/>
                        <a:pt x="240" y="442"/>
                      </a:cubicBezTo>
                      <a:cubicBezTo>
                        <a:pt x="240" y="441"/>
                        <a:pt x="241" y="439"/>
                        <a:pt x="242" y="437"/>
                      </a:cubicBezTo>
                      <a:cubicBezTo>
                        <a:pt x="243" y="435"/>
                        <a:pt x="244" y="433"/>
                        <a:pt x="244" y="432"/>
                      </a:cubicBezTo>
                      <a:cubicBezTo>
                        <a:pt x="244" y="429"/>
                        <a:pt x="245" y="426"/>
                        <a:pt x="249" y="423"/>
                      </a:cubicBezTo>
                      <a:cubicBezTo>
                        <a:pt x="250" y="421"/>
                        <a:pt x="250" y="420"/>
                        <a:pt x="250" y="418"/>
                      </a:cubicBezTo>
                      <a:cubicBezTo>
                        <a:pt x="250" y="416"/>
                        <a:pt x="250" y="413"/>
                        <a:pt x="255" y="410"/>
                      </a:cubicBezTo>
                      <a:cubicBezTo>
                        <a:pt x="259" y="409"/>
                        <a:pt x="261" y="409"/>
                        <a:pt x="262" y="411"/>
                      </a:cubicBezTo>
                      <a:cubicBezTo>
                        <a:pt x="264" y="414"/>
                        <a:pt x="262" y="418"/>
                        <a:pt x="260" y="421"/>
                      </a:cubicBezTo>
                      <a:cubicBezTo>
                        <a:pt x="263" y="417"/>
                        <a:pt x="265" y="412"/>
                        <a:pt x="268" y="407"/>
                      </a:cubicBezTo>
                      <a:cubicBezTo>
                        <a:pt x="268" y="406"/>
                        <a:pt x="269" y="405"/>
                        <a:pt x="270" y="403"/>
                      </a:cubicBezTo>
                      <a:cubicBezTo>
                        <a:pt x="274" y="395"/>
                        <a:pt x="278" y="391"/>
                        <a:pt x="282" y="390"/>
                      </a:cubicBezTo>
                      <a:cubicBezTo>
                        <a:pt x="283" y="390"/>
                        <a:pt x="285" y="387"/>
                        <a:pt x="284" y="376"/>
                      </a:cubicBezTo>
                      <a:cubicBezTo>
                        <a:pt x="284" y="374"/>
                        <a:pt x="284" y="373"/>
                        <a:pt x="283" y="371"/>
                      </a:cubicBezTo>
                      <a:cubicBezTo>
                        <a:pt x="283" y="366"/>
                        <a:pt x="282" y="362"/>
                        <a:pt x="284" y="358"/>
                      </a:cubicBezTo>
                      <a:cubicBezTo>
                        <a:pt x="285" y="357"/>
                        <a:pt x="286" y="355"/>
                        <a:pt x="286" y="354"/>
                      </a:cubicBezTo>
                      <a:cubicBezTo>
                        <a:pt x="286" y="352"/>
                        <a:pt x="286" y="349"/>
                        <a:pt x="290" y="349"/>
                      </a:cubicBezTo>
                      <a:cubicBezTo>
                        <a:pt x="292" y="349"/>
                        <a:pt x="298" y="343"/>
                        <a:pt x="302" y="339"/>
                      </a:cubicBezTo>
                      <a:cubicBezTo>
                        <a:pt x="308" y="333"/>
                        <a:pt x="312" y="332"/>
                        <a:pt x="318" y="332"/>
                      </a:cubicBezTo>
                      <a:cubicBezTo>
                        <a:pt x="320" y="332"/>
                        <a:pt x="321" y="331"/>
                        <a:pt x="321" y="331"/>
                      </a:cubicBezTo>
                      <a:cubicBezTo>
                        <a:pt x="321" y="330"/>
                        <a:pt x="322" y="329"/>
                        <a:pt x="324" y="328"/>
                      </a:cubicBezTo>
                      <a:cubicBezTo>
                        <a:pt x="327" y="328"/>
                        <a:pt x="329" y="326"/>
                        <a:pt x="330" y="324"/>
                      </a:cubicBezTo>
                      <a:cubicBezTo>
                        <a:pt x="331" y="323"/>
                        <a:pt x="332" y="323"/>
                        <a:pt x="332" y="322"/>
                      </a:cubicBezTo>
                      <a:cubicBezTo>
                        <a:pt x="333" y="321"/>
                        <a:pt x="335" y="320"/>
                        <a:pt x="338" y="320"/>
                      </a:cubicBezTo>
                      <a:cubicBezTo>
                        <a:pt x="340" y="320"/>
                        <a:pt x="343" y="321"/>
                        <a:pt x="345" y="321"/>
                      </a:cubicBezTo>
                      <a:cubicBezTo>
                        <a:pt x="348" y="321"/>
                        <a:pt x="350" y="322"/>
                        <a:pt x="352" y="322"/>
                      </a:cubicBezTo>
                      <a:cubicBezTo>
                        <a:pt x="356" y="322"/>
                        <a:pt x="356" y="322"/>
                        <a:pt x="356" y="322"/>
                      </a:cubicBezTo>
                      <a:cubicBezTo>
                        <a:pt x="360" y="322"/>
                        <a:pt x="360" y="321"/>
                        <a:pt x="360" y="320"/>
                      </a:cubicBezTo>
                      <a:cubicBezTo>
                        <a:pt x="360" y="316"/>
                        <a:pt x="364" y="312"/>
                        <a:pt x="369" y="312"/>
                      </a:cubicBezTo>
                      <a:cubicBezTo>
                        <a:pt x="371" y="312"/>
                        <a:pt x="372" y="312"/>
                        <a:pt x="372" y="308"/>
                      </a:cubicBezTo>
                      <a:cubicBezTo>
                        <a:pt x="372" y="302"/>
                        <a:pt x="373" y="299"/>
                        <a:pt x="377" y="296"/>
                      </a:cubicBezTo>
                      <a:cubicBezTo>
                        <a:pt x="379" y="295"/>
                        <a:pt x="379" y="292"/>
                        <a:pt x="380" y="289"/>
                      </a:cubicBezTo>
                      <a:cubicBezTo>
                        <a:pt x="380" y="288"/>
                        <a:pt x="381" y="287"/>
                        <a:pt x="381" y="286"/>
                      </a:cubicBezTo>
                      <a:cubicBezTo>
                        <a:pt x="381" y="284"/>
                        <a:pt x="383" y="283"/>
                        <a:pt x="384" y="283"/>
                      </a:cubicBezTo>
                      <a:cubicBezTo>
                        <a:pt x="385" y="282"/>
                        <a:pt x="385" y="282"/>
                        <a:pt x="385" y="281"/>
                      </a:cubicBezTo>
                      <a:cubicBezTo>
                        <a:pt x="385" y="278"/>
                        <a:pt x="385" y="276"/>
                        <a:pt x="386" y="273"/>
                      </a:cubicBezTo>
                      <a:cubicBezTo>
                        <a:pt x="386" y="271"/>
                        <a:pt x="387" y="269"/>
                        <a:pt x="387" y="267"/>
                      </a:cubicBezTo>
                      <a:cubicBezTo>
                        <a:pt x="387" y="264"/>
                        <a:pt x="389" y="262"/>
                        <a:pt x="391" y="262"/>
                      </a:cubicBezTo>
                      <a:cubicBezTo>
                        <a:pt x="392" y="261"/>
                        <a:pt x="392" y="261"/>
                        <a:pt x="393" y="260"/>
                      </a:cubicBezTo>
                      <a:cubicBezTo>
                        <a:pt x="393" y="260"/>
                        <a:pt x="393" y="259"/>
                        <a:pt x="393" y="257"/>
                      </a:cubicBezTo>
                      <a:cubicBezTo>
                        <a:pt x="392" y="255"/>
                        <a:pt x="392" y="251"/>
                        <a:pt x="394" y="246"/>
                      </a:cubicBezTo>
                      <a:cubicBezTo>
                        <a:pt x="395" y="242"/>
                        <a:pt x="395" y="237"/>
                        <a:pt x="394" y="232"/>
                      </a:cubicBezTo>
                      <a:cubicBezTo>
                        <a:pt x="394" y="230"/>
                        <a:pt x="394" y="228"/>
                        <a:pt x="394" y="225"/>
                      </a:cubicBezTo>
                      <a:cubicBezTo>
                        <a:pt x="394" y="217"/>
                        <a:pt x="394" y="210"/>
                        <a:pt x="397" y="207"/>
                      </a:cubicBezTo>
                      <a:cubicBezTo>
                        <a:pt x="397" y="207"/>
                        <a:pt x="397" y="207"/>
                        <a:pt x="397" y="206"/>
                      </a:cubicBezTo>
                      <a:cubicBezTo>
                        <a:pt x="397" y="206"/>
                        <a:pt x="397" y="206"/>
                        <a:pt x="397" y="206"/>
                      </a:cubicBezTo>
                      <a:cubicBezTo>
                        <a:pt x="395" y="205"/>
                        <a:pt x="394" y="204"/>
                        <a:pt x="395" y="202"/>
                      </a:cubicBezTo>
                      <a:cubicBezTo>
                        <a:pt x="395" y="200"/>
                        <a:pt x="398" y="198"/>
                        <a:pt x="400" y="199"/>
                      </a:cubicBezTo>
                      <a:cubicBezTo>
                        <a:pt x="401" y="199"/>
                        <a:pt x="402" y="200"/>
                        <a:pt x="402" y="201"/>
                      </a:cubicBezTo>
                      <a:cubicBezTo>
                        <a:pt x="403" y="201"/>
                        <a:pt x="404" y="202"/>
                        <a:pt x="405" y="201"/>
                      </a:cubicBezTo>
                      <a:cubicBezTo>
                        <a:pt x="408" y="200"/>
                        <a:pt x="411" y="193"/>
                        <a:pt x="413" y="187"/>
                      </a:cubicBezTo>
                      <a:cubicBezTo>
                        <a:pt x="414" y="185"/>
                        <a:pt x="414" y="185"/>
                        <a:pt x="414" y="185"/>
                      </a:cubicBezTo>
                      <a:cubicBezTo>
                        <a:pt x="416" y="178"/>
                        <a:pt x="420" y="177"/>
                        <a:pt x="423" y="176"/>
                      </a:cubicBezTo>
                      <a:cubicBezTo>
                        <a:pt x="424" y="176"/>
                        <a:pt x="425" y="176"/>
                        <a:pt x="425" y="176"/>
                      </a:cubicBezTo>
                      <a:cubicBezTo>
                        <a:pt x="428" y="174"/>
                        <a:pt x="435" y="167"/>
                        <a:pt x="440" y="154"/>
                      </a:cubicBezTo>
                      <a:cubicBezTo>
                        <a:pt x="444" y="145"/>
                        <a:pt x="441" y="135"/>
                        <a:pt x="439" y="128"/>
                      </a:cubicBezTo>
                      <a:cubicBezTo>
                        <a:pt x="438" y="126"/>
                        <a:pt x="438" y="124"/>
                        <a:pt x="438" y="123"/>
                      </a:cubicBezTo>
                      <a:cubicBezTo>
                        <a:pt x="436" y="118"/>
                        <a:pt x="435" y="118"/>
                        <a:pt x="434" y="118"/>
                      </a:cubicBezTo>
                      <a:cubicBezTo>
                        <a:pt x="433" y="118"/>
                        <a:pt x="433" y="118"/>
                        <a:pt x="432" y="118"/>
                      </a:cubicBezTo>
                      <a:cubicBezTo>
                        <a:pt x="431" y="118"/>
                        <a:pt x="431" y="118"/>
                        <a:pt x="430" y="118"/>
                      </a:cubicBezTo>
                      <a:cubicBezTo>
                        <a:pt x="430" y="118"/>
                        <a:pt x="429" y="118"/>
                        <a:pt x="429" y="118"/>
                      </a:cubicBezTo>
                      <a:cubicBezTo>
                        <a:pt x="420" y="118"/>
                        <a:pt x="411" y="113"/>
                        <a:pt x="401" y="103"/>
                      </a:cubicBezTo>
                      <a:cubicBezTo>
                        <a:pt x="395" y="95"/>
                        <a:pt x="387" y="92"/>
                        <a:pt x="379" y="92"/>
                      </a:cubicBezTo>
                      <a:cubicBezTo>
                        <a:pt x="376" y="92"/>
                        <a:pt x="374" y="92"/>
                        <a:pt x="370" y="93"/>
                      </a:cubicBezTo>
                      <a:cubicBezTo>
                        <a:pt x="369" y="93"/>
                        <a:pt x="368" y="94"/>
                        <a:pt x="366" y="94"/>
                      </a:cubicBezTo>
                      <a:cubicBezTo>
                        <a:pt x="361" y="94"/>
                        <a:pt x="357" y="92"/>
                        <a:pt x="353" y="90"/>
                      </a:cubicBezTo>
                      <a:cubicBezTo>
                        <a:pt x="351" y="89"/>
                        <a:pt x="349" y="88"/>
                        <a:pt x="347" y="88"/>
                      </a:cubicBezTo>
                      <a:cubicBezTo>
                        <a:pt x="345" y="87"/>
                        <a:pt x="341" y="90"/>
                        <a:pt x="339" y="92"/>
                      </a:cubicBezTo>
                      <a:cubicBezTo>
                        <a:pt x="337" y="93"/>
                        <a:pt x="335" y="94"/>
                        <a:pt x="334" y="95"/>
                      </a:cubicBezTo>
                      <a:cubicBezTo>
                        <a:pt x="332" y="96"/>
                        <a:pt x="331" y="95"/>
                        <a:pt x="330" y="94"/>
                      </a:cubicBezTo>
                      <a:cubicBezTo>
                        <a:pt x="329" y="93"/>
                        <a:pt x="330" y="91"/>
                        <a:pt x="331" y="88"/>
                      </a:cubicBezTo>
                      <a:cubicBezTo>
                        <a:pt x="332" y="86"/>
                        <a:pt x="333" y="84"/>
                        <a:pt x="333" y="82"/>
                      </a:cubicBezTo>
                      <a:cubicBezTo>
                        <a:pt x="333" y="82"/>
                        <a:pt x="333" y="78"/>
                        <a:pt x="308" y="68"/>
                      </a:cubicBezTo>
                      <a:cubicBezTo>
                        <a:pt x="304" y="67"/>
                        <a:pt x="301" y="66"/>
                        <a:pt x="299" y="66"/>
                      </a:cubicBezTo>
                      <a:cubicBezTo>
                        <a:pt x="296" y="66"/>
                        <a:pt x="294" y="68"/>
                        <a:pt x="294" y="71"/>
                      </a:cubicBezTo>
                      <a:cubicBezTo>
                        <a:pt x="294" y="75"/>
                        <a:pt x="293" y="76"/>
                        <a:pt x="291" y="76"/>
                      </a:cubicBezTo>
                      <a:cubicBezTo>
                        <a:pt x="290" y="76"/>
                        <a:pt x="290" y="76"/>
                        <a:pt x="289" y="76"/>
                      </a:cubicBezTo>
                      <a:cubicBezTo>
                        <a:pt x="289" y="76"/>
                        <a:pt x="288" y="76"/>
                        <a:pt x="288" y="76"/>
                      </a:cubicBezTo>
                      <a:cubicBezTo>
                        <a:pt x="287" y="76"/>
                        <a:pt x="286" y="77"/>
                        <a:pt x="286" y="78"/>
                      </a:cubicBezTo>
                      <a:cubicBezTo>
                        <a:pt x="284" y="83"/>
                        <a:pt x="281" y="83"/>
                        <a:pt x="279" y="83"/>
                      </a:cubicBezTo>
                      <a:cubicBezTo>
                        <a:pt x="277" y="83"/>
                        <a:pt x="276" y="82"/>
                        <a:pt x="275" y="80"/>
                      </a:cubicBezTo>
                      <a:cubicBezTo>
                        <a:pt x="275" y="79"/>
                        <a:pt x="275" y="77"/>
                        <a:pt x="277" y="75"/>
                      </a:cubicBezTo>
                      <a:cubicBezTo>
                        <a:pt x="281" y="73"/>
                        <a:pt x="285" y="68"/>
                        <a:pt x="286" y="64"/>
                      </a:cubicBezTo>
                      <a:cubicBezTo>
                        <a:pt x="286" y="62"/>
                        <a:pt x="279" y="59"/>
                        <a:pt x="271" y="59"/>
                      </a:cubicBezTo>
                      <a:cubicBezTo>
                        <a:pt x="269" y="59"/>
                        <a:pt x="267" y="60"/>
                        <a:pt x="266" y="60"/>
                      </a:cubicBezTo>
                      <a:cubicBezTo>
                        <a:pt x="264" y="61"/>
                        <a:pt x="264" y="62"/>
                        <a:pt x="263" y="65"/>
                      </a:cubicBezTo>
                      <a:cubicBezTo>
                        <a:pt x="263" y="67"/>
                        <a:pt x="262" y="69"/>
                        <a:pt x="260" y="69"/>
                      </a:cubicBezTo>
                      <a:cubicBezTo>
                        <a:pt x="259" y="69"/>
                        <a:pt x="258" y="69"/>
                        <a:pt x="257" y="69"/>
                      </a:cubicBezTo>
                      <a:cubicBezTo>
                        <a:pt x="255" y="67"/>
                        <a:pt x="253" y="64"/>
                        <a:pt x="254" y="62"/>
                      </a:cubicBezTo>
                      <a:cubicBezTo>
                        <a:pt x="255" y="58"/>
                        <a:pt x="258" y="56"/>
                        <a:pt x="261" y="56"/>
                      </a:cubicBezTo>
                      <a:cubicBezTo>
                        <a:pt x="261" y="56"/>
                        <a:pt x="261" y="56"/>
                        <a:pt x="261" y="56"/>
                      </a:cubicBezTo>
                      <a:cubicBezTo>
                        <a:pt x="263" y="56"/>
                        <a:pt x="266" y="52"/>
                        <a:pt x="271" y="43"/>
                      </a:cubicBezTo>
                      <a:cubicBezTo>
                        <a:pt x="272" y="41"/>
                        <a:pt x="271" y="40"/>
                        <a:pt x="267" y="37"/>
                      </a:cubicBezTo>
                      <a:cubicBezTo>
                        <a:pt x="265" y="36"/>
                        <a:pt x="263" y="35"/>
                        <a:pt x="262" y="33"/>
                      </a:cubicBezTo>
                      <a:cubicBezTo>
                        <a:pt x="259" y="30"/>
                        <a:pt x="258" y="25"/>
                        <a:pt x="257" y="21"/>
                      </a:cubicBezTo>
                      <a:cubicBezTo>
                        <a:pt x="257" y="18"/>
                        <a:pt x="256" y="15"/>
                        <a:pt x="255" y="13"/>
                      </a:cubicBezTo>
                      <a:cubicBezTo>
                        <a:pt x="255" y="13"/>
                        <a:pt x="255" y="13"/>
                        <a:pt x="255" y="13"/>
                      </a:cubicBezTo>
                      <a:cubicBezTo>
                        <a:pt x="255" y="13"/>
                        <a:pt x="254" y="14"/>
                        <a:pt x="254" y="14"/>
                      </a:cubicBezTo>
                      <a:cubicBezTo>
                        <a:pt x="254" y="14"/>
                        <a:pt x="253" y="15"/>
                        <a:pt x="253" y="15"/>
                      </a:cubicBezTo>
                      <a:cubicBezTo>
                        <a:pt x="253" y="15"/>
                        <a:pt x="252" y="16"/>
                        <a:pt x="252" y="16"/>
                      </a:cubicBezTo>
                      <a:cubicBezTo>
                        <a:pt x="252" y="16"/>
                        <a:pt x="251" y="17"/>
                        <a:pt x="251" y="17"/>
                      </a:cubicBezTo>
                      <a:cubicBezTo>
                        <a:pt x="251" y="18"/>
                        <a:pt x="250" y="18"/>
                        <a:pt x="250" y="18"/>
                      </a:cubicBezTo>
                      <a:cubicBezTo>
                        <a:pt x="250" y="19"/>
                        <a:pt x="250" y="19"/>
                        <a:pt x="249" y="19"/>
                      </a:cubicBezTo>
                      <a:cubicBezTo>
                        <a:pt x="249" y="20"/>
                        <a:pt x="249" y="20"/>
                        <a:pt x="248" y="20"/>
                      </a:cubicBezTo>
                      <a:cubicBezTo>
                        <a:pt x="248" y="21"/>
                        <a:pt x="248" y="21"/>
                        <a:pt x="248" y="22"/>
                      </a:cubicBezTo>
                      <a:cubicBezTo>
                        <a:pt x="247" y="22"/>
                        <a:pt x="247" y="22"/>
                        <a:pt x="247" y="23"/>
                      </a:cubicBezTo>
                      <a:cubicBezTo>
                        <a:pt x="247" y="23"/>
                        <a:pt x="246" y="23"/>
                        <a:pt x="246" y="24"/>
                      </a:cubicBezTo>
                      <a:cubicBezTo>
                        <a:pt x="246" y="24"/>
                        <a:pt x="246" y="24"/>
                        <a:pt x="246" y="25"/>
                      </a:cubicBezTo>
                      <a:cubicBezTo>
                        <a:pt x="245" y="25"/>
                        <a:pt x="245" y="26"/>
                        <a:pt x="245" y="26"/>
                      </a:cubicBezTo>
                      <a:cubicBezTo>
                        <a:pt x="245" y="26"/>
                        <a:pt x="245" y="27"/>
                        <a:pt x="244" y="27"/>
                      </a:cubicBezTo>
                      <a:cubicBezTo>
                        <a:pt x="244" y="27"/>
                        <a:pt x="244" y="28"/>
                        <a:pt x="244" y="29"/>
                      </a:cubicBezTo>
                      <a:cubicBezTo>
                        <a:pt x="242" y="33"/>
                        <a:pt x="240" y="34"/>
                        <a:pt x="237" y="34"/>
                      </a:cubicBezTo>
                      <a:cubicBezTo>
                        <a:pt x="234" y="34"/>
                        <a:pt x="234" y="34"/>
                        <a:pt x="234" y="34"/>
                      </a:cubicBezTo>
                      <a:cubicBezTo>
                        <a:pt x="233" y="34"/>
                        <a:pt x="232" y="34"/>
                        <a:pt x="230" y="35"/>
                      </a:cubicBezTo>
                      <a:cubicBezTo>
                        <a:pt x="230" y="35"/>
                        <a:pt x="229" y="35"/>
                        <a:pt x="228" y="36"/>
                      </a:cubicBezTo>
                      <a:cubicBezTo>
                        <a:pt x="228" y="36"/>
                        <a:pt x="228" y="36"/>
                        <a:pt x="227" y="36"/>
                      </a:cubicBezTo>
                      <a:cubicBezTo>
                        <a:pt x="227" y="36"/>
                        <a:pt x="226" y="36"/>
                        <a:pt x="226" y="36"/>
                      </a:cubicBezTo>
                      <a:cubicBezTo>
                        <a:pt x="226" y="36"/>
                        <a:pt x="226" y="36"/>
                        <a:pt x="226" y="36"/>
                      </a:cubicBezTo>
                      <a:cubicBezTo>
                        <a:pt x="226" y="36"/>
                        <a:pt x="225" y="36"/>
                        <a:pt x="225" y="36"/>
                      </a:cubicBezTo>
                      <a:cubicBezTo>
                        <a:pt x="225" y="36"/>
                        <a:pt x="224" y="36"/>
                        <a:pt x="224" y="36"/>
                      </a:cubicBezTo>
                      <a:cubicBezTo>
                        <a:pt x="224" y="36"/>
                        <a:pt x="223" y="35"/>
                        <a:pt x="223" y="35"/>
                      </a:cubicBezTo>
                      <a:cubicBezTo>
                        <a:pt x="223" y="35"/>
                        <a:pt x="222" y="35"/>
                        <a:pt x="222" y="35"/>
                      </a:cubicBezTo>
                      <a:cubicBezTo>
                        <a:pt x="222" y="35"/>
                        <a:pt x="222" y="35"/>
                        <a:pt x="221" y="35"/>
                      </a:cubicBezTo>
                      <a:cubicBezTo>
                        <a:pt x="221" y="35"/>
                        <a:pt x="221" y="34"/>
                        <a:pt x="220" y="34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217" name="Freeform 1858">
                  <a:extLst>
                    <a:ext uri="{FF2B5EF4-FFF2-40B4-BE49-F238E27FC236}">
                      <a16:creationId xmlns:a16="http://schemas.microsoft.com/office/drawing/2014/main" id="{588FD20C-5C5C-40DE-B3BC-862D2942F66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78" y="2195"/>
                  <a:ext cx="50" cy="54"/>
                </a:xfrm>
                <a:custGeom>
                  <a:avLst/>
                  <a:gdLst>
                    <a:gd name="T0" fmla="*/ 7 w 52"/>
                    <a:gd name="T1" fmla="*/ 4 h 56"/>
                    <a:gd name="T2" fmla="*/ 7 w 52"/>
                    <a:gd name="T3" fmla="*/ 5 h 56"/>
                    <a:gd name="T4" fmla="*/ 7 w 52"/>
                    <a:gd name="T5" fmla="*/ 5 h 56"/>
                    <a:gd name="T6" fmla="*/ 5 w 52"/>
                    <a:gd name="T7" fmla="*/ 13 h 56"/>
                    <a:gd name="T8" fmla="*/ 3 w 52"/>
                    <a:gd name="T9" fmla="*/ 25 h 56"/>
                    <a:gd name="T10" fmla="*/ 1 w 52"/>
                    <a:gd name="T11" fmla="*/ 34 h 56"/>
                    <a:gd name="T12" fmla="*/ 0 w 52"/>
                    <a:gd name="T13" fmla="*/ 40 h 56"/>
                    <a:gd name="T14" fmla="*/ 1 w 52"/>
                    <a:gd name="T15" fmla="*/ 44 h 56"/>
                    <a:gd name="T16" fmla="*/ 3 w 52"/>
                    <a:gd name="T17" fmla="*/ 45 h 56"/>
                    <a:gd name="T18" fmla="*/ 3 w 52"/>
                    <a:gd name="T19" fmla="*/ 46 h 56"/>
                    <a:gd name="T20" fmla="*/ 3 w 52"/>
                    <a:gd name="T21" fmla="*/ 46 h 56"/>
                    <a:gd name="T22" fmla="*/ 3 w 52"/>
                    <a:gd name="T23" fmla="*/ 47 h 56"/>
                    <a:gd name="T24" fmla="*/ 3 w 52"/>
                    <a:gd name="T25" fmla="*/ 48 h 56"/>
                    <a:gd name="T26" fmla="*/ 3 w 52"/>
                    <a:gd name="T27" fmla="*/ 49 h 56"/>
                    <a:gd name="T28" fmla="*/ 3 w 52"/>
                    <a:gd name="T29" fmla="*/ 50 h 56"/>
                    <a:gd name="T30" fmla="*/ 3 w 52"/>
                    <a:gd name="T31" fmla="*/ 50 h 56"/>
                    <a:gd name="T32" fmla="*/ 4 w 52"/>
                    <a:gd name="T33" fmla="*/ 51 h 56"/>
                    <a:gd name="T34" fmla="*/ 6 w 52"/>
                    <a:gd name="T35" fmla="*/ 51 h 56"/>
                    <a:gd name="T36" fmla="*/ 20 w 52"/>
                    <a:gd name="T37" fmla="*/ 55 h 56"/>
                    <a:gd name="T38" fmla="*/ 23 w 52"/>
                    <a:gd name="T39" fmla="*/ 56 h 56"/>
                    <a:gd name="T40" fmla="*/ 23 w 52"/>
                    <a:gd name="T41" fmla="*/ 56 h 56"/>
                    <a:gd name="T42" fmla="*/ 28 w 52"/>
                    <a:gd name="T43" fmla="*/ 55 h 56"/>
                    <a:gd name="T44" fmla="*/ 35 w 52"/>
                    <a:gd name="T45" fmla="*/ 55 h 56"/>
                    <a:gd name="T46" fmla="*/ 35 w 52"/>
                    <a:gd name="T47" fmla="*/ 55 h 56"/>
                    <a:gd name="T48" fmla="*/ 44 w 52"/>
                    <a:gd name="T49" fmla="*/ 53 h 56"/>
                    <a:gd name="T50" fmla="*/ 50 w 52"/>
                    <a:gd name="T51" fmla="*/ 46 h 56"/>
                    <a:gd name="T52" fmla="*/ 52 w 52"/>
                    <a:gd name="T53" fmla="*/ 44 h 56"/>
                    <a:gd name="T54" fmla="*/ 52 w 52"/>
                    <a:gd name="T55" fmla="*/ 44 h 56"/>
                    <a:gd name="T56" fmla="*/ 51 w 52"/>
                    <a:gd name="T57" fmla="*/ 40 h 56"/>
                    <a:gd name="T58" fmla="*/ 51 w 52"/>
                    <a:gd name="T59" fmla="*/ 40 h 56"/>
                    <a:gd name="T60" fmla="*/ 50 w 52"/>
                    <a:gd name="T61" fmla="*/ 37 h 56"/>
                    <a:gd name="T62" fmla="*/ 50 w 52"/>
                    <a:gd name="T63" fmla="*/ 36 h 56"/>
                    <a:gd name="T64" fmla="*/ 51 w 52"/>
                    <a:gd name="T65" fmla="*/ 33 h 56"/>
                    <a:gd name="T66" fmla="*/ 51 w 52"/>
                    <a:gd name="T67" fmla="*/ 33 h 56"/>
                    <a:gd name="T68" fmla="*/ 51 w 52"/>
                    <a:gd name="T69" fmla="*/ 30 h 56"/>
                    <a:gd name="T70" fmla="*/ 51 w 52"/>
                    <a:gd name="T71" fmla="*/ 27 h 56"/>
                    <a:gd name="T72" fmla="*/ 47 w 52"/>
                    <a:gd name="T73" fmla="*/ 22 h 56"/>
                    <a:gd name="T74" fmla="*/ 44 w 52"/>
                    <a:gd name="T75" fmla="*/ 19 h 56"/>
                    <a:gd name="T76" fmla="*/ 40 w 52"/>
                    <a:gd name="T77" fmla="*/ 17 h 56"/>
                    <a:gd name="T78" fmla="*/ 31 w 52"/>
                    <a:gd name="T79" fmla="*/ 10 h 56"/>
                    <a:gd name="T80" fmla="*/ 30 w 52"/>
                    <a:gd name="T81" fmla="*/ 9 h 56"/>
                    <a:gd name="T82" fmla="*/ 29 w 52"/>
                    <a:gd name="T83" fmla="*/ 10 h 56"/>
                    <a:gd name="T84" fmla="*/ 27 w 52"/>
                    <a:gd name="T85" fmla="*/ 12 h 56"/>
                    <a:gd name="T86" fmla="*/ 26 w 52"/>
                    <a:gd name="T87" fmla="*/ 12 h 56"/>
                    <a:gd name="T88" fmla="*/ 23 w 52"/>
                    <a:gd name="T89" fmla="*/ 9 h 56"/>
                    <a:gd name="T90" fmla="*/ 20 w 52"/>
                    <a:gd name="T91" fmla="*/ 4 h 56"/>
                    <a:gd name="T92" fmla="*/ 12 w 52"/>
                    <a:gd name="T93" fmla="*/ 1 h 56"/>
                    <a:gd name="T94" fmla="*/ 11 w 52"/>
                    <a:gd name="T95" fmla="*/ 1 h 56"/>
                    <a:gd name="T96" fmla="*/ 10 w 52"/>
                    <a:gd name="T97" fmla="*/ 1 h 56"/>
                    <a:gd name="T98" fmla="*/ 9 w 52"/>
                    <a:gd name="T99" fmla="*/ 1 h 56"/>
                    <a:gd name="T100" fmla="*/ 7 w 52"/>
                    <a:gd name="T101" fmla="*/ 4 h 5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</a:cxnLst>
                  <a:rect l="0" t="0" r="r" b="b"/>
                  <a:pathLst>
                    <a:path w="52" h="56">
                      <a:moveTo>
                        <a:pt x="7" y="4"/>
                      </a:moveTo>
                      <a:cubicBezTo>
                        <a:pt x="7" y="4"/>
                        <a:pt x="7" y="4"/>
                        <a:pt x="7" y="5"/>
                      </a:cubicBezTo>
                      <a:cubicBezTo>
                        <a:pt x="7" y="5"/>
                        <a:pt x="7" y="5"/>
                        <a:pt x="7" y="5"/>
                      </a:cubicBezTo>
                      <a:cubicBezTo>
                        <a:pt x="7" y="8"/>
                        <a:pt x="6" y="10"/>
                        <a:pt x="5" y="13"/>
                      </a:cubicBezTo>
                      <a:cubicBezTo>
                        <a:pt x="4" y="16"/>
                        <a:pt x="3" y="20"/>
                        <a:pt x="3" y="25"/>
                      </a:cubicBezTo>
                      <a:cubicBezTo>
                        <a:pt x="3" y="30"/>
                        <a:pt x="2" y="32"/>
                        <a:pt x="1" y="34"/>
                      </a:cubicBezTo>
                      <a:cubicBezTo>
                        <a:pt x="1" y="35"/>
                        <a:pt x="0" y="37"/>
                        <a:pt x="0" y="40"/>
                      </a:cubicBezTo>
                      <a:cubicBezTo>
                        <a:pt x="0" y="43"/>
                        <a:pt x="1" y="44"/>
                        <a:pt x="1" y="44"/>
                      </a:cubicBezTo>
                      <a:cubicBezTo>
                        <a:pt x="2" y="44"/>
                        <a:pt x="2" y="44"/>
                        <a:pt x="3" y="45"/>
                      </a:cubicBezTo>
                      <a:cubicBezTo>
                        <a:pt x="3" y="45"/>
                        <a:pt x="3" y="45"/>
                        <a:pt x="3" y="46"/>
                      </a:cubicBezTo>
                      <a:cubicBezTo>
                        <a:pt x="3" y="46"/>
                        <a:pt x="3" y="46"/>
                        <a:pt x="3" y="46"/>
                      </a:cubicBezTo>
                      <a:cubicBezTo>
                        <a:pt x="3" y="46"/>
                        <a:pt x="3" y="47"/>
                        <a:pt x="3" y="47"/>
                      </a:cubicBezTo>
                      <a:cubicBezTo>
                        <a:pt x="3" y="47"/>
                        <a:pt x="3" y="48"/>
                        <a:pt x="3" y="48"/>
                      </a:cubicBezTo>
                      <a:cubicBezTo>
                        <a:pt x="3" y="48"/>
                        <a:pt x="3" y="48"/>
                        <a:pt x="3" y="49"/>
                      </a:cubicBezTo>
                      <a:cubicBezTo>
                        <a:pt x="3" y="49"/>
                        <a:pt x="3" y="49"/>
                        <a:pt x="3" y="50"/>
                      </a:cubicBezTo>
                      <a:cubicBezTo>
                        <a:pt x="3" y="50"/>
                        <a:pt x="3" y="50"/>
                        <a:pt x="3" y="50"/>
                      </a:cubicBezTo>
                      <a:cubicBezTo>
                        <a:pt x="3" y="51"/>
                        <a:pt x="4" y="51"/>
                        <a:pt x="4" y="51"/>
                      </a:cubicBezTo>
                      <a:cubicBezTo>
                        <a:pt x="5" y="51"/>
                        <a:pt x="6" y="51"/>
                        <a:pt x="6" y="51"/>
                      </a:cubicBezTo>
                      <a:cubicBezTo>
                        <a:pt x="11" y="51"/>
                        <a:pt x="16" y="53"/>
                        <a:pt x="20" y="55"/>
                      </a:cubicBezTo>
                      <a:cubicBezTo>
                        <a:pt x="22" y="56"/>
                        <a:pt x="22" y="56"/>
                        <a:pt x="23" y="56"/>
                      </a:cubicBezTo>
                      <a:cubicBezTo>
                        <a:pt x="23" y="56"/>
                        <a:pt x="23" y="56"/>
                        <a:pt x="23" y="56"/>
                      </a:cubicBezTo>
                      <a:cubicBezTo>
                        <a:pt x="24" y="55"/>
                        <a:pt x="25" y="54"/>
                        <a:pt x="28" y="55"/>
                      </a:cubicBezTo>
                      <a:cubicBezTo>
                        <a:pt x="30" y="55"/>
                        <a:pt x="32" y="55"/>
                        <a:pt x="35" y="55"/>
                      </a:cubicBezTo>
                      <a:cubicBezTo>
                        <a:pt x="35" y="55"/>
                        <a:pt x="35" y="55"/>
                        <a:pt x="35" y="55"/>
                      </a:cubicBezTo>
                      <a:cubicBezTo>
                        <a:pt x="38" y="55"/>
                        <a:pt x="41" y="55"/>
                        <a:pt x="44" y="53"/>
                      </a:cubicBezTo>
                      <a:cubicBezTo>
                        <a:pt x="47" y="51"/>
                        <a:pt x="48" y="49"/>
                        <a:pt x="50" y="46"/>
                      </a:cubicBezTo>
                      <a:cubicBezTo>
                        <a:pt x="51" y="46"/>
                        <a:pt x="51" y="45"/>
                        <a:pt x="52" y="44"/>
                      </a:cubicBezTo>
                      <a:cubicBezTo>
                        <a:pt x="52" y="44"/>
                        <a:pt x="52" y="44"/>
                        <a:pt x="52" y="44"/>
                      </a:cubicBezTo>
                      <a:cubicBezTo>
                        <a:pt x="51" y="43"/>
                        <a:pt x="51" y="41"/>
                        <a:pt x="51" y="40"/>
                      </a:cubicBezTo>
                      <a:cubicBezTo>
                        <a:pt x="51" y="40"/>
                        <a:pt x="51" y="40"/>
                        <a:pt x="51" y="40"/>
                      </a:cubicBezTo>
                      <a:cubicBezTo>
                        <a:pt x="51" y="39"/>
                        <a:pt x="50" y="38"/>
                        <a:pt x="50" y="37"/>
                      </a:cubicBezTo>
                      <a:cubicBezTo>
                        <a:pt x="50" y="37"/>
                        <a:pt x="50" y="36"/>
                        <a:pt x="50" y="36"/>
                      </a:cubicBezTo>
                      <a:cubicBezTo>
                        <a:pt x="50" y="35"/>
                        <a:pt x="50" y="34"/>
                        <a:pt x="51" y="33"/>
                      </a:cubicBezTo>
                      <a:cubicBezTo>
                        <a:pt x="51" y="33"/>
                        <a:pt x="51" y="33"/>
                        <a:pt x="51" y="33"/>
                      </a:cubicBezTo>
                      <a:cubicBezTo>
                        <a:pt x="51" y="32"/>
                        <a:pt x="51" y="31"/>
                        <a:pt x="51" y="30"/>
                      </a:cubicBezTo>
                      <a:cubicBezTo>
                        <a:pt x="51" y="29"/>
                        <a:pt x="51" y="28"/>
                        <a:pt x="51" y="27"/>
                      </a:cubicBezTo>
                      <a:cubicBezTo>
                        <a:pt x="51" y="25"/>
                        <a:pt x="49" y="23"/>
                        <a:pt x="47" y="22"/>
                      </a:cubicBezTo>
                      <a:cubicBezTo>
                        <a:pt x="46" y="21"/>
                        <a:pt x="45" y="20"/>
                        <a:pt x="44" y="19"/>
                      </a:cubicBezTo>
                      <a:cubicBezTo>
                        <a:pt x="43" y="19"/>
                        <a:pt x="42" y="18"/>
                        <a:pt x="40" y="17"/>
                      </a:cubicBezTo>
                      <a:cubicBezTo>
                        <a:pt x="37" y="15"/>
                        <a:pt x="33" y="13"/>
                        <a:pt x="31" y="10"/>
                      </a:cubicBezTo>
                      <a:cubicBezTo>
                        <a:pt x="31" y="9"/>
                        <a:pt x="30" y="9"/>
                        <a:pt x="30" y="9"/>
                      </a:cubicBezTo>
                      <a:cubicBezTo>
                        <a:pt x="30" y="9"/>
                        <a:pt x="30" y="10"/>
                        <a:pt x="29" y="10"/>
                      </a:cubicBezTo>
                      <a:cubicBezTo>
                        <a:pt x="29" y="11"/>
                        <a:pt x="28" y="12"/>
                        <a:pt x="27" y="12"/>
                      </a:cubicBezTo>
                      <a:cubicBezTo>
                        <a:pt x="26" y="12"/>
                        <a:pt x="26" y="12"/>
                        <a:pt x="26" y="12"/>
                      </a:cubicBezTo>
                      <a:cubicBezTo>
                        <a:pt x="24" y="12"/>
                        <a:pt x="24" y="11"/>
                        <a:pt x="23" y="9"/>
                      </a:cubicBezTo>
                      <a:cubicBezTo>
                        <a:pt x="22" y="8"/>
                        <a:pt x="22" y="6"/>
                        <a:pt x="20" y="4"/>
                      </a:cubicBezTo>
                      <a:cubicBezTo>
                        <a:pt x="17" y="1"/>
                        <a:pt x="15" y="0"/>
                        <a:pt x="12" y="1"/>
                      </a:cubicBezTo>
                      <a:cubicBezTo>
                        <a:pt x="12" y="1"/>
                        <a:pt x="11" y="1"/>
                        <a:pt x="11" y="1"/>
                      </a:cubicBezTo>
                      <a:cubicBezTo>
                        <a:pt x="11" y="1"/>
                        <a:pt x="10" y="1"/>
                        <a:pt x="10" y="1"/>
                      </a:cubicBezTo>
                      <a:cubicBezTo>
                        <a:pt x="10" y="1"/>
                        <a:pt x="9" y="1"/>
                        <a:pt x="9" y="1"/>
                      </a:cubicBezTo>
                      <a:cubicBezTo>
                        <a:pt x="8" y="2"/>
                        <a:pt x="7" y="3"/>
                        <a:pt x="7" y="4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218" name="Freeform 1859">
                  <a:extLst>
                    <a:ext uri="{FF2B5EF4-FFF2-40B4-BE49-F238E27FC236}">
                      <a16:creationId xmlns:a16="http://schemas.microsoft.com/office/drawing/2014/main" id="{83D98E52-4602-4FF4-91F6-234AB6702A6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27" y="2234"/>
                  <a:ext cx="1" cy="4"/>
                </a:xfrm>
                <a:custGeom>
                  <a:avLst/>
                  <a:gdLst>
                    <a:gd name="T0" fmla="*/ 0 w 1"/>
                    <a:gd name="T1" fmla="*/ 0 h 4"/>
                    <a:gd name="T2" fmla="*/ 1 w 1"/>
                    <a:gd name="T3" fmla="*/ 4 h 4"/>
                    <a:gd name="T4" fmla="*/ 0 w 1"/>
                    <a:gd name="T5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1" h="4">
                      <a:moveTo>
                        <a:pt x="0" y="0"/>
                      </a:moveTo>
                      <a:cubicBezTo>
                        <a:pt x="0" y="1"/>
                        <a:pt x="0" y="3"/>
                        <a:pt x="1" y="4"/>
                      </a:cubicBezTo>
                      <a:cubicBezTo>
                        <a:pt x="0" y="3"/>
                        <a:pt x="0" y="1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219" name="Freeform 1860">
                  <a:extLst>
                    <a:ext uri="{FF2B5EF4-FFF2-40B4-BE49-F238E27FC236}">
                      <a16:creationId xmlns:a16="http://schemas.microsoft.com/office/drawing/2014/main" id="{015AE5BC-53EB-481C-8A49-BA5E658CFD5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26" y="2231"/>
                  <a:ext cx="1" cy="3"/>
                </a:xfrm>
                <a:custGeom>
                  <a:avLst/>
                  <a:gdLst>
                    <a:gd name="T0" fmla="*/ 0 w 1"/>
                    <a:gd name="T1" fmla="*/ 0 h 3"/>
                    <a:gd name="T2" fmla="*/ 1 w 1"/>
                    <a:gd name="T3" fmla="*/ 3 h 3"/>
                    <a:gd name="T4" fmla="*/ 0 w 1"/>
                    <a:gd name="T5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1" h="3">
                      <a:moveTo>
                        <a:pt x="0" y="0"/>
                      </a:moveTo>
                      <a:cubicBezTo>
                        <a:pt x="0" y="1"/>
                        <a:pt x="1" y="2"/>
                        <a:pt x="1" y="3"/>
                      </a:cubicBezTo>
                      <a:cubicBezTo>
                        <a:pt x="1" y="2"/>
                        <a:pt x="0" y="1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220" name="Freeform 1861">
                  <a:extLst>
                    <a:ext uri="{FF2B5EF4-FFF2-40B4-BE49-F238E27FC236}">
                      <a16:creationId xmlns:a16="http://schemas.microsoft.com/office/drawing/2014/main" id="{FB831CE7-7B18-4CFC-8FAC-DDD64DC9CE0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06" y="2204"/>
                  <a:ext cx="1" cy="1"/>
                </a:xfrm>
                <a:custGeom>
                  <a:avLst/>
                  <a:gdLst>
                    <a:gd name="T0" fmla="*/ 0 w 1"/>
                    <a:gd name="T1" fmla="*/ 1 h 1"/>
                    <a:gd name="T2" fmla="*/ 1 w 1"/>
                    <a:gd name="T3" fmla="*/ 0 h 1"/>
                    <a:gd name="T4" fmla="*/ 0 w 1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1" h="1">
                      <a:moveTo>
                        <a:pt x="0" y="1"/>
                      </a:moveTo>
                      <a:cubicBezTo>
                        <a:pt x="1" y="1"/>
                        <a:pt x="1" y="0"/>
                        <a:pt x="1" y="0"/>
                      </a:cubicBezTo>
                      <a:cubicBezTo>
                        <a:pt x="1" y="0"/>
                        <a:pt x="1" y="1"/>
                        <a:pt x="0" y="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221" name="Freeform 1862">
                  <a:extLst>
                    <a:ext uri="{FF2B5EF4-FFF2-40B4-BE49-F238E27FC236}">
                      <a16:creationId xmlns:a16="http://schemas.microsoft.com/office/drawing/2014/main" id="{3340E53E-F619-47E0-90B7-37E36254772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27" y="2224"/>
                  <a:ext cx="0" cy="3"/>
                </a:xfrm>
                <a:custGeom>
                  <a:avLst/>
                  <a:gdLst>
                    <a:gd name="T0" fmla="*/ 0 h 3"/>
                    <a:gd name="T1" fmla="*/ 3 h 3"/>
                    <a:gd name="T2" fmla="*/ 0 h 3"/>
                  </a:gdLst>
                  <a:ahLst/>
                  <a:cxnLst>
                    <a:cxn ang="0">
                      <a:pos x="0" y="T0"/>
                    </a:cxn>
                    <a:cxn ang="0">
                      <a:pos x="0" y="T1"/>
                    </a:cxn>
                    <a:cxn ang="0">
                      <a:pos x="0" y="T2"/>
                    </a:cxn>
                  </a:cxnLst>
                  <a:rect l="0" t="0" r="r" b="b"/>
                  <a:pathLst>
                    <a:path h="3">
                      <a:moveTo>
                        <a:pt x="0" y="0"/>
                      </a:moveTo>
                      <a:cubicBezTo>
                        <a:pt x="0" y="1"/>
                        <a:pt x="0" y="2"/>
                        <a:pt x="0" y="3"/>
                      </a:cubicBezTo>
                      <a:cubicBezTo>
                        <a:pt x="0" y="2"/>
                        <a:pt x="0" y="1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222" name="Freeform 1863">
                  <a:extLst>
                    <a:ext uri="{FF2B5EF4-FFF2-40B4-BE49-F238E27FC236}">
                      <a16:creationId xmlns:a16="http://schemas.microsoft.com/office/drawing/2014/main" id="{46D1A3B0-6466-4A53-8606-9A268C342ED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26" y="2227"/>
                  <a:ext cx="1" cy="3"/>
                </a:xfrm>
                <a:custGeom>
                  <a:avLst/>
                  <a:gdLst>
                    <a:gd name="T0" fmla="*/ 0 w 1"/>
                    <a:gd name="T1" fmla="*/ 3 h 3"/>
                    <a:gd name="T2" fmla="*/ 1 w 1"/>
                    <a:gd name="T3" fmla="*/ 0 h 3"/>
                    <a:gd name="T4" fmla="*/ 0 w 1"/>
                    <a:gd name="T5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1" h="3">
                      <a:moveTo>
                        <a:pt x="0" y="3"/>
                      </a:moveTo>
                      <a:cubicBezTo>
                        <a:pt x="0" y="2"/>
                        <a:pt x="0" y="1"/>
                        <a:pt x="1" y="0"/>
                      </a:cubicBezTo>
                      <a:cubicBezTo>
                        <a:pt x="0" y="1"/>
                        <a:pt x="0" y="2"/>
                        <a:pt x="0" y="3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223" name="Freeform 1864">
                  <a:extLst>
                    <a:ext uri="{FF2B5EF4-FFF2-40B4-BE49-F238E27FC236}">
                      <a16:creationId xmlns:a16="http://schemas.microsoft.com/office/drawing/2014/main" id="{D0151C25-6E57-4E24-A0B6-27E7449E70A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88" y="2196"/>
                  <a:ext cx="1" cy="0"/>
                </a:xfrm>
                <a:custGeom>
                  <a:avLst/>
                  <a:gdLst>
                    <a:gd name="T0" fmla="*/ 1 w 1"/>
                    <a:gd name="T1" fmla="*/ 0 w 1"/>
                    <a:gd name="T2" fmla="*/ 1 w 1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</a:cxnLst>
                  <a:rect l="0" t="0" r="r" b="b"/>
                  <a:pathLst>
                    <a:path w="1">
                      <a:moveTo>
                        <a:pt x="1" y="0"/>
                      </a:moveTo>
                      <a:cubicBezTo>
                        <a:pt x="1" y="0"/>
                        <a:pt x="0" y="0"/>
                        <a:pt x="0" y="0"/>
                      </a:cubicBezTo>
                      <a:cubicBezTo>
                        <a:pt x="0" y="0"/>
                        <a:pt x="1" y="0"/>
                        <a:pt x="1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224" name="Freeform 1865">
                  <a:extLst>
                    <a:ext uri="{FF2B5EF4-FFF2-40B4-BE49-F238E27FC236}">
                      <a16:creationId xmlns:a16="http://schemas.microsoft.com/office/drawing/2014/main" id="{CE929820-5A1B-4A5E-82AF-A7CEBDD58E0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08" y="2205"/>
                  <a:ext cx="8" cy="7"/>
                </a:xfrm>
                <a:custGeom>
                  <a:avLst/>
                  <a:gdLst>
                    <a:gd name="T0" fmla="*/ 9 w 9"/>
                    <a:gd name="T1" fmla="*/ 7 h 7"/>
                    <a:gd name="T2" fmla="*/ 0 w 9"/>
                    <a:gd name="T3" fmla="*/ 0 h 7"/>
                    <a:gd name="T4" fmla="*/ 9 w 9"/>
                    <a:gd name="T5" fmla="*/ 7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9" h="7">
                      <a:moveTo>
                        <a:pt x="9" y="7"/>
                      </a:moveTo>
                      <a:cubicBezTo>
                        <a:pt x="6" y="5"/>
                        <a:pt x="2" y="3"/>
                        <a:pt x="0" y="0"/>
                      </a:cubicBezTo>
                      <a:cubicBezTo>
                        <a:pt x="2" y="3"/>
                        <a:pt x="6" y="5"/>
                        <a:pt x="9" y="7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225" name="Freeform 1866">
                  <a:extLst>
                    <a:ext uri="{FF2B5EF4-FFF2-40B4-BE49-F238E27FC236}">
                      <a16:creationId xmlns:a16="http://schemas.microsoft.com/office/drawing/2014/main" id="{E48D0F75-D049-4975-AB2E-174C4C357BC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64" y="2481"/>
                  <a:ext cx="0" cy="2"/>
                </a:xfrm>
                <a:custGeom>
                  <a:avLst/>
                  <a:gdLst>
                    <a:gd name="T0" fmla="*/ 0 h 2"/>
                    <a:gd name="T1" fmla="*/ 2 h 2"/>
                    <a:gd name="T2" fmla="*/ 2 h 2"/>
                    <a:gd name="T3" fmla="*/ 0 h 2"/>
                    <a:gd name="T4" fmla="*/ 0 h 2"/>
                  </a:gdLst>
                  <a:ahLst/>
                  <a:cxnLst>
                    <a:cxn ang="0">
                      <a:pos x="0" y="T0"/>
                    </a:cxn>
                    <a:cxn ang="0">
                      <a:pos x="0" y="T1"/>
                    </a:cxn>
                    <a:cxn ang="0">
                      <a:pos x="0" y="T2"/>
                    </a:cxn>
                    <a:cxn ang="0">
                      <a:pos x="0" y="T3"/>
                    </a:cxn>
                    <a:cxn ang="0">
                      <a:pos x="0" y="T4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cubicBezTo>
                        <a:pt x="0" y="2"/>
                        <a:pt x="0" y="2"/>
                        <a:pt x="0" y="2"/>
                      </a:cubicBezTo>
                      <a:cubicBezTo>
                        <a:pt x="0" y="2"/>
                        <a:pt x="0" y="2"/>
                        <a:pt x="0" y="2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226" name="Freeform 1867">
                  <a:extLst>
                    <a:ext uri="{FF2B5EF4-FFF2-40B4-BE49-F238E27FC236}">
                      <a16:creationId xmlns:a16="http://schemas.microsoft.com/office/drawing/2014/main" id="{0A950F08-B8B5-4C83-B464-EF2774BE884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65" y="2491"/>
                  <a:ext cx="1" cy="2"/>
                </a:xfrm>
                <a:custGeom>
                  <a:avLst/>
                  <a:gdLst>
                    <a:gd name="T0" fmla="*/ 0 w 1"/>
                    <a:gd name="T1" fmla="*/ 0 h 2"/>
                    <a:gd name="T2" fmla="*/ 0 w 1"/>
                    <a:gd name="T3" fmla="*/ 2 h 2"/>
                    <a:gd name="T4" fmla="*/ 1 w 1"/>
                    <a:gd name="T5" fmla="*/ 1 h 2"/>
                    <a:gd name="T6" fmla="*/ 0 w 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" h="2">
                      <a:moveTo>
                        <a:pt x="0" y="0"/>
                      </a:moveTo>
                      <a:cubicBezTo>
                        <a:pt x="0" y="1"/>
                        <a:pt x="0" y="1"/>
                        <a:pt x="0" y="2"/>
                      </a:cubicBezTo>
                      <a:cubicBezTo>
                        <a:pt x="0" y="2"/>
                        <a:pt x="1" y="2"/>
                        <a:pt x="1" y="1"/>
                      </a:cubicBezTo>
                      <a:cubicBezTo>
                        <a:pt x="1" y="1"/>
                        <a:pt x="0" y="1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227" name="Freeform 1868">
                  <a:extLst>
                    <a:ext uri="{FF2B5EF4-FFF2-40B4-BE49-F238E27FC236}">
                      <a16:creationId xmlns:a16="http://schemas.microsoft.com/office/drawing/2014/main" id="{B7ACF554-A011-4740-878E-CCD63F29783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11" y="2345"/>
                  <a:ext cx="7" cy="5"/>
                </a:xfrm>
                <a:custGeom>
                  <a:avLst/>
                  <a:gdLst>
                    <a:gd name="T0" fmla="*/ 2 w 7"/>
                    <a:gd name="T1" fmla="*/ 5 h 6"/>
                    <a:gd name="T2" fmla="*/ 3 w 7"/>
                    <a:gd name="T3" fmla="*/ 6 h 6"/>
                    <a:gd name="T4" fmla="*/ 7 w 7"/>
                    <a:gd name="T5" fmla="*/ 3 h 6"/>
                    <a:gd name="T6" fmla="*/ 6 w 7"/>
                    <a:gd name="T7" fmla="*/ 1 h 6"/>
                    <a:gd name="T8" fmla="*/ 5 w 7"/>
                    <a:gd name="T9" fmla="*/ 0 h 6"/>
                    <a:gd name="T10" fmla="*/ 3 w 7"/>
                    <a:gd name="T11" fmla="*/ 1 h 6"/>
                    <a:gd name="T12" fmla="*/ 0 w 7"/>
                    <a:gd name="T13" fmla="*/ 3 h 6"/>
                    <a:gd name="T14" fmla="*/ 2 w 7"/>
                    <a:gd name="T15" fmla="*/ 5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7" h="6">
                      <a:moveTo>
                        <a:pt x="2" y="5"/>
                      </a:moveTo>
                      <a:cubicBezTo>
                        <a:pt x="3" y="6"/>
                        <a:pt x="3" y="6"/>
                        <a:pt x="3" y="6"/>
                      </a:cubicBezTo>
                      <a:cubicBezTo>
                        <a:pt x="4" y="6"/>
                        <a:pt x="6" y="5"/>
                        <a:pt x="7" y="3"/>
                      </a:cubicBezTo>
                      <a:cubicBezTo>
                        <a:pt x="7" y="2"/>
                        <a:pt x="7" y="2"/>
                        <a:pt x="6" y="1"/>
                      </a:cubicBezTo>
                      <a:cubicBezTo>
                        <a:pt x="5" y="0"/>
                        <a:pt x="5" y="0"/>
                        <a:pt x="5" y="0"/>
                      </a:cubicBezTo>
                      <a:cubicBezTo>
                        <a:pt x="4" y="0"/>
                        <a:pt x="4" y="1"/>
                        <a:pt x="3" y="1"/>
                      </a:cubicBezTo>
                      <a:cubicBezTo>
                        <a:pt x="2" y="2"/>
                        <a:pt x="2" y="3"/>
                        <a:pt x="0" y="3"/>
                      </a:cubicBezTo>
                      <a:cubicBezTo>
                        <a:pt x="1" y="4"/>
                        <a:pt x="2" y="5"/>
                        <a:pt x="2" y="5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228" name="Freeform 1869">
                  <a:extLst>
                    <a:ext uri="{FF2B5EF4-FFF2-40B4-BE49-F238E27FC236}">
                      <a16:creationId xmlns:a16="http://schemas.microsoft.com/office/drawing/2014/main" id="{BEBD3C48-7D00-4509-9CA4-78AAAED0C3D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64" y="2501"/>
                  <a:ext cx="34" cy="23"/>
                </a:xfrm>
                <a:custGeom>
                  <a:avLst/>
                  <a:gdLst>
                    <a:gd name="T0" fmla="*/ 20 w 35"/>
                    <a:gd name="T1" fmla="*/ 23 h 24"/>
                    <a:gd name="T2" fmla="*/ 22 w 35"/>
                    <a:gd name="T3" fmla="*/ 24 h 24"/>
                    <a:gd name="T4" fmla="*/ 30 w 35"/>
                    <a:gd name="T5" fmla="*/ 21 h 24"/>
                    <a:gd name="T6" fmla="*/ 35 w 35"/>
                    <a:gd name="T7" fmla="*/ 20 h 24"/>
                    <a:gd name="T8" fmla="*/ 30 w 35"/>
                    <a:gd name="T9" fmla="*/ 20 h 24"/>
                    <a:gd name="T10" fmla="*/ 9 w 35"/>
                    <a:gd name="T11" fmla="*/ 7 h 24"/>
                    <a:gd name="T12" fmla="*/ 6 w 35"/>
                    <a:gd name="T13" fmla="*/ 4 h 24"/>
                    <a:gd name="T14" fmla="*/ 3 w 35"/>
                    <a:gd name="T15" fmla="*/ 0 h 24"/>
                    <a:gd name="T16" fmla="*/ 3 w 35"/>
                    <a:gd name="T17" fmla="*/ 0 h 24"/>
                    <a:gd name="T18" fmla="*/ 2 w 35"/>
                    <a:gd name="T19" fmla="*/ 0 h 24"/>
                    <a:gd name="T20" fmla="*/ 1 w 35"/>
                    <a:gd name="T21" fmla="*/ 0 h 24"/>
                    <a:gd name="T22" fmla="*/ 1 w 35"/>
                    <a:gd name="T23" fmla="*/ 1 h 24"/>
                    <a:gd name="T24" fmla="*/ 1 w 35"/>
                    <a:gd name="T25" fmla="*/ 3 h 24"/>
                    <a:gd name="T26" fmla="*/ 1 w 35"/>
                    <a:gd name="T27" fmla="*/ 4 h 24"/>
                    <a:gd name="T28" fmla="*/ 0 w 35"/>
                    <a:gd name="T29" fmla="*/ 6 h 24"/>
                    <a:gd name="T30" fmla="*/ 0 w 35"/>
                    <a:gd name="T31" fmla="*/ 9 h 24"/>
                    <a:gd name="T32" fmla="*/ 0 w 35"/>
                    <a:gd name="T33" fmla="*/ 10 h 24"/>
                    <a:gd name="T34" fmla="*/ 0 w 35"/>
                    <a:gd name="T35" fmla="*/ 11 h 24"/>
                    <a:gd name="T36" fmla="*/ 0 w 35"/>
                    <a:gd name="T37" fmla="*/ 13 h 24"/>
                    <a:gd name="T38" fmla="*/ 0 w 35"/>
                    <a:gd name="T39" fmla="*/ 15 h 24"/>
                    <a:gd name="T40" fmla="*/ 0 w 35"/>
                    <a:gd name="T41" fmla="*/ 16 h 24"/>
                    <a:gd name="T42" fmla="*/ 0 w 35"/>
                    <a:gd name="T43" fmla="*/ 17 h 24"/>
                    <a:gd name="T44" fmla="*/ 0 w 35"/>
                    <a:gd name="T45" fmla="*/ 18 h 24"/>
                    <a:gd name="T46" fmla="*/ 0 w 35"/>
                    <a:gd name="T47" fmla="*/ 19 h 24"/>
                    <a:gd name="T48" fmla="*/ 1 w 35"/>
                    <a:gd name="T49" fmla="*/ 20 h 24"/>
                    <a:gd name="T50" fmla="*/ 1 w 35"/>
                    <a:gd name="T51" fmla="*/ 21 h 24"/>
                    <a:gd name="T52" fmla="*/ 1 w 35"/>
                    <a:gd name="T53" fmla="*/ 22 h 24"/>
                    <a:gd name="T54" fmla="*/ 1 w 35"/>
                    <a:gd name="T55" fmla="*/ 22 h 24"/>
                    <a:gd name="T56" fmla="*/ 3 w 35"/>
                    <a:gd name="T57" fmla="*/ 22 h 24"/>
                    <a:gd name="T58" fmla="*/ 10 w 35"/>
                    <a:gd name="T59" fmla="*/ 22 h 24"/>
                    <a:gd name="T60" fmla="*/ 13 w 35"/>
                    <a:gd name="T61" fmla="*/ 22 h 24"/>
                    <a:gd name="T62" fmla="*/ 14 w 35"/>
                    <a:gd name="T63" fmla="*/ 22 h 24"/>
                    <a:gd name="T64" fmla="*/ 16 w 35"/>
                    <a:gd name="T65" fmla="*/ 22 h 24"/>
                    <a:gd name="T66" fmla="*/ 16 w 35"/>
                    <a:gd name="T67" fmla="*/ 22 h 24"/>
                    <a:gd name="T68" fmla="*/ 18 w 35"/>
                    <a:gd name="T69" fmla="*/ 22 h 24"/>
                    <a:gd name="T70" fmla="*/ 18 w 35"/>
                    <a:gd name="T71" fmla="*/ 23 h 24"/>
                    <a:gd name="T72" fmla="*/ 19 w 35"/>
                    <a:gd name="T73" fmla="*/ 23 h 24"/>
                    <a:gd name="T74" fmla="*/ 20 w 35"/>
                    <a:gd name="T75" fmla="*/ 23 h 2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</a:cxnLst>
                  <a:rect l="0" t="0" r="r" b="b"/>
                  <a:pathLst>
                    <a:path w="35" h="24">
                      <a:moveTo>
                        <a:pt x="20" y="23"/>
                      </a:moveTo>
                      <a:cubicBezTo>
                        <a:pt x="21" y="24"/>
                        <a:pt x="21" y="24"/>
                        <a:pt x="22" y="24"/>
                      </a:cubicBezTo>
                      <a:cubicBezTo>
                        <a:pt x="24" y="22"/>
                        <a:pt x="27" y="21"/>
                        <a:pt x="30" y="21"/>
                      </a:cubicBezTo>
                      <a:cubicBezTo>
                        <a:pt x="32" y="21"/>
                        <a:pt x="34" y="21"/>
                        <a:pt x="35" y="20"/>
                      </a:cubicBezTo>
                      <a:cubicBezTo>
                        <a:pt x="34" y="20"/>
                        <a:pt x="32" y="20"/>
                        <a:pt x="30" y="20"/>
                      </a:cubicBezTo>
                      <a:cubicBezTo>
                        <a:pt x="24" y="19"/>
                        <a:pt x="16" y="13"/>
                        <a:pt x="9" y="7"/>
                      </a:cubicBezTo>
                      <a:cubicBezTo>
                        <a:pt x="8" y="6"/>
                        <a:pt x="7" y="5"/>
                        <a:pt x="6" y="4"/>
                      </a:cubicBezTo>
                      <a:cubicBezTo>
                        <a:pt x="4" y="3"/>
                        <a:pt x="4" y="1"/>
                        <a:pt x="3" y="0"/>
                      </a:cubicBezTo>
                      <a:cubicBezTo>
                        <a:pt x="3" y="0"/>
                        <a:pt x="3" y="0"/>
                        <a:pt x="3" y="0"/>
                      </a:cubicBezTo>
                      <a:cubicBezTo>
                        <a:pt x="3" y="0"/>
                        <a:pt x="3" y="0"/>
                        <a:pt x="2" y="0"/>
                      </a:cubicBezTo>
                      <a:cubicBezTo>
                        <a:pt x="2" y="0"/>
                        <a:pt x="1" y="0"/>
                        <a:pt x="1" y="0"/>
                      </a:cubicBezTo>
                      <a:cubicBezTo>
                        <a:pt x="1" y="0"/>
                        <a:pt x="1" y="1"/>
                        <a:pt x="1" y="1"/>
                      </a:cubicBezTo>
                      <a:cubicBezTo>
                        <a:pt x="1" y="2"/>
                        <a:pt x="1" y="2"/>
                        <a:pt x="1" y="3"/>
                      </a:cubicBezTo>
                      <a:cubicBezTo>
                        <a:pt x="1" y="3"/>
                        <a:pt x="1" y="4"/>
                        <a:pt x="1" y="4"/>
                      </a:cubicBezTo>
                      <a:cubicBezTo>
                        <a:pt x="1" y="5"/>
                        <a:pt x="0" y="6"/>
                        <a:pt x="0" y="6"/>
                      </a:cubicBezTo>
                      <a:cubicBezTo>
                        <a:pt x="0" y="7"/>
                        <a:pt x="0" y="8"/>
                        <a:pt x="0" y="9"/>
                      </a:cubicBezTo>
                      <a:cubicBezTo>
                        <a:pt x="0" y="9"/>
                        <a:pt x="0" y="10"/>
                        <a:pt x="0" y="10"/>
                      </a:cubicBezTo>
                      <a:cubicBezTo>
                        <a:pt x="0" y="11"/>
                        <a:pt x="0" y="11"/>
                        <a:pt x="0" y="11"/>
                      </a:cubicBezTo>
                      <a:cubicBezTo>
                        <a:pt x="0" y="12"/>
                        <a:pt x="0" y="13"/>
                        <a:pt x="0" y="13"/>
                      </a:cubicBezTo>
                      <a:cubicBezTo>
                        <a:pt x="0" y="14"/>
                        <a:pt x="0" y="14"/>
                        <a:pt x="0" y="15"/>
                      </a:cubicBezTo>
                      <a:cubicBezTo>
                        <a:pt x="0" y="15"/>
                        <a:pt x="0" y="16"/>
                        <a:pt x="0" y="16"/>
                      </a:cubicBezTo>
                      <a:cubicBezTo>
                        <a:pt x="0" y="16"/>
                        <a:pt x="0" y="17"/>
                        <a:pt x="0" y="17"/>
                      </a:cubicBezTo>
                      <a:cubicBezTo>
                        <a:pt x="0" y="17"/>
                        <a:pt x="0" y="18"/>
                        <a:pt x="0" y="18"/>
                      </a:cubicBezTo>
                      <a:cubicBezTo>
                        <a:pt x="0" y="19"/>
                        <a:pt x="0" y="19"/>
                        <a:pt x="0" y="19"/>
                      </a:cubicBezTo>
                      <a:cubicBezTo>
                        <a:pt x="0" y="20"/>
                        <a:pt x="1" y="20"/>
                        <a:pt x="1" y="20"/>
                      </a:cubicBezTo>
                      <a:cubicBezTo>
                        <a:pt x="1" y="20"/>
                        <a:pt x="1" y="21"/>
                        <a:pt x="1" y="21"/>
                      </a:cubicBezTo>
                      <a:cubicBezTo>
                        <a:pt x="1" y="21"/>
                        <a:pt x="1" y="22"/>
                        <a:pt x="1" y="22"/>
                      </a:cubicBezTo>
                      <a:cubicBezTo>
                        <a:pt x="1" y="22"/>
                        <a:pt x="1" y="22"/>
                        <a:pt x="1" y="22"/>
                      </a:cubicBezTo>
                      <a:cubicBezTo>
                        <a:pt x="1" y="22"/>
                        <a:pt x="2" y="22"/>
                        <a:pt x="3" y="22"/>
                      </a:cubicBezTo>
                      <a:cubicBezTo>
                        <a:pt x="5" y="22"/>
                        <a:pt x="7" y="22"/>
                        <a:pt x="10" y="22"/>
                      </a:cubicBezTo>
                      <a:cubicBezTo>
                        <a:pt x="11" y="22"/>
                        <a:pt x="12" y="22"/>
                        <a:pt x="13" y="22"/>
                      </a:cubicBezTo>
                      <a:cubicBezTo>
                        <a:pt x="13" y="22"/>
                        <a:pt x="14" y="22"/>
                        <a:pt x="14" y="22"/>
                      </a:cubicBezTo>
                      <a:cubicBezTo>
                        <a:pt x="14" y="22"/>
                        <a:pt x="15" y="22"/>
                        <a:pt x="16" y="22"/>
                      </a:cubicBezTo>
                      <a:cubicBezTo>
                        <a:pt x="16" y="22"/>
                        <a:pt x="16" y="22"/>
                        <a:pt x="16" y="22"/>
                      </a:cubicBezTo>
                      <a:cubicBezTo>
                        <a:pt x="17" y="22"/>
                        <a:pt x="17" y="22"/>
                        <a:pt x="18" y="22"/>
                      </a:cubicBezTo>
                      <a:cubicBezTo>
                        <a:pt x="18" y="23"/>
                        <a:pt x="18" y="23"/>
                        <a:pt x="18" y="23"/>
                      </a:cubicBezTo>
                      <a:cubicBezTo>
                        <a:pt x="19" y="23"/>
                        <a:pt x="19" y="23"/>
                        <a:pt x="19" y="23"/>
                      </a:cubicBezTo>
                      <a:cubicBezTo>
                        <a:pt x="19" y="23"/>
                        <a:pt x="20" y="23"/>
                        <a:pt x="20" y="23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229" name="Freeform 1870">
                  <a:extLst>
                    <a:ext uri="{FF2B5EF4-FFF2-40B4-BE49-F238E27FC236}">
                      <a16:creationId xmlns:a16="http://schemas.microsoft.com/office/drawing/2014/main" id="{EB9D3DFB-7D83-447A-85DB-653A2B2E53D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12" y="2100"/>
                  <a:ext cx="214" cy="381"/>
                </a:xfrm>
                <a:custGeom>
                  <a:avLst/>
                  <a:gdLst>
                    <a:gd name="T0" fmla="*/ 181 w 223"/>
                    <a:gd name="T1" fmla="*/ 97 h 399"/>
                    <a:gd name="T2" fmla="*/ 216 w 223"/>
                    <a:gd name="T3" fmla="*/ 62 h 399"/>
                    <a:gd name="T4" fmla="*/ 217 w 223"/>
                    <a:gd name="T5" fmla="*/ 43 h 399"/>
                    <a:gd name="T6" fmla="*/ 217 w 223"/>
                    <a:gd name="T7" fmla="*/ 48 h 399"/>
                    <a:gd name="T8" fmla="*/ 215 w 223"/>
                    <a:gd name="T9" fmla="*/ 54 h 399"/>
                    <a:gd name="T10" fmla="*/ 213 w 223"/>
                    <a:gd name="T11" fmla="*/ 59 h 399"/>
                    <a:gd name="T12" fmla="*/ 209 w 223"/>
                    <a:gd name="T13" fmla="*/ 61 h 399"/>
                    <a:gd name="T14" fmla="*/ 193 w 223"/>
                    <a:gd name="T15" fmla="*/ 68 h 399"/>
                    <a:gd name="T16" fmla="*/ 178 w 223"/>
                    <a:gd name="T17" fmla="*/ 66 h 399"/>
                    <a:gd name="T18" fmla="*/ 171 w 223"/>
                    <a:gd name="T19" fmla="*/ 55 h 399"/>
                    <a:gd name="T20" fmla="*/ 157 w 223"/>
                    <a:gd name="T21" fmla="*/ 28 h 399"/>
                    <a:gd name="T22" fmla="*/ 133 w 223"/>
                    <a:gd name="T23" fmla="*/ 15 h 399"/>
                    <a:gd name="T24" fmla="*/ 127 w 223"/>
                    <a:gd name="T25" fmla="*/ 10 h 399"/>
                    <a:gd name="T26" fmla="*/ 122 w 223"/>
                    <a:gd name="T27" fmla="*/ 4 h 399"/>
                    <a:gd name="T28" fmla="*/ 118 w 223"/>
                    <a:gd name="T29" fmla="*/ 1 h 399"/>
                    <a:gd name="T30" fmla="*/ 109 w 223"/>
                    <a:gd name="T31" fmla="*/ 3 h 399"/>
                    <a:gd name="T32" fmla="*/ 85 w 223"/>
                    <a:gd name="T33" fmla="*/ 0 h 399"/>
                    <a:gd name="T34" fmla="*/ 77 w 223"/>
                    <a:gd name="T35" fmla="*/ 5 h 399"/>
                    <a:gd name="T36" fmla="*/ 73 w 223"/>
                    <a:gd name="T37" fmla="*/ 12 h 399"/>
                    <a:gd name="T38" fmla="*/ 72 w 223"/>
                    <a:gd name="T39" fmla="*/ 17 h 399"/>
                    <a:gd name="T40" fmla="*/ 71 w 223"/>
                    <a:gd name="T41" fmla="*/ 20 h 399"/>
                    <a:gd name="T42" fmla="*/ 57 w 223"/>
                    <a:gd name="T43" fmla="*/ 40 h 399"/>
                    <a:gd name="T44" fmla="*/ 58 w 223"/>
                    <a:gd name="T45" fmla="*/ 60 h 399"/>
                    <a:gd name="T46" fmla="*/ 40 w 223"/>
                    <a:gd name="T47" fmla="*/ 88 h 399"/>
                    <a:gd name="T48" fmla="*/ 37 w 223"/>
                    <a:gd name="T49" fmla="*/ 107 h 399"/>
                    <a:gd name="T50" fmla="*/ 42 w 223"/>
                    <a:gd name="T51" fmla="*/ 144 h 399"/>
                    <a:gd name="T52" fmla="*/ 35 w 223"/>
                    <a:gd name="T53" fmla="*/ 168 h 399"/>
                    <a:gd name="T54" fmla="*/ 27 w 223"/>
                    <a:gd name="T55" fmla="*/ 201 h 399"/>
                    <a:gd name="T56" fmla="*/ 24 w 223"/>
                    <a:gd name="T57" fmla="*/ 215 h 399"/>
                    <a:gd name="T58" fmla="*/ 18 w 223"/>
                    <a:gd name="T59" fmla="*/ 238 h 399"/>
                    <a:gd name="T60" fmla="*/ 18 w 223"/>
                    <a:gd name="T61" fmla="*/ 274 h 399"/>
                    <a:gd name="T62" fmla="*/ 27 w 223"/>
                    <a:gd name="T63" fmla="*/ 289 h 399"/>
                    <a:gd name="T64" fmla="*/ 21 w 223"/>
                    <a:gd name="T65" fmla="*/ 303 h 399"/>
                    <a:gd name="T66" fmla="*/ 19 w 223"/>
                    <a:gd name="T67" fmla="*/ 320 h 399"/>
                    <a:gd name="T68" fmla="*/ 12 w 223"/>
                    <a:gd name="T69" fmla="*/ 337 h 399"/>
                    <a:gd name="T70" fmla="*/ 1 w 223"/>
                    <a:gd name="T71" fmla="*/ 360 h 399"/>
                    <a:gd name="T72" fmla="*/ 14 w 223"/>
                    <a:gd name="T73" fmla="*/ 376 h 399"/>
                    <a:gd name="T74" fmla="*/ 19 w 223"/>
                    <a:gd name="T75" fmla="*/ 395 h 399"/>
                    <a:gd name="T76" fmla="*/ 45 w 223"/>
                    <a:gd name="T77" fmla="*/ 397 h 399"/>
                    <a:gd name="T78" fmla="*/ 51 w 223"/>
                    <a:gd name="T79" fmla="*/ 397 h 399"/>
                    <a:gd name="T80" fmla="*/ 49 w 223"/>
                    <a:gd name="T81" fmla="*/ 370 h 399"/>
                    <a:gd name="T82" fmla="*/ 77 w 223"/>
                    <a:gd name="T83" fmla="*/ 340 h 399"/>
                    <a:gd name="T84" fmla="*/ 74 w 223"/>
                    <a:gd name="T85" fmla="*/ 324 h 399"/>
                    <a:gd name="T86" fmla="*/ 88 w 223"/>
                    <a:gd name="T87" fmla="*/ 286 h 399"/>
                    <a:gd name="T88" fmla="*/ 99 w 223"/>
                    <a:gd name="T89" fmla="*/ 258 h 399"/>
                    <a:gd name="T90" fmla="*/ 93 w 223"/>
                    <a:gd name="T91" fmla="*/ 234 h 399"/>
                    <a:gd name="T92" fmla="*/ 123 w 223"/>
                    <a:gd name="T93" fmla="*/ 232 h 399"/>
                    <a:gd name="T94" fmla="*/ 124 w 223"/>
                    <a:gd name="T95" fmla="*/ 210 h 399"/>
                    <a:gd name="T96" fmla="*/ 185 w 223"/>
                    <a:gd name="T97" fmla="*/ 187 h 399"/>
                    <a:gd name="T98" fmla="*/ 182 w 223"/>
                    <a:gd name="T99" fmla="*/ 165 h 399"/>
                    <a:gd name="T100" fmla="*/ 172 w 223"/>
                    <a:gd name="T101" fmla="*/ 148 h 399"/>
                    <a:gd name="T102" fmla="*/ 174 w 223"/>
                    <a:gd name="T103" fmla="*/ 112 h 399"/>
                    <a:gd name="T104" fmla="*/ 177 w 223"/>
                    <a:gd name="T105" fmla="*/ 101 h 39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</a:cxnLst>
                  <a:rect l="0" t="0" r="r" b="b"/>
                  <a:pathLst>
                    <a:path w="223" h="399">
                      <a:moveTo>
                        <a:pt x="177" y="101"/>
                      </a:moveTo>
                      <a:cubicBezTo>
                        <a:pt x="179" y="98"/>
                        <a:pt x="179" y="98"/>
                        <a:pt x="179" y="98"/>
                      </a:cubicBezTo>
                      <a:cubicBezTo>
                        <a:pt x="180" y="98"/>
                        <a:pt x="180" y="97"/>
                        <a:pt x="180" y="97"/>
                      </a:cubicBezTo>
                      <a:cubicBezTo>
                        <a:pt x="181" y="97"/>
                        <a:pt x="181" y="97"/>
                        <a:pt x="181" y="97"/>
                      </a:cubicBezTo>
                      <a:cubicBezTo>
                        <a:pt x="181" y="97"/>
                        <a:pt x="181" y="97"/>
                        <a:pt x="181" y="97"/>
                      </a:cubicBezTo>
                      <a:cubicBezTo>
                        <a:pt x="181" y="96"/>
                        <a:pt x="182" y="96"/>
                        <a:pt x="182" y="95"/>
                      </a:cubicBezTo>
                      <a:cubicBezTo>
                        <a:pt x="185" y="92"/>
                        <a:pt x="188" y="89"/>
                        <a:pt x="190" y="86"/>
                      </a:cubicBezTo>
                      <a:cubicBezTo>
                        <a:pt x="194" y="79"/>
                        <a:pt x="202" y="71"/>
                        <a:pt x="208" y="67"/>
                      </a:cubicBezTo>
                      <a:cubicBezTo>
                        <a:pt x="208" y="66"/>
                        <a:pt x="209" y="65"/>
                        <a:pt x="210" y="65"/>
                      </a:cubicBezTo>
                      <a:cubicBezTo>
                        <a:pt x="212" y="64"/>
                        <a:pt x="214" y="63"/>
                        <a:pt x="216" y="62"/>
                      </a:cubicBezTo>
                      <a:cubicBezTo>
                        <a:pt x="218" y="61"/>
                        <a:pt x="222" y="59"/>
                        <a:pt x="223" y="58"/>
                      </a:cubicBezTo>
                      <a:cubicBezTo>
                        <a:pt x="223" y="57"/>
                        <a:pt x="223" y="46"/>
                        <a:pt x="221" y="44"/>
                      </a:cubicBezTo>
                      <a:cubicBezTo>
                        <a:pt x="221" y="44"/>
                        <a:pt x="220" y="43"/>
                        <a:pt x="218" y="43"/>
                      </a:cubicBezTo>
                      <a:cubicBezTo>
                        <a:pt x="218" y="43"/>
                        <a:pt x="218" y="43"/>
                        <a:pt x="217" y="43"/>
                      </a:cubicBezTo>
                      <a:cubicBezTo>
                        <a:pt x="217" y="43"/>
                        <a:pt x="217" y="43"/>
                        <a:pt x="217" y="43"/>
                      </a:cubicBezTo>
                      <a:cubicBezTo>
                        <a:pt x="217" y="44"/>
                        <a:pt x="217" y="44"/>
                        <a:pt x="217" y="44"/>
                      </a:cubicBezTo>
                      <a:cubicBezTo>
                        <a:pt x="217" y="44"/>
                        <a:pt x="217" y="44"/>
                        <a:pt x="217" y="45"/>
                      </a:cubicBezTo>
                      <a:cubicBezTo>
                        <a:pt x="217" y="45"/>
                        <a:pt x="217" y="46"/>
                        <a:pt x="217" y="46"/>
                      </a:cubicBezTo>
                      <a:cubicBezTo>
                        <a:pt x="217" y="46"/>
                        <a:pt x="217" y="47"/>
                        <a:pt x="217" y="47"/>
                      </a:cubicBezTo>
                      <a:cubicBezTo>
                        <a:pt x="217" y="47"/>
                        <a:pt x="217" y="48"/>
                        <a:pt x="217" y="48"/>
                      </a:cubicBezTo>
                      <a:cubicBezTo>
                        <a:pt x="217" y="49"/>
                        <a:pt x="217" y="49"/>
                        <a:pt x="217" y="49"/>
                      </a:cubicBezTo>
                      <a:cubicBezTo>
                        <a:pt x="217" y="50"/>
                        <a:pt x="216" y="50"/>
                        <a:pt x="216" y="51"/>
                      </a:cubicBezTo>
                      <a:cubicBezTo>
                        <a:pt x="216" y="51"/>
                        <a:pt x="216" y="51"/>
                        <a:pt x="216" y="52"/>
                      </a:cubicBezTo>
                      <a:cubicBezTo>
                        <a:pt x="216" y="52"/>
                        <a:pt x="216" y="52"/>
                        <a:pt x="216" y="53"/>
                      </a:cubicBezTo>
                      <a:cubicBezTo>
                        <a:pt x="216" y="53"/>
                        <a:pt x="216" y="54"/>
                        <a:pt x="215" y="54"/>
                      </a:cubicBezTo>
                      <a:cubicBezTo>
                        <a:pt x="215" y="54"/>
                        <a:pt x="215" y="55"/>
                        <a:pt x="215" y="55"/>
                      </a:cubicBezTo>
                      <a:cubicBezTo>
                        <a:pt x="215" y="56"/>
                        <a:pt x="215" y="56"/>
                        <a:pt x="215" y="56"/>
                      </a:cubicBezTo>
                      <a:cubicBezTo>
                        <a:pt x="214" y="57"/>
                        <a:pt x="214" y="57"/>
                        <a:pt x="214" y="57"/>
                      </a:cubicBezTo>
                      <a:cubicBezTo>
                        <a:pt x="214" y="58"/>
                        <a:pt x="214" y="58"/>
                        <a:pt x="214" y="58"/>
                      </a:cubicBezTo>
                      <a:cubicBezTo>
                        <a:pt x="213" y="58"/>
                        <a:pt x="213" y="59"/>
                        <a:pt x="213" y="59"/>
                      </a:cubicBezTo>
                      <a:cubicBezTo>
                        <a:pt x="213" y="59"/>
                        <a:pt x="213" y="59"/>
                        <a:pt x="213" y="59"/>
                      </a:cubicBezTo>
                      <a:cubicBezTo>
                        <a:pt x="212" y="61"/>
                        <a:pt x="211" y="61"/>
                        <a:pt x="209" y="61"/>
                      </a:cubicBezTo>
                      <a:cubicBezTo>
                        <a:pt x="209" y="61"/>
                        <a:pt x="209" y="61"/>
                        <a:pt x="209" y="61"/>
                      </a:cubicBezTo>
                      <a:cubicBezTo>
                        <a:pt x="209" y="61"/>
                        <a:pt x="209" y="61"/>
                        <a:pt x="209" y="61"/>
                      </a:cubicBezTo>
                      <a:cubicBezTo>
                        <a:pt x="209" y="61"/>
                        <a:pt x="209" y="61"/>
                        <a:pt x="209" y="61"/>
                      </a:cubicBezTo>
                      <a:cubicBezTo>
                        <a:pt x="208" y="61"/>
                        <a:pt x="207" y="62"/>
                        <a:pt x="206" y="63"/>
                      </a:cubicBezTo>
                      <a:cubicBezTo>
                        <a:pt x="204" y="65"/>
                        <a:pt x="202" y="66"/>
                        <a:pt x="200" y="66"/>
                      </a:cubicBezTo>
                      <a:cubicBezTo>
                        <a:pt x="200" y="66"/>
                        <a:pt x="200" y="66"/>
                        <a:pt x="200" y="66"/>
                      </a:cubicBezTo>
                      <a:cubicBezTo>
                        <a:pt x="199" y="66"/>
                        <a:pt x="198" y="66"/>
                        <a:pt x="198" y="66"/>
                      </a:cubicBezTo>
                      <a:cubicBezTo>
                        <a:pt x="196" y="67"/>
                        <a:pt x="194" y="68"/>
                        <a:pt x="193" y="68"/>
                      </a:cubicBezTo>
                      <a:cubicBezTo>
                        <a:pt x="192" y="68"/>
                        <a:pt x="191" y="68"/>
                        <a:pt x="191" y="68"/>
                      </a:cubicBezTo>
                      <a:cubicBezTo>
                        <a:pt x="190" y="68"/>
                        <a:pt x="190" y="68"/>
                        <a:pt x="190" y="67"/>
                      </a:cubicBezTo>
                      <a:cubicBezTo>
                        <a:pt x="189" y="67"/>
                        <a:pt x="187" y="67"/>
                        <a:pt x="185" y="67"/>
                      </a:cubicBezTo>
                      <a:cubicBezTo>
                        <a:pt x="182" y="67"/>
                        <a:pt x="180" y="67"/>
                        <a:pt x="179" y="66"/>
                      </a:cubicBezTo>
                      <a:cubicBezTo>
                        <a:pt x="179" y="66"/>
                        <a:pt x="178" y="66"/>
                        <a:pt x="178" y="66"/>
                      </a:cubicBezTo>
                      <a:cubicBezTo>
                        <a:pt x="177" y="66"/>
                        <a:pt x="175" y="66"/>
                        <a:pt x="174" y="66"/>
                      </a:cubicBezTo>
                      <a:cubicBezTo>
                        <a:pt x="172" y="65"/>
                        <a:pt x="169" y="65"/>
                        <a:pt x="168" y="64"/>
                      </a:cubicBezTo>
                      <a:cubicBezTo>
                        <a:pt x="168" y="64"/>
                        <a:pt x="167" y="63"/>
                        <a:pt x="167" y="62"/>
                      </a:cubicBezTo>
                      <a:cubicBezTo>
                        <a:pt x="167" y="60"/>
                        <a:pt x="169" y="60"/>
                        <a:pt x="169" y="59"/>
                      </a:cubicBezTo>
                      <a:cubicBezTo>
                        <a:pt x="170" y="58"/>
                        <a:pt x="171" y="58"/>
                        <a:pt x="171" y="55"/>
                      </a:cubicBezTo>
                      <a:cubicBezTo>
                        <a:pt x="171" y="51"/>
                        <a:pt x="175" y="47"/>
                        <a:pt x="177" y="44"/>
                      </a:cubicBezTo>
                      <a:cubicBezTo>
                        <a:pt x="178" y="42"/>
                        <a:pt x="179" y="41"/>
                        <a:pt x="180" y="40"/>
                      </a:cubicBezTo>
                      <a:cubicBezTo>
                        <a:pt x="179" y="39"/>
                        <a:pt x="174" y="38"/>
                        <a:pt x="171" y="37"/>
                      </a:cubicBezTo>
                      <a:cubicBezTo>
                        <a:pt x="165" y="34"/>
                        <a:pt x="161" y="32"/>
                        <a:pt x="159" y="30"/>
                      </a:cubicBezTo>
                      <a:cubicBezTo>
                        <a:pt x="159" y="29"/>
                        <a:pt x="158" y="28"/>
                        <a:pt x="157" y="28"/>
                      </a:cubicBezTo>
                      <a:cubicBezTo>
                        <a:pt x="155" y="26"/>
                        <a:pt x="152" y="25"/>
                        <a:pt x="148" y="25"/>
                      </a:cubicBezTo>
                      <a:cubicBezTo>
                        <a:pt x="145" y="24"/>
                        <a:pt x="143" y="23"/>
                        <a:pt x="141" y="22"/>
                      </a:cubicBezTo>
                      <a:cubicBezTo>
                        <a:pt x="140" y="21"/>
                        <a:pt x="140" y="21"/>
                        <a:pt x="139" y="20"/>
                      </a:cubicBezTo>
                      <a:cubicBezTo>
                        <a:pt x="138" y="19"/>
                        <a:pt x="137" y="18"/>
                        <a:pt x="135" y="17"/>
                      </a:cubicBezTo>
                      <a:cubicBezTo>
                        <a:pt x="134" y="16"/>
                        <a:pt x="133" y="16"/>
                        <a:pt x="133" y="15"/>
                      </a:cubicBezTo>
                      <a:cubicBezTo>
                        <a:pt x="132" y="15"/>
                        <a:pt x="132" y="15"/>
                        <a:pt x="132" y="14"/>
                      </a:cubicBezTo>
                      <a:cubicBezTo>
                        <a:pt x="131" y="14"/>
                        <a:pt x="131" y="14"/>
                        <a:pt x="130" y="13"/>
                      </a:cubicBezTo>
                      <a:cubicBezTo>
                        <a:pt x="130" y="13"/>
                        <a:pt x="130" y="13"/>
                        <a:pt x="129" y="12"/>
                      </a:cubicBezTo>
                      <a:cubicBezTo>
                        <a:pt x="129" y="12"/>
                        <a:pt x="129" y="12"/>
                        <a:pt x="128" y="11"/>
                      </a:cubicBezTo>
                      <a:cubicBezTo>
                        <a:pt x="128" y="11"/>
                        <a:pt x="127" y="11"/>
                        <a:pt x="127" y="10"/>
                      </a:cubicBezTo>
                      <a:cubicBezTo>
                        <a:pt x="127" y="10"/>
                        <a:pt x="126" y="9"/>
                        <a:pt x="126" y="9"/>
                      </a:cubicBezTo>
                      <a:cubicBezTo>
                        <a:pt x="126" y="9"/>
                        <a:pt x="125" y="8"/>
                        <a:pt x="125" y="8"/>
                      </a:cubicBezTo>
                      <a:cubicBezTo>
                        <a:pt x="124" y="7"/>
                        <a:pt x="124" y="7"/>
                        <a:pt x="124" y="7"/>
                      </a:cubicBezTo>
                      <a:cubicBezTo>
                        <a:pt x="123" y="6"/>
                        <a:pt x="123" y="6"/>
                        <a:pt x="123" y="6"/>
                      </a:cubicBezTo>
                      <a:cubicBezTo>
                        <a:pt x="122" y="5"/>
                        <a:pt x="122" y="5"/>
                        <a:pt x="122" y="4"/>
                      </a:cubicBezTo>
                      <a:cubicBezTo>
                        <a:pt x="121" y="4"/>
                        <a:pt x="121" y="4"/>
                        <a:pt x="121" y="3"/>
                      </a:cubicBezTo>
                      <a:cubicBezTo>
                        <a:pt x="121" y="3"/>
                        <a:pt x="120" y="3"/>
                        <a:pt x="120" y="2"/>
                      </a:cubicBezTo>
                      <a:cubicBezTo>
                        <a:pt x="120" y="2"/>
                        <a:pt x="120" y="2"/>
                        <a:pt x="119" y="1"/>
                      </a:cubicBezTo>
                      <a:cubicBezTo>
                        <a:pt x="119" y="1"/>
                        <a:pt x="119" y="1"/>
                        <a:pt x="119" y="1"/>
                      </a:cubicBezTo>
                      <a:cubicBezTo>
                        <a:pt x="119" y="1"/>
                        <a:pt x="119" y="1"/>
                        <a:pt x="118" y="1"/>
                      </a:cubicBezTo>
                      <a:cubicBezTo>
                        <a:pt x="116" y="0"/>
                        <a:pt x="114" y="0"/>
                        <a:pt x="112" y="0"/>
                      </a:cubicBezTo>
                      <a:cubicBezTo>
                        <a:pt x="111" y="0"/>
                        <a:pt x="111" y="0"/>
                        <a:pt x="110" y="0"/>
                      </a:cubicBezTo>
                      <a:cubicBezTo>
                        <a:pt x="110" y="0"/>
                        <a:pt x="110" y="0"/>
                        <a:pt x="110" y="0"/>
                      </a:cubicBezTo>
                      <a:cubicBezTo>
                        <a:pt x="110" y="1"/>
                        <a:pt x="110" y="1"/>
                        <a:pt x="110" y="2"/>
                      </a:cubicBezTo>
                      <a:cubicBezTo>
                        <a:pt x="109" y="2"/>
                        <a:pt x="109" y="3"/>
                        <a:pt x="109" y="3"/>
                      </a:cubicBezTo>
                      <a:cubicBezTo>
                        <a:pt x="108" y="6"/>
                        <a:pt x="106" y="9"/>
                        <a:pt x="104" y="9"/>
                      </a:cubicBezTo>
                      <a:cubicBezTo>
                        <a:pt x="103" y="9"/>
                        <a:pt x="102" y="8"/>
                        <a:pt x="101" y="6"/>
                      </a:cubicBezTo>
                      <a:cubicBezTo>
                        <a:pt x="99" y="4"/>
                        <a:pt x="96" y="3"/>
                        <a:pt x="91" y="2"/>
                      </a:cubicBezTo>
                      <a:cubicBezTo>
                        <a:pt x="89" y="2"/>
                        <a:pt x="89" y="2"/>
                        <a:pt x="89" y="2"/>
                      </a:cubicBezTo>
                      <a:cubicBezTo>
                        <a:pt x="87" y="2"/>
                        <a:pt x="86" y="1"/>
                        <a:pt x="85" y="0"/>
                      </a:cubicBezTo>
                      <a:cubicBezTo>
                        <a:pt x="84" y="0"/>
                        <a:pt x="84" y="0"/>
                        <a:pt x="84" y="0"/>
                      </a:cubicBezTo>
                      <a:cubicBezTo>
                        <a:pt x="84" y="0"/>
                        <a:pt x="83" y="0"/>
                        <a:pt x="81" y="2"/>
                      </a:cubicBezTo>
                      <a:cubicBezTo>
                        <a:pt x="80" y="3"/>
                        <a:pt x="80" y="3"/>
                        <a:pt x="79" y="4"/>
                      </a:cubicBezTo>
                      <a:cubicBezTo>
                        <a:pt x="79" y="4"/>
                        <a:pt x="78" y="5"/>
                        <a:pt x="77" y="5"/>
                      </a:cubicBezTo>
                      <a:cubicBezTo>
                        <a:pt x="77" y="5"/>
                        <a:pt x="77" y="5"/>
                        <a:pt x="77" y="5"/>
                      </a:cubicBezTo>
                      <a:cubicBezTo>
                        <a:pt x="76" y="7"/>
                        <a:pt x="74" y="8"/>
                        <a:pt x="73" y="9"/>
                      </a:cubicBezTo>
                      <a:cubicBezTo>
                        <a:pt x="73" y="9"/>
                        <a:pt x="73" y="9"/>
                        <a:pt x="73" y="9"/>
                      </a:cubicBezTo>
                      <a:cubicBezTo>
                        <a:pt x="73" y="9"/>
                        <a:pt x="73" y="9"/>
                        <a:pt x="73" y="10"/>
                      </a:cubicBezTo>
                      <a:cubicBezTo>
                        <a:pt x="73" y="10"/>
                        <a:pt x="73" y="10"/>
                        <a:pt x="73" y="11"/>
                      </a:cubicBezTo>
                      <a:cubicBezTo>
                        <a:pt x="73" y="11"/>
                        <a:pt x="73" y="11"/>
                        <a:pt x="73" y="12"/>
                      </a:cubicBezTo>
                      <a:cubicBezTo>
                        <a:pt x="73" y="12"/>
                        <a:pt x="73" y="12"/>
                        <a:pt x="73" y="13"/>
                      </a:cubicBezTo>
                      <a:cubicBezTo>
                        <a:pt x="73" y="13"/>
                        <a:pt x="73" y="13"/>
                        <a:pt x="73" y="14"/>
                      </a:cubicBezTo>
                      <a:cubicBezTo>
                        <a:pt x="72" y="14"/>
                        <a:pt x="72" y="14"/>
                        <a:pt x="72" y="15"/>
                      </a:cubicBezTo>
                      <a:cubicBezTo>
                        <a:pt x="72" y="15"/>
                        <a:pt x="72" y="15"/>
                        <a:pt x="72" y="15"/>
                      </a:cubicBezTo>
                      <a:cubicBezTo>
                        <a:pt x="72" y="16"/>
                        <a:pt x="72" y="16"/>
                        <a:pt x="72" y="17"/>
                      </a:cubicBezTo>
                      <a:cubicBezTo>
                        <a:pt x="72" y="17"/>
                        <a:pt x="72" y="17"/>
                        <a:pt x="72" y="17"/>
                      </a:cubicBezTo>
                      <a:cubicBezTo>
                        <a:pt x="72" y="18"/>
                        <a:pt x="72" y="18"/>
                        <a:pt x="72" y="18"/>
                      </a:cubicBezTo>
                      <a:cubicBezTo>
                        <a:pt x="72" y="19"/>
                        <a:pt x="72" y="19"/>
                        <a:pt x="72" y="19"/>
                      </a:cubicBezTo>
                      <a:cubicBezTo>
                        <a:pt x="71" y="19"/>
                        <a:pt x="71" y="20"/>
                        <a:pt x="71" y="20"/>
                      </a:cubicBezTo>
                      <a:cubicBezTo>
                        <a:pt x="71" y="20"/>
                        <a:pt x="71" y="20"/>
                        <a:pt x="71" y="20"/>
                      </a:cubicBezTo>
                      <a:cubicBezTo>
                        <a:pt x="71" y="21"/>
                        <a:pt x="71" y="21"/>
                        <a:pt x="71" y="22"/>
                      </a:cubicBezTo>
                      <a:cubicBezTo>
                        <a:pt x="70" y="23"/>
                        <a:pt x="68" y="24"/>
                        <a:pt x="64" y="27"/>
                      </a:cubicBezTo>
                      <a:cubicBezTo>
                        <a:pt x="62" y="28"/>
                        <a:pt x="58" y="30"/>
                        <a:pt x="58" y="31"/>
                      </a:cubicBezTo>
                      <a:cubicBezTo>
                        <a:pt x="58" y="32"/>
                        <a:pt x="58" y="33"/>
                        <a:pt x="58" y="34"/>
                      </a:cubicBezTo>
                      <a:cubicBezTo>
                        <a:pt x="58" y="36"/>
                        <a:pt x="59" y="38"/>
                        <a:pt x="57" y="40"/>
                      </a:cubicBezTo>
                      <a:cubicBezTo>
                        <a:pt x="57" y="41"/>
                        <a:pt x="58" y="42"/>
                        <a:pt x="58" y="43"/>
                      </a:cubicBezTo>
                      <a:cubicBezTo>
                        <a:pt x="58" y="44"/>
                        <a:pt x="59" y="45"/>
                        <a:pt x="59" y="46"/>
                      </a:cubicBezTo>
                      <a:cubicBezTo>
                        <a:pt x="60" y="48"/>
                        <a:pt x="60" y="51"/>
                        <a:pt x="57" y="53"/>
                      </a:cubicBezTo>
                      <a:cubicBezTo>
                        <a:pt x="57" y="53"/>
                        <a:pt x="58" y="54"/>
                        <a:pt x="58" y="54"/>
                      </a:cubicBezTo>
                      <a:cubicBezTo>
                        <a:pt x="59" y="55"/>
                        <a:pt x="60" y="58"/>
                        <a:pt x="58" y="60"/>
                      </a:cubicBezTo>
                      <a:cubicBezTo>
                        <a:pt x="57" y="61"/>
                        <a:pt x="56" y="62"/>
                        <a:pt x="55" y="62"/>
                      </a:cubicBezTo>
                      <a:cubicBezTo>
                        <a:pt x="54" y="63"/>
                        <a:pt x="52" y="63"/>
                        <a:pt x="52" y="64"/>
                      </a:cubicBezTo>
                      <a:cubicBezTo>
                        <a:pt x="52" y="67"/>
                        <a:pt x="51" y="73"/>
                        <a:pt x="47" y="75"/>
                      </a:cubicBezTo>
                      <a:cubicBezTo>
                        <a:pt x="45" y="76"/>
                        <a:pt x="43" y="80"/>
                        <a:pt x="43" y="84"/>
                      </a:cubicBezTo>
                      <a:cubicBezTo>
                        <a:pt x="43" y="86"/>
                        <a:pt x="41" y="87"/>
                        <a:pt x="40" y="88"/>
                      </a:cubicBezTo>
                      <a:cubicBezTo>
                        <a:pt x="40" y="88"/>
                        <a:pt x="40" y="88"/>
                        <a:pt x="40" y="88"/>
                      </a:cubicBezTo>
                      <a:cubicBezTo>
                        <a:pt x="40" y="88"/>
                        <a:pt x="40" y="88"/>
                        <a:pt x="40" y="89"/>
                      </a:cubicBezTo>
                      <a:cubicBezTo>
                        <a:pt x="42" y="93"/>
                        <a:pt x="43" y="98"/>
                        <a:pt x="42" y="101"/>
                      </a:cubicBezTo>
                      <a:cubicBezTo>
                        <a:pt x="41" y="102"/>
                        <a:pt x="40" y="103"/>
                        <a:pt x="39" y="103"/>
                      </a:cubicBezTo>
                      <a:cubicBezTo>
                        <a:pt x="38" y="103"/>
                        <a:pt x="37" y="106"/>
                        <a:pt x="37" y="107"/>
                      </a:cubicBezTo>
                      <a:cubicBezTo>
                        <a:pt x="37" y="109"/>
                        <a:pt x="36" y="111"/>
                        <a:pt x="34" y="112"/>
                      </a:cubicBezTo>
                      <a:cubicBezTo>
                        <a:pt x="34" y="113"/>
                        <a:pt x="33" y="118"/>
                        <a:pt x="35" y="121"/>
                      </a:cubicBezTo>
                      <a:cubicBezTo>
                        <a:pt x="39" y="126"/>
                        <a:pt x="39" y="130"/>
                        <a:pt x="39" y="133"/>
                      </a:cubicBezTo>
                      <a:cubicBezTo>
                        <a:pt x="39" y="134"/>
                        <a:pt x="40" y="135"/>
                        <a:pt x="41" y="136"/>
                      </a:cubicBezTo>
                      <a:cubicBezTo>
                        <a:pt x="42" y="138"/>
                        <a:pt x="43" y="141"/>
                        <a:pt x="42" y="144"/>
                      </a:cubicBezTo>
                      <a:cubicBezTo>
                        <a:pt x="42" y="145"/>
                        <a:pt x="41" y="146"/>
                        <a:pt x="41" y="148"/>
                      </a:cubicBezTo>
                      <a:cubicBezTo>
                        <a:pt x="41" y="150"/>
                        <a:pt x="40" y="153"/>
                        <a:pt x="38" y="154"/>
                      </a:cubicBezTo>
                      <a:cubicBezTo>
                        <a:pt x="38" y="154"/>
                        <a:pt x="38" y="156"/>
                        <a:pt x="38" y="157"/>
                      </a:cubicBezTo>
                      <a:cubicBezTo>
                        <a:pt x="37" y="159"/>
                        <a:pt x="37" y="161"/>
                        <a:pt x="35" y="162"/>
                      </a:cubicBezTo>
                      <a:cubicBezTo>
                        <a:pt x="35" y="163"/>
                        <a:pt x="35" y="166"/>
                        <a:pt x="35" y="168"/>
                      </a:cubicBezTo>
                      <a:cubicBezTo>
                        <a:pt x="36" y="171"/>
                        <a:pt x="37" y="175"/>
                        <a:pt x="35" y="176"/>
                      </a:cubicBezTo>
                      <a:cubicBezTo>
                        <a:pt x="34" y="177"/>
                        <a:pt x="34" y="177"/>
                        <a:pt x="33" y="178"/>
                      </a:cubicBezTo>
                      <a:cubicBezTo>
                        <a:pt x="30" y="180"/>
                        <a:pt x="27" y="181"/>
                        <a:pt x="27" y="186"/>
                      </a:cubicBezTo>
                      <a:cubicBezTo>
                        <a:pt x="27" y="189"/>
                        <a:pt x="27" y="192"/>
                        <a:pt x="28" y="194"/>
                      </a:cubicBezTo>
                      <a:cubicBezTo>
                        <a:pt x="28" y="197"/>
                        <a:pt x="28" y="199"/>
                        <a:pt x="27" y="201"/>
                      </a:cubicBezTo>
                      <a:cubicBezTo>
                        <a:pt x="27" y="201"/>
                        <a:pt x="28" y="202"/>
                        <a:pt x="28" y="202"/>
                      </a:cubicBezTo>
                      <a:cubicBezTo>
                        <a:pt x="29" y="203"/>
                        <a:pt x="31" y="204"/>
                        <a:pt x="30" y="208"/>
                      </a:cubicBezTo>
                      <a:cubicBezTo>
                        <a:pt x="30" y="212"/>
                        <a:pt x="26" y="212"/>
                        <a:pt x="25" y="212"/>
                      </a:cubicBezTo>
                      <a:cubicBezTo>
                        <a:pt x="24" y="212"/>
                        <a:pt x="24" y="212"/>
                        <a:pt x="24" y="212"/>
                      </a:cubicBezTo>
                      <a:cubicBezTo>
                        <a:pt x="24" y="213"/>
                        <a:pt x="24" y="214"/>
                        <a:pt x="24" y="215"/>
                      </a:cubicBezTo>
                      <a:cubicBezTo>
                        <a:pt x="24" y="218"/>
                        <a:pt x="25" y="222"/>
                        <a:pt x="21" y="222"/>
                      </a:cubicBezTo>
                      <a:cubicBezTo>
                        <a:pt x="20" y="222"/>
                        <a:pt x="20" y="226"/>
                        <a:pt x="20" y="227"/>
                      </a:cubicBezTo>
                      <a:cubicBezTo>
                        <a:pt x="20" y="231"/>
                        <a:pt x="19" y="233"/>
                        <a:pt x="18" y="234"/>
                      </a:cubicBezTo>
                      <a:cubicBezTo>
                        <a:pt x="17" y="235"/>
                        <a:pt x="17" y="235"/>
                        <a:pt x="17" y="235"/>
                      </a:cubicBezTo>
                      <a:cubicBezTo>
                        <a:pt x="17" y="236"/>
                        <a:pt x="17" y="237"/>
                        <a:pt x="18" y="238"/>
                      </a:cubicBezTo>
                      <a:cubicBezTo>
                        <a:pt x="19" y="240"/>
                        <a:pt x="19" y="241"/>
                        <a:pt x="19" y="243"/>
                      </a:cubicBezTo>
                      <a:cubicBezTo>
                        <a:pt x="19" y="244"/>
                        <a:pt x="20" y="245"/>
                        <a:pt x="20" y="246"/>
                      </a:cubicBezTo>
                      <a:cubicBezTo>
                        <a:pt x="20" y="251"/>
                        <a:pt x="21" y="256"/>
                        <a:pt x="17" y="257"/>
                      </a:cubicBezTo>
                      <a:cubicBezTo>
                        <a:pt x="16" y="258"/>
                        <a:pt x="16" y="264"/>
                        <a:pt x="16" y="265"/>
                      </a:cubicBezTo>
                      <a:cubicBezTo>
                        <a:pt x="19" y="267"/>
                        <a:pt x="19" y="271"/>
                        <a:pt x="18" y="274"/>
                      </a:cubicBezTo>
                      <a:cubicBezTo>
                        <a:pt x="18" y="274"/>
                        <a:pt x="18" y="274"/>
                        <a:pt x="19" y="274"/>
                      </a:cubicBezTo>
                      <a:cubicBezTo>
                        <a:pt x="20" y="276"/>
                        <a:pt x="22" y="278"/>
                        <a:pt x="19" y="282"/>
                      </a:cubicBezTo>
                      <a:cubicBezTo>
                        <a:pt x="18" y="282"/>
                        <a:pt x="18" y="283"/>
                        <a:pt x="18" y="283"/>
                      </a:cubicBezTo>
                      <a:cubicBezTo>
                        <a:pt x="19" y="284"/>
                        <a:pt x="20" y="284"/>
                        <a:pt x="21" y="284"/>
                      </a:cubicBezTo>
                      <a:cubicBezTo>
                        <a:pt x="24" y="283"/>
                        <a:pt x="27" y="286"/>
                        <a:pt x="27" y="289"/>
                      </a:cubicBezTo>
                      <a:cubicBezTo>
                        <a:pt x="27" y="290"/>
                        <a:pt x="26" y="291"/>
                        <a:pt x="26" y="292"/>
                      </a:cubicBezTo>
                      <a:cubicBezTo>
                        <a:pt x="25" y="292"/>
                        <a:pt x="24" y="293"/>
                        <a:pt x="23" y="293"/>
                      </a:cubicBezTo>
                      <a:cubicBezTo>
                        <a:pt x="22" y="293"/>
                        <a:pt x="22" y="293"/>
                        <a:pt x="21" y="293"/>
                      </a:cubicBezTo>
                      <a:cubicBezTo>
                        <a:pt x="24" y="295"/>
                        <a:pt x="25" y="297"/>
                        <a:pt x="24" y="299"/>
                      </a:cubicBezTo>
                      <a:cubicBezTo>
                        <a:pt x="24" y="300"/>
                        <a:pt x="23" y="302"/>
                        <a:pt x="21" y="303"/>
                      </a:cubicBezTo>
                      <a:cubicBezTo>
                        <a:pt x="20" y="303"/>
                        <a:pt x="20" y="303"/>
                        <a:pt x="20" y="305"/>
                      </a:cubicBezTo>
                      <a:cubicBezTo>
                        <a:pt x="20" y="306"/>
                        <a:pt x="21" y="308"/>
                        <a:pt x="20" y="310"/>
                      </a:cubicBezTo>
                      <a:cubicBezTo>
                        <a:pt x="20" y="311"/>
                        <a:pt x="20" y="313"/>
                        <a:pt x="21" y="314"/>
                      </a:cubicBezTo>
                      <a:cubicBezTo>
                        <a:pt x="21" y="315"/>
                        <a:pt x="22" y="317"/>
                        <a:pt x="21" y="319"/>
                      </a:cubicBezTo>
                      <a:cubicBezTo>
                        <a:pt x="21" y="319"/>
                        <a:pt x="20" y="320"/>
                        <a:pt x="19" y="320"/>
                      </a:cubicBezTo>
                      <a:cubicBezTo>
                        <a:pt x="19" y="320"/>
                        <a:pt x="19" y="321"/>
                        <a:pt x="19" y="322"/>
                      </a:cubicBezTo>
                      <a:cubicBezTo>
                        <a:pt x="19" y="324"/>
                        <a:pt x="19" y="328"/>
                        <a:pt x="15" y="328"/>
                      </a:cubicBezTo>
                      <a:cubicBezTo>
                        <a:pt x="14" y="328"/>
                        <a:pt x="14" y="328"/>
                        <a:pt x="14" y="330"/>
                      </a:cubicBezTo>
                      <a:cubicBezTo>
                        <a:pt x="13" y="332"/>
                        <a:pt x="13" y="334"/>
                        <a:pt x="11" y="335"/>
                      </a:cubicBezTo>
                      <a:cubicBezTo>
                        <a:pt x="11" y="335"/>
                        <a:pt x="12" y="336"/>
                        <a:pt x="12" y="337"/>
                      </a:cubicBezTo>
                      <a:cubicBezTo>
                        <a:pt x="13" y="338"/>
                        <a:pt x="15" y="342"/>
                        <a:pt x="11" y="344"/>
                      </a:cubicBezTo>
                      <a:cubicBezTo>
                        <a:pt x="10" y="345"/>
                        <a:pt x="10" y="346"/>
                        <a:pt x="10" y="347"/>
                      </a:cubicBezTo>
                      <a:cubicBezTo>
                        <a:pt x="10" y="349"/>
                        <a:pt x="9" y="352"/>
                        <a:pt x="6" y="352"/>
                      </a:cubicBezTo>
                      <a:cubicBezTo>
                        <a:pt x="3" y="352"/>
                        <a:pt x="2" y="356"/>
                        <a:pt x="1" y="358"/>
                      </a:cubicBezTo>
                      <a:cubicBezTo>
                        <a:pt x="1" y="359"/>
                        <a:pt x="1" y="359"/>
                        <a:pt x="1" y="360"/>
                      </a:cubicBezTo>
                      <a:cubicBezTo>
                        <a:pt x="0" y="363"/>
                        <a:pt x="0" y="365"/>
                        <a:pt x="1" y="367"/>
                      </a:cubicBezTo>
                      <a:cubicBezTo>
                        <a:pt x="4" y="369"/>
                        <a:pt x="3" y="372"/>
                        <a:pt x="3" y="373"/>
                      </a:cubicBezTo>
                      <a:cubicBezTo>
                        <a:pt x="3" y="373"/>
                        <a:pt x="3" y="374"/>
                        <a:pt x="3" y="374"/>
                      </a:cubicBezTo>
                      <a:cubicBezTo>
                        <a:pt x="3" y="374"/>
                        <a:pt x="5" y="374"/>
                        <a:pt x="7" y="374"/>
                      </a:cubicBezTo>
                      <a:cubicBezTo>
                        <a:pt x="10" y="374"/>
                        <a:pt x="13" y="374"/>
                        <a:pt x="14" y="376"/>
                      </a:cubicBezTo>
                      <a:cubicBezTo>
                        <a:pt x="14" y="377"/>
                        <a:pt x="15" y="378"/>
                        <a:pt x="14" y="380"/>
                      </a:cubicBezTo>
                      <a:cubicBezTo>
                        <a:pt x="13" y="383"/>
                        <a:pt x="13" y="388"/>
                        <a:pt x="14" y="390"/>
                      </a:cubicBezTo>
                      <a:cubicBezTo>
                        <a:pt x="15" y="390"/>
                        <a:pt x="16" y="392"/>
                        <a:pt x="17" y="393"/>
                      </a:cubicBezTo>
                      <a:cubicBezTo>
                        <a:pt x="17" y="393"/>
                        <a:pt x="18" y="395"/>
                        <a:pt x="18" y="395"/>
                      </a:cubicBezTo>
                      <a:cubicBezTo>
                        <a:pt x="18" y="395"/>
                        <a:pt x="18" y="395"/>
                        <a:pt x="19" y="395"/>
                      </a:cubicBezTo>
                      <a:cubicBezTo>
                        <a:pt x="21" y="394"/>
                        <a:pt x="27" y="394"/>
                        <a:pt x="32" y="394"/>
                      </a:cubicBezTo>
                      <a:cubicBezTo>
                        <a:pt x="35" y="394"/>
                        <a:pt x="37" y="394"/>
                        <a:pt x="39" y="394"/>
                      </a:cubicBezTo>
                      <a:cubicBezTo>
                        <a:pt x="40" y="395"/>
                        <a:pt x="41" y="395"/>
                        <a:pt x="42" y="395"/>
                      </a:cubicBezTo>
                      <a:cubicBezTo>
                        <a:pt x="42" y="396"/>
                        <a:pt x="42" y="396"/>
                        <a:pt x="42" y="396"/>
                      </a:cubicBezTo>
                      <a:cubicBezTo>
                        <a:pt x="43" y="396"/>
                        <a:pt x="44" y="397"/>
                        <a:pt x="45" y="397"/>
                      </a:cubicBezTo>
                      <a:cubicBezTo>
                        <a:pt x="45" y="397"/>
                        <a:pt x="45" y="397"/>
                        <a:pt x="45" y="398"/>
                      </a:cubicBezTo>
                      <a:cubicBezTo>
                        <a:pt x="45" y="398"/>
                        <a:pt x="46" y="397"/>
                        <a:pt x="46" y="397"/>
                      </a:cubicBezTo>
                      <a:cubicBezTo>
                        <a:pt x="48" y="397"/>
                        <a:pt x="50" y="398"/>
                        <a:pt x="51" y="399"/>
                      </a:cubicBezTo>
                      <a:cubicBezTo>
                        <a:pt x="52" y="399"/>
                        <a:pt x="52" y="399"/>
                        <a:pt x="53" y="399"/>
                      </a:cubicBezTo>
                      <a:cubicBezTo>
                        <a:pt x="52" y="398"/>
                        <a:pt x="51" y="397"/>
                        <a:pt x="51" y="397"/>
                      </a:cubicBezTo>
                      <a:cubicBezTo>
                        <a:pt x="48" y="394"/>
                        <a:pt x="47" y="392"/>
                        <a:pt x="47" y="390"/>
                      </a:cubicBezTo>
                      <a:cubicBezTo>
                        <a:pt x="47" y="390"/>
                        <a:pt x="47" y="388"/>
                        <a:pt x="47" y="387"/>
                      </a:cubicBezTo>
                      <a:cubicBezTo>
                        <a:pt x="46" y="385"/>
                        <a:pt x="46" y="384"/>
                        <a:pt x="46" y="382"/>
                      </a:cubicBezTo>
                      <a:cubicBezTo>
                        <a:pt x="46" y="382"/>
                        <a:pt x="46" y="381"/>
                        <a:pt x="46" y="381"/>
                      </a:cubicBezTo>
                      <a:cubicBezTo>
                        <a:pt x="46" y="378"/>
                        <a:pt x="45" y="373"/>
                        <a:pt x="49" y="370"/>
                      </a:cubicBezTo>
                      <a:cubicBezTo>
                        <a:pt x="50" y="369"/>
                        <a:pt x="51" y="368"/>
                        <a:pt x="52" y="367"/>
                      </a:cubicBezTo>
                      <a:cubicBezTo>
                        <a:pt x="53" y="366"/>
                        <a:pt x="54" y="365"/>
                        <a:pt x="57" y="365"/>
                      </a:cubicBezTo>
                      <a:cubicBezTo>
                        <a:pt x="58" y="365"/>
                        <a:pt x="61" y="363"/>
                        <a:pt x="61" y="359"/>
                      </a:cubicBezTo>
                      <a:cubicBezTo>
                        <a:pt x="61" y="352"/>
                        <a:pt x="65" y="350"/>
                        <a:pt x="70" y="345"/>
                      </a:cubicBezTo>
                      <a:cubicBezTo>
                        <a:pt x="72" y="343"/>
                        <a:pt x="75" y="342"/>
                        <a:pt x="77" y="340"/>
                      </a:cubicBezTo>
                      <a:cubicBezTo>
                        <a:pt x="79" y="339"/>
                        <a:pt x="82" y="337"/>
                        <a:pt x="82" y="336"/>
                      </a:cubicBezTo>
                      <a:cubicBezTo>
                        <a:pt x="82" y="334"/>
                        <a:pt x="83" y="331"/>
                        <a:pt x="83" y="328"/>
                      </a:cubicBezTo>
                      <a:cubicBezTo>
                        <a:pt x="84" y="327"/>
                        <a:pt x="84" y="326"/>
                        <a:pt x="84" y="325"/>
                      </a:cubicBezTo>
                      <a:cubicBezTo>
                        <a:pt x="83" y="325"/>
                        <a:pt x="81" y="324"/>
                        <a:pt x="79" y="324"/>
                      </a:cubicBezTo>
                      <a:cubicBezTo>
                        <a:pt x="77" y="324"/>
                        <a:pt x="76" y="324"/>
                        <a:pt x="74" y="324"/>
                      </a:cubicBezTo>
                      <a:cubicBezTo>
                        <a:pt x="72" y="323"/>
                        <a:pt x="67" y="319"/>
                        <a:pt x="65" y="314"/>
                      </a:cubicBezTo>
                      <a:cubicBezTo>
                        <a:pt x="64" y="310"/>
                        <a:pt x="64" y="307"/>
                        <a:pt x="66" y="303"/>
                      </a:cubicBezTo>
                      <a:cubicBezTo>
                        <a:pt x="68" y="299"/>
                        <a:pt x="74" y="293"/>
                        <a:pt x="85" y="292"/>
                      </a:cubicBezTo>
                      <a:cubicBezTo>
                        <a:pt x="85" y="292"/>
                        <a:pt x="85" y="291"/>
                        <a:pt x="85" y="291"/>
                      </a:cubicBezTo>
                      <a:cubicBezTo>
                        <a:pt x="85" y="290"/>
                        <a:pt x="85" y="288"/>
                        <a:pt x="88" y="286"/>
                      </a:cubicBezTo>
                      <a:cubicBezTo>
                        <a:pt x="89" y="285"/>
                        <a:pt x="90" y="284"/>
                        <a:pt x="90" y="280"/>
                      </a:cubicBezTo>
                      <a:cubicBezTo>
                        <a:pt x="90" y="276"/>
                        <a:pt x="90" y="267"/>
                        <a:pt x="96" y="267"/>
                      </a:cubicBezTo>
                      <a:cubicBezTo>
                        <a:pt x="97" y="267"/>
                        <a:pt x="97" y="267"/>
                        <a:pt x="97" y="266"/>
                      </a:cubicBezTo>
                      <a:cubicBezTo>
                        <a:pt x="96" y="265"/>
                        <a:pt x="95" y="264"/>
                        <a:pt x="95" y="262"/>
                      </a:cubicBezTo>
                      <a:cubicBezTo>
                        <a:pt x="95" y="261"/>
                        <a:pt x="95" y="259"/>
                        <a:pt x="99" y="258"/>
                      </a:cubicBezTo>
                      <a:cubicBezTo>
                        <a:pt x="99" y="258"/>
                        <a:pt x="98" y="258"/>
                        <a:pt x="98" y="258"/>
                      </a:cubicBezTo>
                      <a:cubicBezTo>
                        <a:pt x="98" y="257"/>
                        <a:pt x="97" y="256"/>
                        <a:pt x="96" y="256"/>
                      </a:cubicBezTo>
                      <a:cubicBezTo>
                        <a:pt x="93" y="256"/>
                        <a:pt x="93" y="252"/>
                        <a:pt x="93" y="250"/>
                      </a:cubicBezTo>
                      <a:cubicBezTo>
                        <a:pt x="93" y="249"/>
                        <a:pt x="93" y="247"/>
                        <a:pt x="93" y="247"/>
                      </a:cubicBezTo>
                      <a:cubicBezTo>
                        <a:pt x="92" y="244"/>
                        <a:pt x="90" y="238"/>
                        <a:pt x="93" y="234"/>
                      </a:cubicBezTo>
                      <a:cubicBezTo>
                        <a:pt x="93" y="234"/>
                        <a:pt x="94" y="233"/>
                        <a:pt x="96" y="233"/>
                      </a:cubicBezTo>
                      <a:cubicBezTo>
                        <a:pt x="97" y="233"/>
                        <a:pt x="100" y="234"/>
                        <a:pt x="103" y="235"/>
                      </a:cubicBezTo>
                      <a:cubicBezTo>
                        <a:pt x="106" y="236"/>
                        <a:pt x="109" y="238"/>
                        <a:pt x="112" y="238"/>
                      </a:cubicBezTo>
                      <a:cubicBezTo>
                        <a:pt x="119" y="239"/>
                        <a:pt x="123" y="235"/>
                        <a:pt x="123" y="234"/>
                      </a:cubicBezTo>
                      <a:cubicBezTo>
                        <a:pt x="123" y="233"/>
                        <a:pt x="123" y="232"/>
                        <a:pt x="123" y="232"/>
                      </a:cubicBezTo>
                      <a:cubicBezTo>
                        <a:pt x="122" y="229"/>
                        <a:pt x="121" y="224"/>
                        <a:pt x="125" y="221"/>
                      </a:cubicBezTo>
                      <a:cubicBezTo>
                        <a:pt x="126" y="221"/>
                        <a:pt x="126" y="220"/>
                        <a:pt x="126" y="220"/>
                      </a:cubicBezTo>
                      <a:cubicBezTo>
                        <a:pt x="126" y="220"/>
                        <a:pt x="126" y="220"/>
                        <a:pt x="126" y="219"/>
                      </a:cubicBezTo>
                      <a:cubicBezTo>
                        <a:pt x="125" y="218"/>
                        <a:pt x="124" y="217"/>
                        <a:pt x="124" y="216"/>
                      </a:cubicBezTo>
                      <a:cubicBezTo>
                        <a:pt x="123" y="213"/>
                        <a:pt x="123" y="211"/>
                        <a:pt x="124" y="210"/>
                      </a:cubicBezTo>
                      <a:cubicBezTo>
                        <a:pt x="126" y="207"/>
                        <a:pt x="129" y="207"/>
                        <a:pt x="131" y="209"/>
                      </a:cubicBezTo>
                      <a:cubicBezTo>
                        <a:pt x="131" y="209"/>
                        <a:pt x="132" y="209"/>
                        <a:pt x="136" y="209"/>
                      </a:cubicBezTo>
                      <a:cubicBezTo>
                        <a:pt x="141" y="209"/>
                        <a:pt x="150" y="208"/>
                        <a:pt x="158" y="207"/>
                      </a:cubicBezTo>
                      <a:cubicBezTo>
                        <a:pt x="172" y="204"/>
                        <a:pt x="178" y="200"/>
                        <a:pt x="178" y="198"/>
                      </a:cubicBezTo>
                      <a:cubicBezTo>
                        <a:pt x="179" y="195"/>
                        <a:pt x="181" y="192"/>
                        <a:pt x="185" y="187"/>
                      </a:cubicBezTo>
                      <a:cubicBezTo>
                        <a:pt x="187" y="185"/>
                        <a:pt x="188" y="183"/>
                        <a:pt x="189" y="182"/>
                      </a:cubicBezTo>
                      <a:cubicBezTo>
                        <a:pt x="189" y="182"/>
                        <a:pt x="189" y="181"/>
                        <a:pt x="189" y="180"/>
                      </a:cubicBezTo>
                      <a:cubicBezTo>
                        <a:pt x="188" y="179"/>
                        <a:pt x="187" y="178"/>
                        <a:pt x="185" y="178"/>
                      </a:cubicBezTo>
                      <a:cubicBezTo>
                        <a:pt x="183" y="178"/>
                        <a:pt x="181" y="176"/>
                        <a:pt x="180" y="174"/>
                      </a:cubicBezTo>
                      <a:cubicBezTo>
                        <a:pt x="179" y="171"/>
                        <a:pt x="180" y="167"/>
                        <a:pt x="182" y="165"/>
                      </a:cubicBezTo>
                      <a:cubicBezTo>
                        <a:pt x="183" y="164"/>
                        <a:pt x="183" y="164"/>
                        <a:pt x="182" y="164"/>
                      </a:cubicBezTo>
                      <a:cubicBezTo>
                        <a:pt x="182" y="163"/>
                        <a:pt x="180" y="162"/>
                        <a:pt x="177" y="161"/>
                      </a:cubicBezTo>
                      <a:cubicBezTo>
                        <a:pt x="174" y="161"/>
                        <a:pt x="168" y="159"/>
                        <a:pt x="166" y="155"/>
                      </a:cubicBezTo>
                      <a:cubicBezTo>
                        <a:pt x="166" y="154"/>
                        <a:pt x="166" y="152"/>
                        <a:pt x="168" y="150"/>
                      </a:cubicBezTo>
                      <a:cubicBezTo>
                        <a:pt x="170" y="149"/>
                        <a:pt x="171" y="148"/>
                        <a:pt x="172" y="148"/>
                      </a:cubicBezTo>
                      <a:cubicBezTo>
                        <a:pt x="172" y="148"/>
                        <a:pt x="172" y="148"/>
                        <a:pt x="172" y="148"/>
                      </a:cubicBezTo>
                      <a:cubicBezTo>
                        <a:pt x="170" y="147"/>
                        <a:pt x="169" y="145"/>
                        <a:pt x="169" y="139"/>
                      </a:cubicBezTo>
                      <a:cubicBezTo>
                        <a:pt x="169" y="136"/>
                        <a:pt x="170" y="134"/>
                        <a:pt x="171" y="132"/>
                      </a:cubicBezTo>
                      <a:cubicBezTo>
                        <a:pt x="171" y="131"/>
                        <a:pt x="172" y="129"/>
                        <a:pt x="172" y="125"/>
                      </a:cubicBezTo>
                      <a:cubicBezTo>
                        <a:pt x="172" y="119"/>
                        <a:pt x="173" y="115"/>
                        <a:pt x="174" y="112"/>
                      </a:cubicBezTo>
                      <a:cubicBezTo>
                        <a:pt x="175" y="109"/>
                        <a:pt x="176" y="107"/>
                        <a:pt x="176" y="105"/>
                      </a:cubicBezTo>
                      <a:cubicBezTo>
                        <a:pt x="176" y="105"/>
                        <a:pt x="176" y="104"/>
                        <a:pt x="176" y="104"/>
                      </a:cubicBezTo>
                      <a:cubicBezTo>
                        <a:pt x="176" y="104"/>
                        <a:pt x="176" y="103"/>
                        <a:pt x="176" y="103"/>
                      </a:cubicBezTo>
                      <a:cubicBezTo>
                        <a:pt x="176" y="103"/>
                        <a:pt x="177" y="102"/>
                        <a:pt x="177" y="102"/>
                      </a:cubicBezTo>
                      <a:cubicBezTo>
                        <a:pt x="177" y="101"/>
                        <a:pt x="177" y="101"/>
                        <a:pt x="177" y="101"/>
                      </a:cubicBezTo>
                      <a:cubicBezTo>
                        <a:pt x="177" y="101"/>
                        <a:pt x="177" y="101"/>
                        <a:pt x="178" y="101"/>
                      </a:cubicBezTo>
                      <a:lnTo>
                        <a:pt x="177" y="101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230" name="Freeform 1871">
                  <a:extLst>
                    <a:ext uri="{FF2B5EF4-FFF2-40B4-BE49-F238E27FC236}">
                      <a16:creationId xmlns:a16="http://schemas.microsoft.com/office/drawing/2014/main" id="{FB5DCE21-7A52-4797-A93B-F00D67357DF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82" y="2194"/>
                  <a:ext cx="2" cy="2"/>
                </a:xfrm>
                <a:custGeom>
                  <a:avLst/>
                  <a:gdLst>
                    <a:gd name="T0" fmla="*/ 0 w 2"/>
                    <a:gd name="T1" fmla="*/ 3 h 3"/>
                    <a:gd name="T2" fmla="*/ 1 w 2"/>
                    <a:gd name="T3" fmla="*/ 3 h 3"/>
                    <a:gd name="T4" fmla="*/ 1 w 2"/>
                    <a:gd name="T5" fmla="*/ 2 h 3"/>
                    <a:gd name="T6" fmla="*/ 1 w 2"/>
                    <a:gd name="T7" fmla="*/ 1 h 3"/>
                    <a:gd name="T8" fmla="*/ 2 w 2"/>
                    <a:gd name="T9" fmla="*/ 0 h 3"/>
                    <a:gd name="T10" fmla="*/ 0 w 2"/>
                    <a:gd name="T11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2" h="3">
                      <a:moveTo>
                        <a:pt x="0" y="3"/>
                      </a:moveTo>
                      <a:cubicBezTo>
                        <a:pt x="1" y="3"/>
                        <a:pt x="1" y="3"/>
                        <a:pt x="1" y="3"/>
                      </a:cubicBezTo>
                      <a:cubicBezTo>
                        <a:pt x="1" y="2"/>
                        <a:pt x="1" y="2"/>
                        <a:pt x="1" y="2"/>
                      </a:cubicBezTo>
                      <a:cubicBezTo>
                        <a:pt x="1" y="2"/>
                        <a:pt x="1" y="2"/>
                        <a:pt x="1" y="1"/>
                      </a:cubicBezTo>
                      <a:cubicBezTo>
                        <a:pt x="2" y="1"/>
                        <a:pt x="2" y="1"/>
                        <a:pt x="2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231" name="Freeform 1872">
                  <a:extLst>
                    <a:ext uri="{FF2B5EF4-FFF2-40B4-BE49-F238E27FC236}">
                      <a16:creationId xmlns:a16="http://schemas.microsoft.com/office/drawing/2014/main" id="{21464F1F-E061-4771-87A9-57324C3AC57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21" y="2141"/>
                  <a:ext cx="5" cy="14"/>
                </a:xfrm>
                <a:custGeom>
                  <a:avLst/>
                  <a:gdLst>
                    <a:gd name="T0" fmla="*/ 3 w 5"/>
                    <a:gd name="T1" fmla="*/ 1 h 15"/>
                    <a:gd name="T2" fmla="*/ 0 w 5"/>
                    <a:gd name="T3" fmla="*/ 0 h 15"/>
                    <a:gd name="T4" fmla="*/ 3 w 5"/>
                    <a:gd name="T5" fmla="*/ 1 h 15"/>
                    <a:gd name="T6" fmla="*/ 5 w 5"/>
                    <a:gd name="T7" fmla="*/ 15 h 15"/>
                    <a:gd name="T8" fmla="*/ 3 w 5"/>
                    <a:gd name="T9" fmla="*/ 1 h 1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5">
                      <a:moveTo>
                        <a:pt x="3" y="1"/>
                      </a:moveTo>
                      <a:cubicBezTo>
                        <a:pt x="3" y="1"/>
                        <a:pt x="2" y="0"/>
                        <a:pt x="0" y="0"/>
                      </a:cubicBezTo>
                      <a:cubicBezTo>
                        <a:pt x="2" y="0"/>
                        <a:pt x="3" y="1"/>
                        <a:pt x="3" y="1"/>
                      </a:cubicBezTo>
                      <a:cubicBezTo>
                        <a:pt x="5" y="3"/>
                        <a:pt x="5" y="14"/>
                        <a:pt x="5" y="15"/>
                      </a:cubicBezTo>
                      <a:cubicBezTo>
                        <a:pt x="5" y="14"/>
                        <a:pt x="5" y="3"/>
                        <a:pt x="3" y="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232" name="Freeform 1873">
                  <a:extLst>
                    <a:ext uri="{FF2B5EF4-FFF2-40B4-BE49-F238E27FC236}">
                      <a16:creationId xmlns:a16="http://schemas.microsoft.com/office/drawing/2014/main" id="{272FEE6B-D6EE-40BA-9D45-A019724667E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20" y="2141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233" name="Freeform 1874">
                  <a:extLst>
                    <a:ext uri="{FF2B5EF4-FFF2-40B4-BE49-F238E27FC236}">
                      <a16:creationId xmlns:a16="http://schemas.microsoft.com/office/drawing/2014/main" id="{449A69EE-A1F2-4B87-968A-E25A621C4CE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94" y="2164"/>
                  <a:ext cx="18" cy="18"/>
                </a:xfrm>
                <a:custGeom>
                  <a:avLst/>
                  <a:gdLst>
                    <a:gd name="T0" fmla="*/ 18 w 18"/>
                    <a:gd name="T1" fmla="*/ 0 h 19"/>
                    <a:gd name="T2" fmla="*/ 0 w 18"/>
                    <a:gd name="T3" fmla="*/ 19 h 19"/>
                    <a:gd name="T4" fmla="*/ 18 w 18"/>
                    <a:gd name="T5" fmla="*/ 0 h 1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18" h="19">
                      <a:moveTo>
                        <a:pt x="18" y="0"/>
                      </a:moveTo>
                      <a:cubicBezTo>
                        <a:pt x="12" y="4"/>
                        <a:pt x="4" y="12"/>
                        <a:pt x="0" y="19"/>
                      </a:cubicBezTo>
                      <a:cubicBezTo>
                        <a:pt x="4" y="12"/>
                        <a:pt x="12" y="4"/>
                        <a:pt x="18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234" name="Freeform 1875">
                  <a:extLst>
                    <a:ext uri="{FF2B5EF4-FFF2-40B4-BE49-F238E27FC236}">
                      <a16:creationId xmlns:a16="http://schemas.microsoft.com/office/drawing/2014/main" id="{AC8365FE-8022-4800-A63C-41BDC6F19F4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85" y="2193"/>
                  <a:ext cx="1" cy="0"/>
                </a:xfrm>
                <a:custGeom>
                  <a:avLst/>
                  <a:gdLst>
                    <a:gd name="T0" fmla="*/ 1 w 1"/>
                    <a:gd name="T1" fmla="*/ 0 w 1"/>
                    <a:gd name="T2" fmla="*/ 1 w 1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</a:cxnLst>
                  <a:rect l="0" t="0" r="r" b="b"/>
                  <a:pathLst>
                    <a:path w="1">
                      <a:moveTo>
                        <a:pt x="1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1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235" name="Freeform 1876">
                  <a:extLst>
                    <a:ext uri="{FF2B5EF4-FFF2-40B4-BE49-F238E27FC236}">
                      <a16:creationId xmlns:a16="http://schemas.microsoft.com/office/drawing/2014/main" id="{EFD39998-8BFD-47F5-B048-570773BCB69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82" y="2196"/>
                  <a:ext cx="0" cy="1"/>
                </a:xfrm>
                <a:custGeom>
                  <a:avLst/>
                  <a:gdLst>
                    <a:gd name="T0" fmla="*/ 0 h 1"/>
                    <a:gd name="T1" fmla="*/ 1 h 1"/>
                    <a:gd name="T2" fmla="*/ 0 h 1"/>
                  </a:gdLst>
                  <a:ahLst/>
                  <a:cxnLst>
                    <a:cxn ang="0">
                      <a:pos x="0" y="T0"/>
                    </a:cxn>
                    <a:cxn ang="0">
                      <a:pos x="0" y="T1"/>
                    </a:cxn>
                    <a:cxn ang="0">
                      <a:pos x="0" y="T2"/>
                    </a:cxn>
                  </a:cxnLst>
                  <a:rect l="0" t="0" r="r" b="b"/>
                  <a:pathLst>
                    <a:path h="1">
                      <a:moveTo>
                        <a:pt x="0" y="0"/>
                      </a:moveTo>
                      <a:cubicBezTo>
                        <a:pt x="0" y="0"/>
                        <a:pt x="0" y="0"/>
                        <a:pt x="0" y="1"/>
                      </a:cubicBezTo>
                      <a:cubicBezTo>
                        <a:pt x="0" y="0"/>
                        <a:pt x="0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236" name="Freeform 1877">
                  <a:extLst>
                    <a:ext uri="{FF2B5EF4-FFF2-40B4-BE49-F238E27FC236}">
                      <a16:creationId xmlns:a16="http://schemas.microsoft.com/office/drawing/2014/main" id="{14E4F1A0-F8AB-47E3-83D9-F27246068B5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77" y="2241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237" name="Freeform 1878">
                  <a:extLst>
                    <a:ext uri="{FF2B5EF4-FFF2-40B4-BE49-F238E27FC236}">
                      <a16:creationId xmlns:a16="http://schemas.microsoft.com/office/drawing/2014/main" id="{2CA3E39F-26C8-4318-9E71-865F76DFB30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81" y="2198"/>
                  <a:ext cx="0" cy="1"/>
                </a:xfrm>
                <a:custGeom>
                  <a:avLst/>
                  <a:gdLst>
                    <a:gd name="T0" fmla="*/ 0 h 1"/>
                    <a:gd name="T1" fmla="*/ 1 h 1"/>
                    <a:gd name="T2" fmla="*/ 0 h 1"/>
                  </a:gdLst>
                  <a:ahLst/>
                  <a:cxnLst>
                    <a:cxn ang="0">
                      <a:pos x="0" y="T0"/>
                    </a:cxn>
                    <a:cxn ang="0">
                      <a:pos x="0" y="T1"/>
                    </a:cxn>
                    <a:cxn ang="0">
                      <a:pos x="0" y="T2"/>
                    </a:cxn>
                  </a:cxnLst>
                  <a:rect l="0" t="0" r="r" b="b"/>
                  <a:pathLst>
                    <a:path h="1">
                      <a:moveTo>
                        <a:pt x="0" y="0"/>
                      </a:moveTo>
                      <a:cubicBezTo>
                        <a:pt x="0" y="0"/>
                        <a:pt x="0" y="1"/>
                        <a:pt x="0" y="1"/>
                      </a:cubicBezTo>
                      <a:cubicBezTo>
                        <a:pt x="0" y="1"/>
                        <a:pt x="0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238" name="Freeform 1879">
                  <a:extLst>
                    <a:ext uri="{FF2B5EF4-FFF2-40B4-BE49-F238E27FC236}">
                      <a16:creationId xmlns:a16="http://schemas.microsoft.com/office/drawing/2014/main" id="{7EFBC502-3DAB-4EBC-B118-9AA35442968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83" y="2195"/>
                  <a:ext cx="0" cy="0"/>
                </a:xfrm>
                <a:custGeom>
                  <a:avLst/>
                  <a:gdLst>
                    <a:gd name="T0" fmla="*/ 0 h 1"/>
                    <a:gd name="T1" fmla="*/ 1 h 1"/>
                    <a:gd name="T2" fmla="*/ 0 h 1"/>
                  </a:gdLst>
                  <a:ahLst/>
                  <a:cxnLst>
                    <a:cxn ang="0">
                      <a:pos x="0" y="T0"/>
                    </a:cxn>
                    <a:cxn ang="0">
                      <a:pos x="0" y="T1"/>
                    </a:cxn>
                    <a:cxn ang="0">
                      <a:pos x="0" y="T2"/>
                    </a:cxn>
                  </a:cxnLst>
                  <a:rect l="0" t="0" r="r" b="b"/>
                  <a:pathLst>
                    <a:path h="1">
                      <a:moveTo>
                        <a:pt x="0" y="0"/>
                      </a:moveTo>
                      <a:cubicBezTo>
                        <a:pt x="0" y="1"/>
                        <a:pt x="0" y="1"/>
                        <a:pt x="0" y="1"/>
                      </a:cubicBezTo>
                      <a:cubicBezTo>
                        <a:pt x="0" y="1"/>
                        <a:pt x="0" y="1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239" name="Freeform 1880">
                  <a:extLst>
                    <a:ext uri="{FF2B5EF4-FFF2-40B4-BE49-F238E27FC236}">
                      <a16:creationId xmlns:a16="http://schemas.microsoft.com/office/drawing/2014/main" id="{F007E1FA-4D55-4BB2-B9D7-2CC6E76F7E1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04" y="2341"/>
                  <a:ext cx="5" cy="16"/>
                </a:xfrm>
                <a:custGeom>
                  <a:avLst/>
                  <a:gdLst>
                    <a:gd name="T0" fmla="*/ 0 w 5"/>
                    <a:gd name="T1" fmla="*/ 11 h 17"/>
                    <a:gd name="T2" fmla="*/ 0 w 5"/>
                    <a:gd name="T3" fmla="*/ 17 h 17"/>
                    <a:gd name="T4" fmla="*/ 0 w 5"/>
                    <a:gd name="T5" fmla="*/ 17 h 17"/>
                    <a:gd name="T6" fmla="*/ 3 w 5"/>
                    <a:gd name="T7" fmla="*/ 16 h 17"/>
                    <a:gd name="T8" fmla="*/ 3 w 5"/>
                    <a:gd name="T9" fmla="*/ 16 h 17"/>
                    <a:gd name="T10" fmla="*/ 5 w 5"/>
                    <a:gd name="T11" fmla="*/ 6 h 17"/>
                    <a:gd name="T12" fmla="*/ 5 w 5"/>
                    <a:gd name="T13" fmla="*/ 0 h 17"/>
                    <a:gd name="T14" fmla="*/ 5 w 5"/>
                    <a:gd name="T15" fmla="*/ 0 h 17"/>
                    <a:gd name="T16" fmla="*/ 3 w 5"/>
                    <a:gd name="T17" fmla="*/ 1 h 17"/>
                    <a:gd name="T18" fmla="*/ 0 w 5"/>
                    <a:gd name="T19" fmla="*/ 11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5" h="17">
                      <a:moveTo>
                        <a:pt x="0" y="11"/>
                      </a:moveTo>
                      <a:cubicBezTo>
                        <a:pt x="0" y="13"/>
                        <a:pt x="0" y="16"/>
                        <a:pt x="0" y="17"/>
                      </a:cubicBezTo>
                      <a:cubicBezTo>
                        <a:pt x="0" y="17"/>
                        <a:pt x="0" y="17"/>
                        <a:pt x="0" y="17"/>
                      </a:cubicBezTo>
                      <a:cubicBezTo>
                        <a:pt x="1" y="17"/>
                        <a:pt x="2" y="17"/>
                        <a:pt x="3" y="16"/>
                      </a:cubicBezTo>
                      <a:cubicBezTo>
                        <a:pt x="3" y="16"/>
                        <a:pt x="3" y="16"/>
                        <a:pt x="3" y="16"/>
                      </a:cubicBezTo>
                      <a:cubicBezTo>
                        <a:pt x="5" y="16"/>
                        <a:pt x="5" y="9"/>
                        <a:pt x="5" y="6"/>
                      </a:cubicBezTo>
                      <a:cubicBezTo>
                        <a:pt x="5" y="4"/>
                        <a:pt x="5" y="2"/>
                        <a:pt x="5" y="0"/>
                      </a:cubicBezTo>
                      <a:cubicBezTo>
                        <a:pt x="5" y="0"/>
                        <a:pt x="5" y="0"/>
                        <a:pt x="5" y="0"/>
                      </a:cubicBezTo>
                      <a:cubicBezTo>
                        <a:pt x="4" y="1"/>
                        <a:pt x="4" y="1"/>
                        <a:pt x="3" y="1"/>
                      </a:cubicBezTo>
                      <a:cubicBezTo>
                        <a:pt x="3" y="1"/>
                        <a:pt x="1" y="1"/>
                        <a:pt x="0" y="1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240" name="Freeform 1881">
                  <a:extLst>
                    <a:ext uri="{FF2B5EF4-FFF2-40B4-BE49-F238E27FC236}">
                      <a16:creationId xmlns:a16="http://schemas.microsoft.com/office/drawing/2014/main" id="{4B85218C-6DAB-472D-A6E3-99287216C51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68" y="2531"/>
                  <a:ext cx="1" cy="2"/>
                </a:xfrm>
                <a:custGeom>
                  <a:avLst/>
                  <a:gdLst>
                    <a:gd name="T0" fmla="*/ 0 w 1"/>
                    <a:gd name="T1" fmla="*/ 0 h 2"/>
                    <a:gd name="T2" fmla="*/ 1 w 1"/>
                    <a:gd name="T3" fmla="*/ 2 h 2"/>
                    <a:gd name="T4" fmla="*/ 1 w 1"/>
                    <a:gd name="T5" fmla="*/ 2 h 2"/>
                    <a:gd name="T6" fmla="*/ 1 w 1"/>
                    <a:gd name="T7" fmla="*/ 0 h 2"/>
                    <a:gd name="T8" fmla="*/ 0 w 1"/>
                    <a:gd name="T9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" h="2">
                      <a:moveTo>
                        <a:pt x="0" y="0"/>
                      </a:moveTo>
                      <a:cubicBezTo>
                        <a:pt x="1" y="2"/>
                        <a:pt x="1" y="2"/>
                        <a:pt x="1" y="2"/>
                      </a:cubicBezTo>
                      <a:cubicBezTo>
                        <a:pt x="1" y="2"/>
                        <a:pt x="1" y="2"/>
                        <a:pt x="1" y="2"/>
                      </a:cubicBezTo>
                      <a:cubicBezTo>
                        <a:pt x="1" y="0"/>
                        <a:pt x="1" y="0"/>
                        <a:pt x="1" y="0"/>
                      </a:cubicBezTo>
                      <a:cubicBezTo>
                        <a:pt x="1" y="0"/>
                        <a:pt x="1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241" name="Freeform 1882">
                  <a:extLst>
                    <a:ext uri="{FF2B5EF4-FFF2-40B4-BE49-F238E27FC236}">
                      <a16:creationId xmlns:a16="http://schemas.microsoft.com/office/drawing/2014/main" id="{AAE34C8D-E52D-43B1-9D7F-C4F66D14689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23" y="2490"/>
                  <a:ext cx="6" cy="2"/>
                </a:xfrm>
                <a:custGeom>
                  <a:avLst/>
                  <a:gdLst>
                    <a:gd name="T0" fmla="*/ 3 w 6"/>
                    <a:gd name="T1" fmla="*/ 0 h 2"/>
                    <a:gd name="T2" fmla="*/ 0 w 6"/>
                    <a:gd name="T3" fmla="*/ 2 h 2"/>
                    <a:gd name="T4" fmla="*/ 6 w 6"/>
                    <a:gd name="T5" fmla="*/ 0 h 2"/>
                    <a:gd name="T6" fmla="*/ 4 w 6"/>
                    <a:gd name="T7" fmla="*/ 0 h 2"/>
                    <a:gd name="T8" fmla="*/ 3 w 6"/>
                    <a:gd name="T9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" h="2">
                      <a:moveTo>
                        <a:pt x="3" y="0"/>
                      </a:moveTo>
                      <a:cubicBezTo>
                        <a:pt x="3" y="1"/>
                        <a:pt x="2" y="1"/>
                        <a:pt x="0" y="2"/>
                      </a:cubicBezTo>
                      <a:cubicBezTo>
                        <a:pt x="3" y="2"/>
                        <a:pt x="5" y="1"/>
                        <a:pt x="6" y="0"/>
                      </a:cubicBezTo>
                      <a:cubicBezTo>
                        <a:pt x="4" y="0"/>
                        <a:pt x="4" y="0"/>
                        <a:pt x="4" y="0"/>
                      </a:cubicBezTo>
                      <a:cubicBezTo>
                        <a:pt x="4" y="0"/>
                        <a:pt x="4" y="0"/>
                        <a:pt x="3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242" name="Freeform 1883">
                  <a:extLst>
                    <a:ext uri="{FF2B5EF4-FFF2-40B4-BE49-F238E27FC236}">
                      <a16:creationId xmlns:a16="http://schemas.microsoft.com/office/drawing/2014/main" id="{7A6E99A8-4735-4AAA-9E76-7D0C4E9CEA9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08" y="2483"/>
                  <a:ext cx="6" cy="4"/>
                </a:xfrm>
                <a:custGeom>
                  <a:avLst/>
                  <a:gdLst>
                    <a:gd name="T0" fmla="*/ 2 w 7"/>
                    <a:gd name="T1" fmla="*/ 0 h 4"/>
                    <a:gd name="T2" fmla="*/ 2 w 7"/>
                    <a:gd name="T3" fmla="*/ 0 h 4"/>
                    <a:gd name="T4" fmla="*/ 1 w 7"/>
                    <a:gd name="T5" fmla="*/ 1 h 4"/>
                    <a:gd name="T6" fmla="*/ 1 w 7"/>
                    <a:gd name="T7" fmla="*/ 4 h 4"/>
                    <a:gd name="T8" fmla="*/ 2 w 7"/>
                    <a:gd name="T9" fmla="*/ 4 h 4"/>
                    <a:gd name="T10" fmla="*/ 6 w 7"/>
                    <a:gd name="T11" fmla="*/ 1 h 4"/>
                    <a:gd name="T12" fmla="*/ 6 w 7"/>
                    <a:gd name="T13" fmla="*/ 1 h 4"/>
                    <a:gd name="T14" fmla="*/ 7 w 7"/>
                    <a:gd name="T15" fmla="*/ 0 h 4"/>
                    <a:gd name="T16" fmla="*/ 2 w 7"/>
                    <a:gd name="T1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7" h="4">
                      <a:moveTo>
                        <a:pt x="2" y="0"/>
                      </a:moveTo>
                      <a:cubicBezTo>
                        <a:pt x="2" y="0"/>
                        <a:pt x="2" y="0"/>
                        <a:pt x="2" y="0"/>
                      </a:cubicBezTo>
                      <a:cubicBezTo>
                        <a:pt x="1" y="0"/>
                        <a:pt x="1" y="1"/>
                        <a:pt x="1" y="1"/>
                      </a:cubicBezTo>
                      <a:cubicBezTo>
                        <a:pt x="0" y="2"/>
                        <a:pt x="0" y="3"/>
                        <a:pt x="1" y="4"/>
                      </a:cubicBezTo>
                      <a:cubicBezTo>
                        <a:pt x="1" y="4"/>
                        <a:pt x="1" y="4"/>
                        <a:pt x="2" y="4"/>
                      </a:cubicBezTo>
                      <a:cubicBezTo>
                        <a:pt x="3" y="4"/>
                        <a:pt x="5" y="2"/>
                        <a:pt x="6" y="1"/>
                      </a:cubicBezTo>
                      <a:cubicBezTo>
                        <a:pt x="6" y="1"/>
                        <a:pt x="6" y="1"/>
                        <a:pt x="6" y="1"/>
                      </a:cubicBezTo>
                      <a:cubicBezTo>
                        <a:pt x="6" y="1"/>
                        <a:pt x="7" y="0"/>
                        <a:pt x="7" y="0"/>
                      </a:cubicBezTo>
                      <a:cubicBezTo>
                        <a:pt x="5" y="0"/>
                        <a:pt x="4" y="0"/>
                        <a:pt x="2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243" name="Freeform 1884">
                  <a:extLst>
                    <a:ext uri="{FF2B5EF4-FFF2-40B4-BE49-F238E27FC236}">
                      <a16:creationId xmlns:a16="http://schemas.microsoft.com/office/drawing/2014/main" id="{D97600D8-4627-47B5-93EF-F6AC92F511C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10" y="2496"/>
                  <a:ext cx="26" cy="13"/>
                </a:xfrm>
                <a:custGeom>
                  <a:avLst/>
                  <a:gdLst>
                    <a:gd name="T0" fmla="*/ 27 w 28"/>
                    <a:gd name="T1" fmla="*/ 0 h 14"/>
                    <a:gd name="T2" fmla="*/ 16 w 28"/>
                    <a:gd name="T3" fmla="*/ 2 h 14"/>
                    <a:gd name="T4" fmla="*/ 15 w 28"/>
                    <a:gd name="T5" fmla="*/ 2 h 14"/>
                    <a:gd name="T6" fmla="*/ 14 w 28"/>
                    <a:gd name="T7" fmla="*/ 6 h 14"/>
                    <a:gd name="T8" fmla="*/ 13 w 28"/>
                    <a:gd name="T9" fmla="*/ 8 h 14"/>
                    <a:gd name="T10" fmla="*/ 4 w 28"/>
                    <a:gd name="T11" fmla="*/ 7 h 14"/>
                    <a:gd name="T12" fmla="*/ 0 w 28"/>
                    <a:gd name="T13" fmla="*/ 6 h 14"/>
                    <a:gd name="T14" fmla="*/ 2 w 28"/>
                    <a:gd name="T15" fmla="*/ 10 h 14"/>
                    <a:gd name="T16" fmla="*/ 4 w 28"/>
                    <a:gd name="T17" fmla="*/ 11 h 14"/>
                    <a:gd name="T18" fmla="*/ 5 w 28"/>
                    <a:gd name="T19" fmla="*/ 11 h 14"/>
                    <a:gd name="T20" fmla="*/ 8 w 28"/>
                    <a:gd name="T21" fmla="*/ 11 h 14"/>
                    <a:gd name="T22" fmla="*/ 12 w 28"/>
                    <a:gd name="T23" fmla="*/ 12 h 14"/>
                    <a:gd name="T24" fmla="*/ 14 w 28"/>
                    <a:gd name="T25" fmla="*/ 14 h 14"/>
                    <a:gd name="T26" fmla="*/ 13 w 28"/>
                    <a:gd name="T27" fmla="*/ 11 h 14"/>
                    <a:gd name="T28" fmla="*/ 21 w 28"/>
                    <a:gd name="T29" fmla="*/ 8 h 14"/>
                    <a:gd name="T30" fmla="*/ 26 w 28"/>
                    <a:gd name="T31" fmla="*/ 7 h 14"/>
                    <a:gd name="T32" fmla="*/ 27 w 28"/>
                    <a:gd name="T33" fmla="*/ 2 h 14"/>
                    <a:gd name="T34" fmla="*/ 27 w 28"/>
                    <a:gd name="T35" fmla="*/ 0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28" h="14">
                      <a:moveTo>
                        <a:pt x="27" y="0"/>
                      </a:moveTo>
                      <a:cubicBezTo>
                        <a:pt x="24" y="3"/>
                        <a:pt x="19" y="4"/>
                        <a:pt x="16" y="2"/>
                      </a:cubicBezTo>
                      <a:cubicBezTo>
                        <a:pt x="16" y="1"/>
                        <a:pt x="15" y="1"/>
                        <a:pt x="15" y="2"/>
                      </a:cubicBezTo>
                      <a:cubicBezTo>
                        <a:pt x="14" y="3"/>
                        <a:pt x="14" y="4"/>
                        <a:pt x="14" y="6"/>
                      </a:cubicBezTo>
                      <a:cubicBezTo>
                        <a:pt x="14" y="7"/>
                        <a:pt x="13" y="8"/>
                        <a:pt x="13" y="8"/>
                      </a:cubicBezTo>
                      <a:cubicBezTo>
                        <a:pt x="11" y="10"/>
                        <a:pt x="8" y="9"/>
                        <a:pt x="4" y="7"/>
                      </a:cubicBezTo>
                      <a:cubicBezTo>
                        <a:pt x="2" y="7"/>
                        <a:pt x="1" y="6"/>
                        <a:pt x="0" y="6"/>
                      </a:cubicBezTo>
                      <a:cubicBezTo>
                        <a:pt x="0" y="7"/>
                        <a:pt x="1" y="8"/>
                        <a:pt x="2" y="10"/>
                      </a:cubicBezTo>
                      <a:cubicBezTo>
                        <a:pt x="3" y="11"/>
                        <a:pt x="4" y="11"/>
                        <a:pt x="4" y="11"/>
                      </a:cubicBezTo>
                      <a:cubicBezTo>
                        <a:pt x="5" y="11"/>
                        <a:pt x="5" y="11"/>
                        <a:pt x="5" y="11"/>
                      </a:cubicBezTo>
                      <a:cubicBezTo>
                        <a:pt x="6" y="11"/>
                        <a:pt x="7" y="11"/>
                        <a:pt x="8" y="11"/>
                      </a:cubicBezTo>
                      <a:cubicBezTo>
                        <a:pt x="9" y="11"/>
                        <a:pt x="10" y="11"/>
                        <a:pt x="12" y="12"/>
                      </a:cubicBezTo>
                      <a:cubicBezTo>
                        <a:pt x="12" y="13"/>
                        <a:pt x="13" y="13"/>
                        <a:pt x="14" y="14"/>
                      </a:cubicBezTo>
                      <a:cubicBezTo>
                        <a:pt x="13" y="13"/>
                        <a:pt x="13" y="12"/>
                        <a:pt x="13" y="11"/>
                      </a:cubicBezTo>
                      <a:cubicBezTo>
                        <a:pt x="14" y="8"/>
                        <a:pt x="18" y="6"/>
                        <a:pt x="21" y="8"/>
                      </a:cubicBezTo>
                      <a:cubicBezTo>
                        <a:pt x="23" y="9"/>
                        <a:pt x="25" y="8"/>
                        <a:pt x="26" y="7"/>
                      </a:cubicBezTo>
                      <a:cubicBezTo>
                        <a:pt x="27" y="6"/>
                        <a:pt x="28" y="4"/>
                        <a:pt x="27" y="2"/>
                      </a:cubicBezTo>
                      <a:cubicBezTo>
                        <a:pt x="27" y="2"/>
                        <a:pt x="27" y="1"/>
                        <a:pt x="27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244" name="Freeform 1885">
                  <a:extLst>
                    <a:ext uri="{FF2B5EF4-FFF2-40B4-BE49-F238E27FC236}">
                      <a16:creationId xmlns:a16="http://schemas.microsoft.com/office/drawing/2014/main" id="{5F106114-F5E5-40DB-8AB2-4E802A17C84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04" y="2379"/>
                  <a:ext cx="3" cy="4"/>
                </a:xfrm>
                <a:custGeom>
                  <a:avLst/>
                  <a:gdLst>
                    <a:gd name="T0" fmla="*/ 2 w 3"/>
                    <a:gd name="T1" fmla="*/ 2 h 4"/>
                    <a:gd name="T2" fmla="*/ 0 w 3"/>
                    <a:gd name="T3" fmla="*/ 0 h 4"/>
                    <a:gd name="T4" fmla="*/ 1 w 3"/>
                    <a:gd name="T5" fmla="*/ 1 h 4"/>
                    <a:gd name="T6" fmla="*/ 3 w 3"/>
                    <a:gd name="T7" fmla="*/ 4 h 4"/>
                    <a:gd name="T8" fmla="*/ 2 w 3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4">
                      <a:moveTo>
                        <a:pt x="2" y="2"/>
                      </a:moveTo>
                      <a:cubicBezTo>
                        <a:pt x="2" y="1"/>
                        <a:pt x="1" y="0"/>
                        <a:pt x="0" y="0"/>
                      </a:cubicBezTo>
                      <a:cubicBezTo>
                        <a:pt x="0" y="0"/>
                        <a:pt x="1" y="1"/>
                        <a:pt x="1" y="1"/>
                      </a:cubicBezTo>
                      <a:cubicBezTo>
                        <a:pt x="2" y="2"/>
                        <a:pt x="2" y="3"/>
                        <a:pt x="3" y="4"/>
                      </a:cubicBezTo>
                      <a:cubicBezTo>
                        <a:pt x="3" y="3"/>
                        <a:pt x="3" y="3"/>
                        <a:pt x="2" y="2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245" name="Freeform 1886">
                  <a:extLst>
                    <a:ext uri="{FF2B5EF4-FFF2-40B4-BE49-F238E27FC236}">
                      <a16:creationId xmlns:a16="http://schemas.microsoft.com/office/drawing/2014/main" id="{28F0A36B-980E-4F08-AC92-205F11D51F8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13" y="2491"/>
                  <a:ext cx="5" cy="5"/>
                </a:xfrm>
                <a:custGeom>
                  <a:avLst/>
                  <a:gdLst>
                    <a:gd name="T0" fmla="*/ 3 w 5"/>
                    <a:gd name="T1" fmla="*/ 0 h 5"/>
                    <a:gd name="T2" fmla="*/ 1 w 5"/>
                    <a:gd name="T3" fmla="*/ 3 h 5"/>
                    <a:gd name="T4" fmla="*/ 0 w 5"/>
                    <a:gd name="T5" fmla="*/ 5 h 5"/>
                    <a:gd name="T6" fmla="*/ 1 w 5"/>
                    <a:gd name="T7" fmla="*/ 4 h 5"/>
                    <a:gd name="T8" fmla="*/ 5 w 5"/>
                    <a:gd name="T9" fmla="*/ 1 h 5"/>
                    <a:gd name="T10" fmla="*/ 3 w 5"/>
                    <a:gd name="T11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5" h="5">
                      <a:moveTo>
                        <a:pt x="3" y="0"/>
                      </a:moveTo>
                      <a:cubicBezTo>
                        <a:pt x="2" y="0"/>
                        <a:pt x="1" y="2"/>
                        <a:pt x="1" y="3"/>
                      </a:cubicBezTo>
                      <a:cubicBezTo>
                        <a:pt x="1" y="4"/>
                        <a:pt x="0" y="5"/>
                        <a:pt x="0" y="5"/>
                      </a:cubicBezTo>
                      <a:cubicBezTo>
                        <a:pt x="0" y="5"/>
                        <a:pt x="0" y="5"/>
                        <a:pt x="1" y="4"/>
                      </a:cubicBezTo>
                      <a:cubicBezTo>
                        <a:pt x="2" y="3"/>
                        <a:pt x="3" y="2"/>
                        <a:pt x="5" y="1"/>
                      </a:cubicBezTo>
                      <a:cubicBezTo>
                        <a:pt x="4" y="1"/>
                        <a:pt x="4" y="1"/>
                        <a:pt x="3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246" name="Freeform 1887">
                  <a:extLst>
                    <a:ext uri="{FF2B5EF4-FFF2-40B4-BE49-F238E27FC236}">
                      <a16:creationId xmlns:a16="http://schemas.microsoft.com/office/drawing/2014/main" id="{7CA2E936-593B-47DA-9562-ED18F6D5957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42" y="2504"/>
                  <a:ext cx="2" cy="5"/>
                </a:xfrm>
                <a:custGeom>
                  <a:avLst/>
                  <a:gdLst>
                    <a:gd name="T0" fmla="*/ 2 w 2"/>
                    <a:gd name="T1" fmla="*/ 5 h 5"/>
                    <a:gd name="T2" fmla="*/ 1 w 2"/>
                    <a:gd name="T3" fmla="*/ 3 h 5"/>
                    <a:gd name="T4" fmla="*/ 1 w 2"/>
                    <a:gd name="T5" fmla="*/ 0 h 5"/>
                    <a:gd name="T6" fmla="*/ 1 w 2"/>
                    <a:gd name="T7" fmla="*/ 5 h 5"/>
                    <a:gd name="T8" fmla="*/ 2 w 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" h="5">
                      <a:moveTo>
                        <a:pt x="2" y="5"/>
                      </a:moveTo>
                      <a:cubicBezTo>
                        <a:pt x="1" y="5"/>
                        <a:pt x="1" y="4"/>
                        <a:pt x="1" y="3"/>
                      </a:cubicBezTo>
                      <a:cubicBezTo>
                        <a:pt x="1" y="2"/>
                        <a:pt x="1" y="0"/>
                        <a:pt x="1" y="0"/>
                      </a:cubicBezTo>
                      <a:cubicBezTo>
                        <a:pt x="0" y="0"/>
                        <a:pt x="0" y="2"/>
                        <a:pt x="1" y="5"/>
                      </a:cubicBezTo>
                      <a:cubicBezTo>
                        <a:pt x="1" y="5"/>
                        <a:pt x="1" y="5"/>
                        <a:pt x="2" y="5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247" name="Freeform 1888">
                  <a:extLst>
                    <a:ext uri="{FF2B5EF4-FFF2-40B4-BE49-F238E27FC236}">
                      <a16:creationId xmlns:a16="http://schemas.microsoft.com/office/drawing/2014/main" id="{F0E716CD-3127-463F-B7A3-8A1B3A9CC96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90" y="2052"/>
                  <a:ext cx="89" cy="478"/>
                </a:xfrm>
                <a:custGeom>
                  <a:avLst/>
                  <a:gdLst>
                    <a:gd name="T0" fmla="*/ 85 w 92"/>
                    <a:gd name="T1" fmla="*/ 60 h 500"/>
                    <a:gd name="T2" fmla="*/ 80 w 92"/>
                    <a:gd name="T3" fmla="*/ 39 h 500"/>
                    <a:gd name="T4" fmla="*/ 73 w 92"/>
                    <a:gd name="T5" fmla="*/ 15 h 500"/>
                    <a:gd name="T6" fmla="*/ 67 w 92"/>
                    <a:gd name="T7" fmla="*/ 0 h 500"/>
                    <a:gd name="T8" fmla="*/ 65 w 92"/>
                    <a:gd name="T9" fmla="*/ 6 h 500"/>
                    <a:gd name="T10" fmla="*/ 61 w 92"/>
                    <a:gd name="T11" fmla="*/ 10 h 500"/>
                    <a:gd name="T12" fmla="*/ 58 w 92"/>
                    <a:gd name="T13" fmla="*/ 79 h 500"/>
                    <a:gd name="T14" fmla="*/ 44 w 92"/>
                    <a:gd name="T15" fmla="*/ 133 h 500"/>
                    <a:gd name="T16" fmla="*/ 45 w 92"/>
                    <a:gd name="T17" fmla="*/ 182 h 500"/>
                    <a:gd name="T18" fmla="*/ 30 w 92"/>
                    <a:gd name="T19" fmla="*/ 229 h 500"/>
                    <a:gd name="T20" fmla="*/ 24 w 92"/>
                    <a:gd name="T21" fmla="*/ 259 h 500"/>
                    <a:gd name="T22" fmla="*/ 20 w 92"/>
                    <a:gd name="T23" fmla="*/ 293 h 500"/>
                    <a:gd name="T24" fmla="*/ 31 w 92"/>
                    <a:gd name="T25" fmla="*/ 298 h 500"/>
                    <a:gd name="T26" fmla="*/ 30 w 92"/>
                    <a:gd name="T27" fmla="*/ 317 h 500"/>
                    <a:gd name="T28" fmla="*/ 27 w 92"/>
                    <a:gd name="T29" fmla="*/ 338 h 500"/>
                    <a:gd name="T30" fmla="*/ 21 w 92"/>
                    <a:gd name="T31" fmla="*/ 353 h 500"/>
                    <a:gd name="T32" fmla="*/ 12 w 92"/>
                    <a:gd name="T33" fmla="*/ 357 h 500"/>
                    <a:gd name="T34" fmla="*/ 7 w 92"/>
                    <a:gd name="T35" fmla="*/ 362 h 500"/>
                    <a:gd name="T36" fmla="*/ 12 w 92"/>
                    <a:gd name="T37" fmla="*/ 368 h 500"/>
                    <a:gd name="T38" fmla="*/ 24 w 92"/>
                    <a:gd name="T39" fmla="*/ 388 h 500"/>
                    <a:gd name="T40" fmla="*/ 5 w 92"/>
                    <a:gd name="T41" fmla="*/ 389 h 500"/>
                    <a:gd name="T42" fmla="*/ 11 w 92"/>
                    <a:gd name="T43" fmla="*/ 390 h 500"/>
                    <a:gd name="T44" fmla="*/ 2 w 92"/>
                    <a:gd name="T45" fmla="*/ 410 h 500"/>
                    <a:gd name="T46" fmla="*/ 7 w 92"/>
                    <a:gd name="T47" fmla="*/ 413 h 500"/>
                    <a:gd name="T48" fmla="*/ 16 w 92"/>
                    <a:gd name="T49" fmla="*/ 411 h 500"/>
                    <a:gd name="T50" fmla="*/ 7 w 92"/>
                    <a:gd name="T51" fmla="*/ 429 h 500"/>
                    <a:gd name="T52" fmla="*/ 22 w 92"/>
                    <a:gd name="T53" fmla="*/ 435 h 500"/>
                    <a:gd name="T54" fmla="*/ 33 w 92"/>
                    <a:gd name="T55" fmla="*/ 445 h 500"/>
                    <a:gd name="T56" fmla="*/ 48 w 92"/>
                    <a:gd name="T57" fmla="*/ 459 h 500"/>
                    <a:gd name="T58" fmla="*/ 57 w 92"/>
                    <a:gd name="T59" fmla="*/ 466 h 500"/>
                    <a:gd name="T60" fmla="*/ 63 w 92"/>
                    <a:gd name="T61" fmla="*/ 475 h 500"/>
                    <a:gd name="T62" fmla="*/ 55 w 92"/>
                    <a:gd name="T63" fmla="*/ 483 h 500"/>
                    <a:gd name="T64" fmla="*/ 47 w 92"/>
                    <a:gd name="T65" fmla="*/ 482 h 500"/>
                    <a:gd name="T66" fmla="*/ 53 w 92"/>
                    <a:gd name="T67" fmla="*/ 492 h 500"/>
                    <a:gd name="T68" fmla="*/ 66 w 92"/>
                    <a:gd name="T69" fmla="*/ 497 h 500"/>
                    <a:gd name="T70" fmla="*/ 77 w 92"/>
                    <a:gd name="T71" fmla="*/ 495 h 500"/>
                    <a:gd name="T72" fmla="*/ 75 w 92"/>
                    <a:gd name="T73" fmla="*/ 494 h 500"/>
                    <a:gd name="T74" fmla="*/ 74 w 92"/>
                    <a:gd name="T75" fmla="*/ 492 h 500"/>
                    <a:gd name="T76" fmla="*/ 73 w 92"/>
                    <a:gd name="T77" fmla="*/ 486 h 500"/>
                    <a:gd name="T78" fmla="*/ 73 w 92"/>
                    <a:gd name="T79" fmla="*/ 476 h 500"/>
                    <a:gd name="T80" fmla="*/ 74 w 92"/>
                    <a:gd name="T81" fmla="*/ 458 h 500"/>
                    <a:gd name="T82" fmla="*/ 64 w 92"/>
                    <a:gd name="T83" fmla="*/ 450 h 500"/>
                    <a:gd name="T84" fmla="*/ 41 w 92"/>
                    <a:gd name="T85" fmla="*/ 449 h 500"/>
                    <a:gd name="T86" fmla="*/ 34 w 92"/>
                    <a:gd name="T87" fmla="*/ 443 h 500"/>
                    <a:gd name="T88" fmla="*/ 20 w 92"/>
                    <a:gd name="T89" fmla="*/ 409 h 500"/>
                    <a:gd name="T90" fmla="*/ 32 w 92"/>
                    <a:gd name="T91" fmla="*/ 382 h 500"/>
                    <a:gd name="T92" fmla="*/ 40 w 92"/>
                    <a:gd name="T93" fmla="*/ 365 h 500"/>
                    <a:gd name="T94" fmla="*/ 40 w 92"/>
                    <a:gd name="T95" fmla="*/ 345 h 500"/>
                    <a:gd name="T96" fmla="*/ 43 w 92"/>
                    <a:gd name="T97" fmla="*/ 338 h 500"/>
                    <a:gd name="T98" fmla="*/ 37 w 92"/>
                    <a:gd name="T99" fmla="*/ 319 h 500"/>
                    <a:gd name="T100" fmla="*/ 36 w 92"/>
                    <a:gd name="T101" fmla="*/ 285 h 500"/>
                    <a:gd name="T102" fmla="*/ 47 w 92"/>
                    <a:gd name="T103" fmla="*/ 258 h 500"/>
                    <a:gd name="T104" fmla="*/ 54 w 92"/>
                    <a:gd name="T105" fmla="*/ 225 h 500"/>
                    <a:gd name="T106" fmla="*/ 60 w 92"/>
                    <a:gd name="T107" fmla="*/ 197 h 500"/>
                    <a:gd name="T108" fmla="*/ 54 w 92"/>
                    <a:gd name="T109" fmla="*/ 160 h 500"/>
                    <a:gd name="T110" fmla="*/ 60 w 92"/>
                    <a:gd name="T111" fmla="*/ 140 h 500"/>
                    <a:gd name="T112" fmla="*/ 78 w 92"/>
                    <a:gd name="T113" fmla="*/ 107 h 500"/>
                    <a:gd name="T114" fmla="*/ 77 w 92"/>
                    <a:gd name="T115" fmla="*/ 84 h 500"/>
                    <a:gd name="T116" fmla="*/ 91 w 92"/>
                    <a:gd name="T117" fmla="*/ 68 h 500"/>
                    <a:gd name="T118" fmla="*/ 91 w 92"/>
                    <a:gd name="T119" fmla="*/ 64 h 500"/>
                    <a:gd name="T120" fmla="*/ 88 w 92"/>
                    <a:gd name="T121" fmla="*/ 62 h 5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</a:cxnLst>
                  <a:rect l="0" t="0" r="r" b="b"/>
                  <a:pathLst>
                    <a:path w="92" h="500">
                      <a:moveTo>
                        <a:pt x="88" y="62"/>
                      </a:moveTo>
                      <a:cubicBezTo>
                        <a:pt x="88" y="62"/>
                        <a:pt x="88" y="62"/>
                        <a:pt x="88" y="62"/>
                      </a:cubicBezTo>
                      <a:cubicBezTo>
                        <a:pt x="88" y="62"/>
                        <a:pt x="88" y="62"/>
                        <a:pt x="88" y="62"/>
                      </a:cubicBezTo>
                      <a:cubicBezTo>
                        <a:pt x="87" y="62"/>
                        <a:pt x="87" y="62"/>
                        <a:pt x="86" y="62"/>
                      </a:cubicBezTo>
                      <a:cubicBezTo>
                        <a:pt x="86" y="61"/>
                        <a:pt x="86" y="61"/>
                        <a:pt x="86" y="61"/>
                      </a:cubicBezTo>
                      <a:cubicBezTo>
                        <a:pt x="86" y="61"/>
                        <a:pt x="85" y="61"/>
                        <a:pt x="85" y="60"/>
                      </a:cubicBezTo>
                      <a:cubicBezTo>
                        <a:pt x="85" y="60"/>
                        <a:pt x="85" y="60"/>
                        <a:pt x="85" y="60"/>
                      </a:cubicBezTo>
                      <a:cubicBezTo>
                        <a:pt x="85" y="60"/>
                        <a:pt x="85" y="60"/>
                        <a:pt x="85" y="60"/>
                      </a:cubicBezTo>
                      <a:cubicBezTo>
                        <a:pt x="85" y="59"/>
                        <a:pt x="85" y="58"/>
                        <a:pt x="85" y="56"/>
                      </a:cubicBezTo>
                      <a:cubicBezTo>
                        <a:pt x="84" y="53"/>
                        <a:pt x="84" y="50"/>
                        <a:pt x="83" y="49"/>
                      </a:cubicBezTo>
                      <a:cubicBezTo>
                        <a:pt x="81" y="47"/>
                        <a:pt x="81" y="44"/>
                        <a:pt x="80" y="42"/>
                      </a:cubicBezTo>
                      <a:cubicBezTo>
                        <a:pt x="80" y="41"/>
                        <a:pt x="80" y="39"/>
                        <a:pt x="80" y="39"/>
                      </a:cubicBezTo>
                      <a:cubicBezTo>
                        <a:pt x="77" y="37"/>
                        <a:pt x="74" y="34"/>
                        <a:pt x="74" y="30"/>
                      </a:cubicBezTo>
                      <a:cubicBezTo>
                        <a:pt x="73" y="28"/>
                        <a:pt x="74" y="27"/>
                        <a:pt x="75" y="26"/>
                      </a:cubicBezTo>
                      <a:cubicBezTo>
                        <a:pt x="76" y="26"/>
                        <a:pt x="76" y="25"/>
                        <a:pt x="76" y="23"/>
                      </a:cubicBezTo>
                      <a:cubicBezTo>
                        <a:pt x="76" y="22"/>
                        <a:pt x="76" y="20"/>
                        <a:pt x="77" y="18"/>
                      </a:cubicBezTo>
                      <a:cubicBezTo>
                        <a:pt x="77" y="18"/>
                        <a:pt x="77" y="18"/>
                        <a:pt x="77" y="18"/>
                      </a:cubicBezTo>
                      <a:cubicBezTo>
                        <a:pt x="75" y="17"/>
                        <a:pt x="74" y="16"/>
                        <a:pt x="73" y="15"/>
                      </a:cubicBezTo>
                      <a:cubicBezTo>
                        <a:pt x="70" y="12"/>
                        <a:pt x="71" y="9"/>
                        <a:pt x="71" y="7"/>
                      </a:cubicBezTo>
                      <a:cubicBezTo>
                        <a:pt x="71" y="5"/>
                        <a:pt x="71" y="4"/>
                        <a:pt x="70" y="3"/>
                      </a:cubicBezTo>
                      <a:cubicBezTo>
                        <a:pt x="70" y="2"/>
                        <a:pt x="69" y="2"/>
                        <a:pt x="69" y="1"/>
                      </a:cubicBezTo>
                      <a:cubicBezTo>
                        <a:pt x="68" y="1"/>
                        <a:pt x="68" y="1"/>
                        <a:pt x="68" y="1"/>
                      </a:cubicBezTo>
                      <a:cubicBezTo>
                        <a:pt x="68" y="1"/>
                        <a:pt x="68" y="0"/>
                        <a:pt x="67" y="0"/>
                      </a:cubicBezTo>
                      <a:cubicBezTo>
                        <a:pt x="67" y="0"/>
                        <a:pt x="67" y="0"/>
                        <a:pt x="67" y="0"/>
                      </a:cubicBezTo>
                      <a:cubicBezTo>
                        <a:pt x="67" y="0"/>
                        <a:pt x="67" y="0"/>
                        <a:pt x="67" y="0"/>
                      </a:cubicBezTo>
                      <a:cubicBezTo>
                        <a:pt x="67" y="1"/>
                        <a:pt x="67" y="1"/>
                        <a:pt x="67" y="2"/>
                      </a:cubicBezTo>
                      <a:cubicBezTo>
                        <a:pt x="67" y="2"/>
                        <a:pt x="66" y="2"/>
                        <a:pt x="66" y="3"/>
                      </a:cubicBezTo>
                      <a:cubicBezTo>
                        <a:pt x="66" y="3"/>
                        <a:pt x="66" y="3"/>
                        <a:pt x="66" y="4"/>
                      </a:cubicBezTo>
                      <a:cubicBezTo>
                        <a:pt x="66" y="4"/>
                        <a:pt x="65" y="5"/>
                        <a:pt x="65" y="5"/>
                      </a:cubicBezTo>
                      <a:cubicBezTo>
                        <a:pt x="65" y="5"/>
                        <a:pt x="65" y="5"/>
                        <a:pt x="65" y="6"/>
                      </a:cubicBezTo>
                      <a:cubicBezTo>
                        <a:pt x="64" y="6"/>
                        <a:pt x="63" y="7"/>
                        <a:pt x="63" y="7"/>
                      </a:cubicBezTo>
                      <a:cubicBezTo>
                        <a:pt x="63" y="7"/>
                        <a:pt x="62" y="7"/>
                        <a:pt x="62" y="7"/>
                      </a:cubicBezTo>
                      <a:cubicBezTo>
                        <a:pt x="62" y="7"/>
                        <a:pt x="62" y="7"/>
                        <a:pt x="62" y="7"/>
                      </a:cubicBezTo>
                      <a:cubicBezTo>
                        <a:pt x="62" y="7"/>
                        <a:pt x="62" y="8"/>
                        <a:pt x="61" y="8"/>
                      </a:cubicBezTo>
                      <a:cubicBezTo>
                        <a:pt x="61" y="8"/>
                        <a:pt x="61" y="8"/>
                        <a:pt x="61" y="8"/>
                      </a:cubicBezTo>
                      <a:cubicBezTo>
                        <a:pt x="61" y="9"/>
                        <a:pt x="61" y="9"/>
                        <a:pt x="61" y="10"/>
                      </a:cubicBezTo>
                      <a:cubicBezTo>
                        <a:pt x="61" y="12"/>
                        <a:pt x="61" y="15"/>
                        <a:pt x="61" y="16"/>
                      </a:cubicBezTo>
                      <a:cubicBezTo>
                        <a:pt x="63" y="21"/>
                        <a:pt x="64" y="39"/>
                        <a:pt x="62" y="47"/>
                      </a:cubicBezTo>
                      <a:cubicBezTo>
                        <a:pt x="61" y="54"/>
                        <a:pt x="59" y="60"/>
                        <a:pt x="58" y="64"/>
                      </a:cubicBezTo>
                      <a:cubicBezTo>
                        <a:pt x="57" y="65"/>
                        <a:pt x="57" y="65"/>
                        <a:pt x="58" y="66"/>
                      </a:cubicBezTo>
                      <a:cubicBezTo>
                        <a:pt x="60" y="68"/>
                        <a:pt x="60" y="70"/>
                        <a:pt x="59" y="71"/>
                      </a:cubicBezTo>
                      <a:cubicBezTo>
                        <a:pt x="58" y="72"/>
                        <a:pt x="58" y="75"/>
                        <a:pt x="58" y="79"/>
                      </a:cubicBezTo>
                      <a:cubicBezTo>
                        <a:pt x="58" y="81"/>
                        <a:pt x="58" y="83"/>
                        <a:pt x="58" y="85"/>
                      </a:cubicBezTo>
                      <a:cubicBezTo>
                        <a:pt x="58" y="90"/>
                        <a:pt x="56" y="97"/>
                        <a:pt x="55" y="103"/>
                      </a:cubicBezTo>
                      <a:cubicBezTo>
                        <a:pt x="54" y="106"/>
                        <a:pt x="53" y="109"/>
                        <a:pt x="53" y="111"/>
                      </a:cubicBezTo>
                      <a:cubicBezTo>
                        <a:pt x="53" y="113"/>
                        <a:pt x="52" y="115"/>
                        <a:pt x="51" y="116"/>
                      </a:cubicBezTo>
                      <a:cubicBezTo>
                        <a:pt x="50" y="118"/>
                        <a:pt x="50" y="120"/>
                        <a:pt x="50" y="122"/>
                      </a:cubicBezTo>
                      <a:cubicBezTo>
                        <a:pt x="50" y="127"/>
                        <a:pt x="47" y="131"/>
                        <a:pt x="44" y="133"/>
                      </a:cubicBezTo>
                      <a:cubicBezTo>
                        <a:pt x="44" y="134"/>
                        <a:pt x="46" y="136"/>
                        <a:pt x="46" y="138"/>
                      </a:cubicBezTo>
                      <a:cubicBezTo>
                        <a:pt x="48" y="141"/>
                        <a:pt x="49" y="143"/>
                        <a:pt x="49" y="146"/>
                      </a:cubicBezTo>
                      <a:cubicBezTo>
                        <a:pt x="49" y="148"/>
                        <a:pt x="48" y="149"/>
                        <a:pt x="47" y="151"/>
                      </a:cubicBezTo>
                      <a:cubicBezTo>
                        <a:pt x="45" y="153"/>
                        <a:pt x="44" y="154"/>
                        <a:pt x="45" y="157"/>
                      </a:cubicBezTo>
                      <a:cubicBezTo>
                        <a:pt x="46" y="164"/>
                        <a:pt x="45" y="174"/>
                        <a:pt x="45" y="179"/>
                      </a:cubicBezTo>
                      <a:cubicBezTo>
                        <a:pt x="45" y="181"/>
                        <a:pt x="45" y="182"/>
                        <a:pt x="45" y="182"/>
                      </a:cubicBezTo>
                      <a:cubicBezTo>
                        <a:pt x="45" y="184"/>
                        <a:pt x="44" y="185"/>
                        <a:pt x="43" y="186"/>
                      </a:cubicBezTo>
                      <a:cubicBezTo>
                        <a:pt x="43" y="187"/>
                        <a:pt x="42" y="188"/>
                        <a:pt x="42" y="190"/>
                      </a:cubicBezTo>
                      <a:cubicBezTo>
                        <a:pt x="43" y="193"/>
                        <a:pt x="42" y="195"/>
                        <a:pt x="41" y="197"/>
                      </a:cubicBezTo>
                      <a:cubicBezTo>
                        <a:pt x="40" y="199"/>
                        <a:pt x="39" y="201"/>
                        <a:pt x="38" y="204"/>
                      </a:cubicBezTo>
                      <a:cubicBezTo>
                        <a:pt x="38" y="210"/>
                        <a:pt x="34" y="218"/>
                        <a:pt x="32" y="224"/>
                      </a:cubicBezTo>
                      <a:cubicBezTo>
                        <a:pt x="31" y="226"/>
                        <a:pt x="30" y="227"/>
                        <a:pt x="30" y="229"/>
                      </a:cubicBezTo>
                      <a:cubicBezTo>
                        <a:pt x="29" y="230"/>
                        <a:pt x="29" y="232"/>
                        <a:pt x="28" y="233"/>
                      </a:cubicBezTo>
                      <a:cubicBezTo>
                        <a:pt x="27" y="236"/>
                        <a:pt x="26" y="239"/>
                        <a:pt x="22" y="239"/>
                      </a:cubicBezTo>
                      <a:cubicBezTo>
                        <a:pt x="22" y="239"/>
                        <a:pt x="22" y="239"/>
                        <a:pt x="22" y="239"/>
                      </a:cubicBezTo>
                      <a:cubicBezTo>
                        <a:pt x="22" y="240"/>
                        <a:pt x="21" y="241"/>
                        <a:pt x="23" y="245"/>
                      </a:cubicBezTo>
                      <a:cubicBezTo>
                        <a:pt x="24" y="247"/>
                        <a:pt x="24" y="250"/>
                        <a:pt x="23" y="252"/>
                      </a:cubicBezTo>
                      <a:cubicBezTo>
                        <a:pt x="23" y="255"/>
                        <a:pt x="23" y="257"/>
                        <a:pt x="24" y="259"/>
                      </a:cubicBezTo>
                      <a:cubicBezTo>
                        <a:pt x="27" y="264"/>
                        <a:pt x="26" y="267"/>
                        <a:pt x="25" y="271"/>
                      </a:cubicBezTo>
                      <a:cubicBezTo>
                        <a:pt x="25" y="272"/>
                        <a:pt x="25" y="272"/>
                        <a:pt x="25" y="272"/>
                      </a:cubicBezTo>
                      <a:cubicBezTo>
                        <a:pt x="24" y="274"/>
                        <a:pt x="23" y="275"/>
                        <a:pt x="23" y="276"/>
                      </a:cubicBezTo>
                      <a:cubicBezTo>
                        <a:pt x="22" y="278"/>
                        <a:pt x="21" y="279"/>
                        <a:pt x="21" y="281"/>
                      </a:cubicBezTo>
                      <a:cubicBezTo>
                        <a:pt x="21" y="283"/>
                        <a:pt x="21" y="285"/>
                        <a:pt x="20" y="286"/>
                      </a:cubicBezTo>
                      <a:cubicBezTo>
                        <a:pt x="19" y="289"/>
                        <a:pt x="19" y="291"/>
                        <a:pt x="20" y="293"/>
                      </a:cubicBezTo>
                      <a:cubicBezTo>
                        <a:pt x="21" y="295"/>
                        <a:pt x="21" y="297"/>
                        <a:pt x="21" y="298"/>
                      </a:cubicBezTo>
                      <a:cubicBezTo>
                        <a:pt x="22" y="298"/>
                        <a:pt x="22" y="298"/>
                        <a:pt x="23" y="298"/>
                      </a:cubicBezTo>
                      <a:cubicBezTo>
                        <a:pt x="23" y="298"/>
                        <a:pt x="23" y="298"/>
                        <a:pt x="23" y="298"/>
                      </a:cubicBezTo>
                      <a:cubicBezTo>
                        <a:pt x="23" y="297"/>
                        <a:pt x="23" y="295"/>
                        <a:pt x="26" y="294"/>
                      </a:cubicBezTo>
                      <a:cubicBezTo>
                        <a:pt x="28" y="293"/>
                        <a:pt x="29" y="294"/>
                        <a:pt x="30" y="295"/>
                      </a:cubicBezTo>
                      <a:cubicBezTo>
                        <a:pt x="31" y="296"/>
                        <a:pt x="31" y="297"/>
                        <a:pt x="31" y="298"/>
                      </a:cubicBezTo>
                      <a:cubicBezTo>
                        <a:pt x="31" y="298"/>
                        <a:pt x="31" y="298"/>
                        <a:pt x="31" y="298"/>
                      </a:cubicBezTo>
                      <a:cubicBezTo>
                        <a:pt x="33" y="299"/>
                        <a:pt x="34" y="300"/>
                        <a:pt x="34" y="302"/>
                      </a:cubicBezTo>
                      <a:cubicBezTo>
                        <a:pt x="35" y="303"/>
                        <a:pt x="34" y="305"/>
                        <a:pt x="31" y="307"/>
                      </a:cubicBezTo>
                      <a:cubicBezTo>
                        <a:pt x="31" y="307"/>
                        <a:pt x="31" y="308"/>
                        <a:pt x="31" y="310"/>
                      </a:cubicBezTo>
                      <a:cubicBezTo>
                        <a:pt x="32" y="312"/>
                        <a:pt x="32" y="314"/>
                        <a:pt x="31" y="316"/>
                      </a:cubicBezTo>
                      <a:cubicBezTo>
                        <a:pt x="30" y="317"/>
                        <a:pt x="30" y="317"/>
                        <a:pt x="30" y="317"/>
                      </a:cubicBezTo>
                      <a:cubicBezTo>
                        <a:pt x="29" y="319"/>
                        <a:pt x="28" y="321"/>
                        <a:pt x="28" y="323"/>
                      </a:cubicBezTo>
                      <a:cubicBezTo>
                        <a:pt x="30" y="326"/>
                        <a:pt x="29" y="327"/>
                        <a:pt x="28" y="328"/>
                      </a:cubicBezTo>
                      <a:cubicBezTo>
                        <a:pt x="27" y="329"/>
                        <a:pt x="27" y="330"/>
                        <a:pt x="27" y="331"/>
                      </a:cubicBezTo>
                      <a:cubicBezTo>
                        <a:pt x="27" y="333"/>
                        <a:pt x="27" y="333"/>
                        <a:pt x="27" y="334"/>
                      </a:cubicBezTo>
                      <a:cubicBezTo>
                        <a:pt x="28" y="335"/>
                        <a:pt x="28" y="337"/>
                        <a:pt x="27" y="338"/>
                      </a:cubicBezTo>
                      <a:cubicBezTo>
                        <a:pt x="27" y="338"/>
                        <a:pt x="27" y="338"/>
                        <a:pt x="27" y="338"/>
                      </a:cubicBezTo>
                      <a:cubicBezTo>
                        <a:pt x="28" y="339"/>
                        <a:pt x="28" y="340"/>
                        <a:pt x="27" y="342"/>
                      </a:cubicBezTo>
                      <a:cubicBezTo>
                        <a:pt x="27" y="342"/>
                        <a:pt x="27" y="343"/>
                        <a:pt x="26" y="343"/>
                      </a:cubicBezTo>
                      <a:cubicBezTo>
                        <a:pt x="26" y="344"/>
                        <a:pt x="27" y="346"/>
                        <a:pt x="27" y="347"/>
                      </a:cubicBezTo>
                      <a:cubicBezTo>
                        <a:pt x="28" y="348"/>
                        <a:pt x="28" y="349"/>
                        <a:pt x="27" y="350"/>
                      </a:cubicBezTo>
                      <a:cubicBezTo>
                        <a:pt x="27" y="352"/>
                        <a:pt x="25" y="352"/>
                        <a:pt x="24" y="352"/>
                      </a:cubicBezTo>
                      <a:cubicBezTo>
                        <a:pt x="23" y="352"/>
                        <a:pt x="22" y="352"/>
                        <a:pt x="21" y="353"/>
                      </a:cubicBezTo>
                      <a:cubicBezTo>
                        <a:pt x="21" y="353"/>
                        <a:pt x="21" y="353"/>
                        <a:pt x="21" y="353"/>
                      </a:cubicBezTo>
                      <a:cubicBezTo>
                        <a:pt x="21" y="353"/>
                        <a:pt x="21" y="353"/>
                        <a:pt x="22" y="354"/>
                      </a:cubicBezTo>
                      <a:cubicBezTo>
                        <a:pt x="22" y="355"/>
                        <a:pt x="24" y="357"/>
                        <a:pt x="22" y="360"/>
                      </a:cubicBezTo>
                      <a:cubicBezTo>
                        <a:pt x="22" y="361"/>
                        <a:pt x="21" y="362"/>
                        <a:pt x="19" y="362"/>
                      </a:cubicBezTo>
                      <a:cubicBezTo>
                        <a:pt x="17" y="362"/>
                        <a:pt x="15" y="359"/>
                        <a:pt x="13" y="358"/>
                      </a:cubicBezTo>
                      <a:cubicBezTo>
                        <a:pt x="12" y="357"/>
                        <a:pt x="12" y="357"/>
                        <a:pt x="12" y="357"/>
                      </a:cubicBezTo>
                      <a:cubicBezTo>
                        <a:pt x="11" y="357"/>
                        <a:pt x="11" y="356"/>
                        <a:pt x="11" y="355"/>
                      </a:cubicBezTo>
                      <a:cubicBezTo>
                        <a:pt x="11" y="355"/>
                        <a:pt x="11" y="355"/>
                        <a:pt x="11" y="355"/>
                      </a:cubicBezTo>
                      <a:cubicBezTo>
                        <a:pt x="10" y="356"/>
                        <a:pt x="9" y="356"/>
                        <a:pt x="8" y="357"/>
                      </a:cubicBezTo>
                      <a:cubicBezTo>
                        <a:pt x="7" y="357"/>
                        <a:pt x="6" y="357"/>
                        <a:pt x="5" y="358"/>
                      </a:cubicBezTo>
                      <a:cubicBezTo>
                        <a:pt x="5" y="358"/>
                        <a:pt x="6" y="359"/>
                        <a:pt x="6" y="359"/>
                      </a:cubicBezTo>
                      <a:cubicBezTo>
                        <a:pt x="6" y="360"/>
                        <a:pt x="7" y="361"/>
                        <a:pt x="7" y="362"/>
                      </a:cubicBezTo>
                      <a:cubicBezTo>
                        <a:pt x="7" y="363"/>
                        <a:pt x="6" y="363"/>
                        <a:pt x="5" y="364"/>
                      </a:cubicBezTo>
                      <a:cubicBezTo>
                        <a:pt x="4" y="364"/>
                        <a:pt x="3" y="364"/>
                        <a:pt x="3" y="365"/>
                      </a:cubicBezTo>
                      <a:cubicBezTo>
                        <a:pt x="5" y="365"/>
                        <a:pt x="6" y="366"/>
                        <a:pt x="7" y="368"/>
                      </a:cubicBezTo>
                      <a:cubicBezTo>
                        <a:pt x="7" y="368"/>
                        <a:pt x="7" y="369"/>
                        <a:pt x="7" y="369"/>
                      </a:cubicBezTo>
                      <a:cubicBezTo>
                        <a:pt x="7" y="369"/>
                        <a:pt x="7" y="368"/>
                        <a:pt x="7" y="368"/>
                      </a:cubicBezTo>
                      <a:cubicBezTo>
                        <a:pt x="9" y="368"/>
                        <a:pt x="10" y="368"/>
                        <a:pt x="12" y="368"/>
                      </a:cubicBezTo>
                      <a:cubicBezTo>
                        <a:pt x="15" y="369"/>
                        <a:pt x="16" y="371"/>
                        <a:pt x="16" y="374"/>
                      </a:cubicBezTo>
                      <a:cubicBezTo>
                        <a:pt x="16" y="376"/>
                        <a:pt x="15" y="378"/>
                        <a:pt x="13" y="378"/>
                      </a:cubicBezTo>
                      <a:cubicBezTo>
                        <a:pt x="12" y="378"/>
                        <a:pt x="11" y="380"/>
                        <a:pt x="11" y="382"/>
                      </a:cubicBezTo>
                      <a:cubicBezTo>
                        <a:pt x="11" y="382"/>
                        <a:pt x="13" y="382"/>
                        <a:pt x="15" y="382"/>
                      </a:cubicBezTo>
                      <a:cubicBezTo>
                        <a:pt x="17" y="382"/>
                        <a:pt x="19" y="381"/>
                        <a:pt x="20" y="382"/>
                      </a:cubicBezTo>
                      <a:cubicBezTo>
                        <a:pt x="23" y="383"/>
                        <a:pt x="24" y="385"/>
                        <a:pt x="24" y="388"/>
                      </a:cubicBezTo>
                      <a:cubicBezTo>
                        <a:pt x="23" y="389"/>
                        <a:pt x="22" y="391"/>
                        <a:pt x="21" y="391"/>
                      </a:cubicBezTo>
                      <a:cubicBezTo>
                        <a:pt x="20" y="391"/>
                        <a:pt x="19" y="390"/>
                        <a:pt x="18" y="390"/>
                      </a:cubicBezTo>
                      <a:cubicBezTo>
                        <a:pt x="17" y="388"/>
                        <a:pt x="15" y="387"/>
                        <a:pt x="15" y="387"/>
                      </a:cubicBezTo>
                      <a:cubicBezTo>
                        <a:pt x="14" y="387"/>
                        <a:pt x="14" y="387"/>
                        <a:pt x="14" y="387"/>
                      </a:cubicBezTo>
                      <a:cubicBezTo>
                        <a:pt x="13" y="390"/>
                        <a:pt x="11" y="390"/>
                        <a:pt x="10" y="390"/>
                      </a:cubicBezTo>
                      <a:cubicBezTo>
                        <a:pt x="8" y="390"/>
                        <a:pt x="7" y="390"/>
                        <a:pt x="5" y="389"/>
                      </a:cubicBezTo>
                      <a:cubicBezTo>
                        <a:pt x="5" y="389"/>
                        <a:pt x="5" y="389"/>
                        <a:pt x="5" y="389"/>
                      </a:cubicBezTo>
                      <a:cubicBezTo>
                        <a:pt x="4" y="389"/>
                        <a:pt x="1" y="391"/>
                        <a:pt x="0" y="392"/>
                      </a:cubicBezTo>
                      <a:cubicBezTo>
                        <a:pt x="1" y="393"/>
                        <a:pt x="2" y="395"/>
                        <a:pt x="2" y="396"/>
                      </a:cubicBezTo>
                      <a:cubicBezTo>
                        <a:pt x="3" y="396"/>
                        <a:pt x="3" y="396"/>
                        <a:pt x="3" y="396"/>
                      </a:cubicBezTo>
                      <a:cubicBezTo>
                        <a:pt x="4" y="396"/>
                        <a:pt x="6" y="395"/>
                        <a:pt x="6" y="394"/>
                      </a:cubicBezTo>
                      <a:cubicBezTo>
                        <a:pt x="7" y="392"/>
                        <a:pt x="9" y="390"/>
                        <a:pt x="11" y="390"/>
                      </a:cubicBezTo>
                      <a:cubicBezTo>
                        <a:pt x="11" y="390"/>
                        <a:pt x="14" y="391"/>
                        <a:pt x="15" y="395"/>
                      </a:cubicBezTo>
                      <a:cubicBezTo>
                        <a:pt x="15" y="399"/>
                        <a:pt x="11" y="400"/>
                        <a:pt x="10" y="400"/>
                      </a:cubicBezTo>
                      <a:cubicBezTo>
                        <a:pt x="10" y="400"/>
                        <a:pt x="9" y="401"/>
                        <a:pt x="9" y="401"/>
                      </a:cubicBezTo>
                      <a:cubicBezTo>
                        <a:pt x="8" y="403"/>
                        <a:pt x="6" y="406"/>
                        <a:pt x="2" y="408"/>
                      </a:cubicBezTo>
                      <a:cubicBezTo>
                        <a:pt x="2" y="409"/>
                        <a:pt x="2" y="409"/>
                        <a:pt x="2" y="409"/>
                      </a:cubicBezTo>
                      <a:cubicBezTo>
                        <a:pt x="2" y="409"/>
                        <a:pt x="2" y="410"/>
                        <a:pt x="2" y="410"/>
                      </a:cubicBezTo>
                      <a:cubicBezTo>
                        <a:pt x="3" y="409"/>
                        <a:pt x="4" y="409"/>
                        <a:pt x="4" y="409"/>
                      </a:cubicBezTo>
                      <a:cubicBezTo>
                        <a:pt x="5" y="409"/>
                        <a:pt x="5" y="409"/>
                        <a:pt x="5" y="409"/>
                      </a:cubicBezTo>
                      <a:cubicBezTo>
                        <a:pt x="6" y="410"/>
                        <a:pt x="6" y="410"/>
                        <a:pt x="6" y="410"/>
                      </a:cubicBezTo>
                      <a:cubicBezTo>
                        <a:pt x="7" y="411"/>
                        <a:pt x="6" y="412"/>
                        <a:pt x="6" y="412"/>
                      </a:cubicBezTo>
                      <a:cubicBezTo>
                        <a:pt x="6" y="413"/>
                        <a:pt x="6" y="413"/>
                        <a:pt x="6" y="413"/>
                      </a:cubicBezTo>
                      <a:cubicBezTo>
                        <a:pt x="7" y="413"/>
                        <a:pt x="7" y="413"/>
                        <a:pt x="7" y="413"/>
                      </a:cubicBezTo>
                      <a:cubicBezTo>
                        <a:pt x="7" y="413"/>
                        <a:pt x="8" y="413"/>
                        <a:pt x="8" y="413"/>
                      </a:cubicBezTo>
                      <a:cubicBezTo>
                        <a:pt x="8" y="412"/>
                        <a:pt x="8" y="412"/>
                        <a:pt x="8" y="411"/>
                      </a:cubicBezTo>
                      <a:cubicBezTo>
                        <a:pt x="7" y="409"/>
                        <a:pt x="8" y="406"/>
                        <a:pt x="9" y="404"/>
                      </a:cubicBezTo>
                      <a:cubicBezTo>
                        <a:pt x="10" y="403"/>
                        <a:pt x="11" y="402"/>
                        <a:pt x="13" y="402"/>
                      </a:cubicBezTo>
                      <a:cubicBezTo>
                        <a:pt x="13" y="402"/>
                        <a:pt x="15" y="403"/>
                        <a:pt x="16" y="404"/>
                      </a:cubicBezTo>
                      <a:cubicBezTo>
                        <a:pt x="19" y="407"/>
                        <a:pt x="17" y="410"/>
                        <a:pt x="16" y="411"/>
                      </a:cubicBezTo>
                      <a:cubicBezTo>
                        <a:pt x="15" y="412"/>
                        <a:pt x="15" y="413"/>
                        <a:pt x="15" y="413"/>
                      </a:cubicBezTo>
                      <a:cubicBezTo>
                        <a:pt x="15" y="415"/>
                        <a:pt x="14" y="416"/>
                        <a:pt x="14" y="418"/>
                      </a:cubicBezTo>
                      <a:cubicBezTo>
                        <a:pt x="14" y="419"/>
                        <a:pt x="13" y="421"/>
                        <a:pt x="13" y="422"/>
                      </a:cubicBezTo>
                      <a:cubicBezTo>
                        <a:pt x="13" y="424"/>
                        <a:pt x="11" y="425"/>
                        <a:pt x="10" y="425"/>
                      </a:cubicBezTo>
                      <a:cubicBezTo>
                        <a:pt x="10" y="426"/>
                        <a:pt x="10" y="426"/>
                        <a:pt x="10" y="426"/>
                      </a:cubicBezTo>
                      <a:cubicBezTo>
                        <a:pt x="10" y="428"/>
                        <a:pt x="9" y="429"/>
                        <a:pt x="7" y="429"/>
                      </a:cubicBezTo>
                      <a:cubicBezTo>
                        <a:pt x="8" y="431"/>
                        <a:pt x="7" y="432"/>
                        <a:pt x="7" y="432"/>
                      </a:cubicBezTo>
                      <a:cubicBezTo>
                        <a:pt x="8" y="432"/>
                        <a:pt x="9" y="432"/>
                        <a:pt x="11" y="432"/>
                      </a:cubicBezTo>
                      <a:cubicBezTo>
                        <a:pt x="12" y="432"/>
                        <a:pt x="12" y="433"/>
                        <a:pt x="13" y="433"/>
                      </a:cubicBezTo>
                      <a:cubicBezTo>
                        <a:pt x="13" y="433"/>
                        <a:pt x="13" y="433"/>
                        <a:pt x="13" y="433"/>
                      </a:cubicBezTo>
                      <a:cubicBezTo>
                        <a:pt x="13" y="433"/>
                        <a:pt x="14" y="433"/>
                        <a:pt x="15" y="432"/>
                      </a:cubicBezTo>
                      <a:cubicBezTo>
                        <a:pt x="18" y="431"/>
                        <a:pt x="21" y="433"/>
                        <a:pt x="22" y="435"/>
                      </a:cubicBezTo>
                      <a:cubicBezTo>
                        <a:pt x="22" y="437"/>
                        <a:pt x="21" y="439"/>
                        <a:pt x="19" y="440"/>
                      </a:cubicBezTo>
                      <a:cubicBezTo>
                        <a:pt x="18" y="440"/>
                        <a:pt x="18" y="440"/>
                        <a:pt x="17" y="440"/>
                      </a:cubicBezTo>
                      <a:cubicBezTo>
                        <a:pt x="19" y="440"/>
                        <a:pt x="21" y="441"/>
                        <a:pt x="21" y="443"/>
                      </a:cubicBezTo>
                      <a:cubicBezTo>
                        <a:pt x="21" y="443"/>
                        <a:pt x="21" y="443"/>
                        <a:pt x="21" y="443"/>
                      </a:cubicBezTo>
                      <a:cubicBezTo>
                        <a:pt x="22" y="440"/>
                        <a:pt x="23" y="439"/>
                        <a:pt x="25" y="439"/>
                      </a:cubicBezTo>
                      <a:cubicBezTo>
                        <a:pt x="28" y="439"/>
                        <a:pt x="32" y="442"/>
                        <a:pt x="33" y="445"/>
                      </a:cubicBezTo>
                      <a:cubicBezTo>
                        <a:pt x="33" y="446"/>
                        <a:pt x="33" y="447"/>
                        <a:pt x="32" y="448"/>
                      </a:cubicBezTo>
                      <a:cubicBezTo>
                        <a:pt x="32" y="449"/>
                        <a:pt x="31" y="449"/>
                        <a:pt x="30" y="450"/>
                      </a:cubicBezTo>
                      <a:cubicBezTo>
                        <a:pt x="31" y="449"/>
                        <a:pt x="32" y="449"/>
                        <a:pt x="33" y="449"/>
                      </a:cubicBezTo>
                      <a:cubicBezTo>
                        <a:pt x="36" y="449"/>
                        <a:pt x="44" y="450"/>
                        <a:pt x="45" y="454"/>
                      </a:cubicBezTo>
                      <a:cubicBezTo>
                        <a:pt x="45" y="455"/>
                        <a:pt x="45" y="456"/>
                        <a:pt x="45" y="456"/>
                      </a:cubicBezTo>
                      <a:cubicBezTo>
                        <a:pt x="46" y="456"/>
                        <a:pt x="47" y="457"/>
                        <a:pt x="48" y="459"/>
                      </a:cubicBezTo>
                      <a:cubicBezTo>
                        <a:pt x="48" y="459"/>
                        <a:pt x="48" y="459"/>
                        <a:pt x="48" y="460"/>
                      </a:cubicBezTo>
                      <a:cubicBezTo>
                        <a:pt x="51" y="456"/>
                        <a:pt x="56" y="454"/>
                        <a:pt x="59" y="453"/>
                      </a:cubicBezTo>
                      <a:cubicBezTo>
                        <a:pt x="62" y="452"/>
                        <a:pt x="64" y="454"/>
                        <a:pt x="64" y="455"/>
                      </a:cubicBezTo>
                      <a:cubicBezTo>
                        <a:pt x="65" y="458"/>
                        <a:pt x="62" y="461"/>
                        <a:pt x="58" y="463"/>
                      </a:cubicBezTo>
                      <a:cubicBezTo>
                        <a:pt x="56" y="463"/>
                        <a:pt x="56" y="464"/>
                        <a:pt x="56" y="464"/>
                      </a:cubicBezTo>
                      <a:cubicBezTo>
                        <a:pt x="56" y="464"/>
                        <a:pt x="56" y="464"/>
                        <a:pt x="57" y="466"/>
                      </a:cubicBezTo>
                      <a:cubicBezTo>
                        <a:pt x="58" y="467"/>
                        <a:pt x="60" y="466"/>
                        <a:pt x="61" y="466"/>
                      </a:cubicBezTo>
                      <a:cubicBezTo>
                        <a:pt x="63" y="465"/>
                        <a:pt x="66" y="464"/>
                        <a:pt x="68" y="466"/>
                      </a:cubicBezTo>
                      <a:cubicBezTo>
                        <a:pt x="69" y="467"/>
                        <a:pt x="69" y="469"/>
                        <a:pt x="69" y="469"/>
                      </a:cubicBezTo>
                      <a:cubicBezTo>
                        <a:pt x="68" y="471"/>
                        <a:pt x="66" y="472"/>
                        <a:pt x="65" y="472"/>
                      </a:cubicBezTo>
                      <a:cubicBezTo>
                        <a:pt x="64" y="473"/>
                        <a:pt x="62" y="473"/>
                        <a:pt x="62" y="473"/>
                      </a:cubicBezTo>
                      <a:cubicBezTo>
                        <a:pt x="62" y="474"/>
                        <a:pt x="62" y="475"/>
                        <a:pt x="63" y="475"/>
                      </a:cubicBezTo>
                      <a:cubicBezTo>
                        <a:pt x="63" y="477"/>
                        <a:pt x="64" y="478"/>
                        <a:pt x="64" y="480"/>
                      </a:cubicBezTo>
                      <a:cubicBezTo>
                        <a:pt x="63" y="481"/>
                        <a:pt x="63" y="482"/>
                        <a:pt x="61" y="482"/>
                      </a:cubicBezTo>
                      <a:cubicBezTo>
                        <a:pt x="61" y="483"/>
                        <a:pt x="60" y="483"/>
                        <a:pt x="59" y="483"/>
                      </a:cubicBezTo>
                      <a:cubicBezTo>
                        <a:pt x="58" y="483"/>
                        <a:pt x="57" y="482"/>
                        <a:pt x="56" y="480"/>
                      </a:cubicBezTo>
                      <a:cubicBezTo>
                        <a:pt x="56" y="481"/>
                        <a:pt x="56" y="481"/>
                        <a:pt x="56" y="482"/>
                      </a:cubicBezTo>
                      <a:cubicBezTo>
                        <a:pt x="55" y="483"/>
                        <a:pt x="55" y="483"/>
                        <a:pt x="55" y="483"/>
                      </a:cubicBezTo>
                      <a:cubicBezTo>
                        <a:pt x="54" y="483"/>
                        <a:pt x="54" y="483"/>
                        <a:pt x="54" y="483"/>
                      </a:cubicBezTo>
                      <a:cubicBezTo>
                        <a:pt x="52" y="483"/>
                        <a:pt x="49" y="480"/>
                        <a:pt x="46" y="478"/>
                      </a:cubicBezTo>
                      <a:cubicBezTo>
                        <a:pt x="46" y="478"/>
                        <a:pt x="46" y="477"/>
                        <a:pt x="46" y="477"/>
                      </a:cubicBezTo>
                      <a:cubicBezTo>
                        <a:pt x="46" y="478"/>
                        <a:pt x="46" y="478"/>
                        <a:pt x="46" y="478"/>
                      </a:cubicBezTo>
                      <a:cubicBezTo>
                        <a:pt x="46" y="478"/>
                        <a:pt x="46" y="479"/>
                        <a:pt x="46" y="479"/>
                      </a:cubicBezTo>
                      <a:cubicBezTo>
                        <a:pt x="47" y="480"/>
                        <a:pt x="48" y="481"/>
                        <a:pt x="47" y="482"/>
                      </a:cubicBezTo>
                      <a:cubicBezTo>
                        <a:pt x="47" y="484"/>
                        <a:pt x="45" y="484"/>
                        <a:pt x="44" y="484"/>
                      </a:cubicBezTo>
                      <a:cubicBezTo>
                        <a:pt x="41" y="484"/>
                        <a:pt x="41" y="485"/>
                        <a:pt x="41" y="485"/>
                      </a:cubicBezTo>
                      <a:cubicBezTo>
                        <a:pt x="41" y="485"/>
                        <a:pt x="41" y="485"/>
                        <a:pt x="41" y="485"/>
                      </a:cubicBezTo>
                      <a:cubicBezTo>
                        <a:pt x="41" y="485"/>
                        <a:pt x="42" y="485"/>
                        <a:pt x="42" y="485"/>
                      </a:cubicBezTo>
                      <a:cubicBezTo>
                        <a:pt x="44" y="485"/>
                        <a:pt x="46" y="485"/>
                        <a:pt x="48" y="485"/>
                      </a:cubicBezTo>
                      <a:cubicBezTo>
                        <a:pt x="52" y="486"/>
                        <a:pt x="52" y="489"/>
                        <a:pt x="53" y="492"/>
                      </a:cubicBezTo>
                      <a:cubicBezTo>
                        <a:pt x="53" y="492"/>
                        <a:pt x="53" y="492"/>
                        <a:pt x="53" y="493"/>
                      </a:cubicBezTo>
                      <a:cubicBezTo>
                        <a:pt x="53" y="490"/>
                        <a:pt x="54" y="487"/>
                        <a:pt x="57" y="486"/>
                      </a:cubicBezTo>
                      <a:cubicBezTo>
                        <a:pt x="58" y="486"/>
                        <a:pt x="58" y="486"/>
                        <a:pt x="58" y="486"/>
                      </a:cubicBezTo>
                      <a:cubicBezTo>
                        <a:pt x="60" y="486"/>
                        <a:pt x="61" y="489"/>
                        <a:pt x="61" y="491"/>
                      </a:cubicBezTo>
                      <a:cubicBezTo>
                        <a:pt x="62" y="493"/>
                        <a:pt x="62" y="496"/>
                        <a:pt x="66" y="497"/>
                      </a:cubicBezTo>
                      <a:cubicBezTo>
                        <a:pt x="66" y="497"/>
                        <a:pt x="66" y="497"/>
                        <a:pt x="66" y="497"/>
                      </a:cubicBezTo>
                      <a:cubicBezTo>
                        <a:pt x="66" y="496"/>
                        <a:pt x="66" y="494"/>
                        <a:pt x="68" y="493"/>
                      </a:cubicBezTo>
                      <a:cubicBezTo>
                        <a:pt x="69" y="493"/>
                        <a:pt x="70" y="492"/>
                        <a:pt x="70" y="492"/>
                      </a:cubicBezTo>
                      <a:cubicBezTo>
                        <a:pt x="73" y="492"/>
                        <a:pt x="75" y="495"/>
                        <a:pt x="77" y="497"/>
                      </a:cubicBezTo>
                      <a:cubicBezTo>
                        <a:pt x="78" y="498"/>
                        <a:pt x="79" y="500"/>
                        <a:pt x="80" y="500"/>
                      </a:cubicBezTo>
                      <a:cubicBezTo>
                        <a:pt x="80" y="499"/>
                        <a:pt x="79" y="498"/>
                        <a:pt x="78" y="497"/>
                      </a:cubicBezTo>
                      <a:cubicBezTo>
                        <a:pt x="78" y="497"/>
                        <a:pt x="77" y="496"/>
                        <a:pt x="77" y="495"/>
                      </a:cubicBezTo>
                      <a:cubicBezTo>
                        <a:pt x="76" y="495"/>
                        <a:pt x="76" y="495"/>
                        <a:pt x="76" y="495"/>
                      </a:cubicBezTo>
                      <a:cubicBezTo>
                        <a:pt x="76" y="495"/>
                        <a:pt x="76" y="495"/>
                        <a:pt x="75" y="495"/>
                      </a:cubicBezTo>
                      <a:cubicBezTo>
                        <a:pt x="75" y="495"/>
                        <a:pt x="75" y="495"/>
                        <a:pt x="75" y="495"/>
                      </a:cubicBezTo>
                      <a:cubicBezTo>
                        <a:pt x="75" y="495"/>
                        <a:pt x="75" y="495"/>
                        <a:pt x="75" y="495"/>
                      </a:cubicBezTo>
                      <a:cubicBezTo>
                        <a:pt x="75" y="495"/>
                        <a:pt x="75" y="495"/>
                        <a:pt x="75" y="494"/>
                      </a:cubicBezTo>
                      <a:cubicBezTo>
                        <a:pt x="75" y="494"/>
                        <a:pt x="75" y="494"/>
                        <a:pt x="75" y="494"/>
                      </a:cubicBezTo>
                      <a:cubicBezTo>
                        <a:pt x="75" y="494"/>
                        <a:pt x="75" y="494"/>
                        <a:pt x="75" y="494"/>
                      </a:cubicBezTo>
                      <a:cubicBezTo>
                        <a:pt x="74" y="494"/>
                        <a:pt x="74" y="494"/>
                        <a:pt x="74" y="494"/>
                      </a:cubicBezTo>
                      <a:cubicBezTo>
                        <a:pt x="74" y="494"/>
                        <a:pt x="74" y="494"/>
                        <a:pt x="74" y="493"/>
                      </a:cubicBezTo>
                      <a:cubicBezTo>
                        <a:pt x="74" y="493"/>
                        <a:pt x="74" y="493"/>
                        <a:pt x="74" y="493"/>
                      </a:cubicBezTo>
                      <a:cubicBezTo>
                        <a:pt x="74" y="493"/>
                        <a:pt x="74" y="493"/>
                        <a:pt x="74" y="493"/>
                      </a:cubicBezTo>
                      <a:cubicBezTo>
                        <a:pt x="74" y="492"/>
                        <a:pt x="74" y="492"/>
                        <a:pt x="74" y="492"/>
                      </a:cubicBezTo>
                      <a:cubicBezTo>
                        <a:pt x="74" y="492"/>
                        <a:pt x="74" y="492"/>
                        <a:pt x="74" y="491"/>
                      </a:cubicBezTo>
                      <a:cubicBezTo>
                        <a:pt x="74" y="491"/>
                        <a:pt x="74" y="491"/>
                        <a:pt x="74" y="491"/>
                      </a:cubicBezTo>
                      <a:cubicBezTo>
                        <a:pt x="74" y="490"/>
                        <a:pt x="74" y="490"/>
                        <a:pt x="74" y="490"/>
                      </a:cubicBezTo>
                      <a:cubicBezTo>
                        <a:pt x="74" y="489"/>
                        <a:pt x="74" y="489"/>
                        <a:pt x="73" y="489"/>
                      </a:cubicBezTo>
                      <a:cubicBezTo>
                        <a:pt x="73" y="488"/>
                        <a:pt x="73" y="488"/>
                        <a:pt x="73" y="488"/>
                      </a:cubicBezTo>
                      <a:cubicBezTo>
                        <a:pt x="73" y="487"/>
                        <a:pt x="73" y="487"/>
                        <a:pt x="73" y="486"/>
                      </a:cubicBezTo>
                      <a:cubicBezTo>
                        <a:pt x="73" y="486"/>
                        <a:pt x="73" y="486"/>
                        <a:pt x="73" y="485"/>
                      </a:cubicBezTo>
                      <a:cubicBezTo>
                        <a:pt x="73" y="485"/>
                        <a:pt x="73" y="484"/>
                        <a:pt x="73" y="483"/>
                      </a:cubicBezTo>
                      <a:cubicBezTo>
                        <a:pt x="73" y="483"/>
                        <a:pt x="73" y="483"/>
                        <a:pt x="73" y="482"/>
                      </a:cubicBezTo>
                      <a:cubicBezTo>
                        <a:pt x="73" y="482"/>
                        <a:pt x="73" y="481"/>
                        <a:pt x="73" y="480"/>
                      </a:cubicBezTo>
                      <a:cubicBezTo>
                        <a:pt x="73" y="479"/>
                        <a:pt x="73" y="479"/>
                        <a:pt x="73" y="479"/>
                      </a:cubicBezTo>
                      <a:cubicBezTo>
                        <a:pt x="73" y="478"/>
                        <a:pt x="73" y="477"/>
                        <a:pt x="73" y="476"/>
                      </a:cubicBezTo>
                      <a:cubicBezTo>
                        <a:pt x="73" y="475"/>
                        <a:pt x="73" y="475"/>
                        <a:pt x="73" y="474"/>
                      </a:cubicBezTo>
                      <a:cubicBezTo>
                        <a:pt x="73" y="473"/>
                        <a:pt x="74" y="472"/>
                        <a:pt x="74" y="471"/>
                      </a:cubicBezTo>
                      <a:cubicBezTo>
                        <a:pt x="74" y="470"/>
                        <a:pt x="74" y="470"/>
                        <a:pt x="74" y="469"/>
                      </a:cubicBezTo>
                      <a:cubicBezTo>
                        <a:pt x="74" y="468"/>
                        <a:pt x="74" y="466"/>
                        <a:pt x="74" y="465"/>
                      </a:cubicBezTo>
                      <a:cubicBezTo>
                        <a:pt x="74" y="465"/>
                        <a:pt x="74" y="464"/>
                        <a:pt x="74" y="464"/>
                      </a:cubicBezTo>
                      <a:cubicBezTo>
                        <a:pt x="74" y="462"/>
                        <a:pt x="74" y="460"/>
                        <a:pt x="74" y="458"/>
                      </a:cubicBezTo>
                      <a:cubicBezTo>
                        <a:pt x="74" y="458"/>
                        <a:pt x="74" y="458"/>
                        <a:pt x="74" y="458"/>
                      </a:cubicBezTo>
                      <a:cubicBezTo>
                        <a:pt x="73" y="458"/>
                        <a:pt x="73" y="458"/>
                        <a:pt x="73" y="458"/>
                      </a:cubicBezTo>
                      <a:cubicBezTo>
                        <a:pt x="70" y="458"/>
                        <a:pt x="67" y="457"/>
                        <a:pt x="65" y="455"/>
                      </a:cubicBezTo>
                      <a:cubicBezTo>
                        <a:pt x="64" y="455"/>
                        <a:pt x="64" y="453"/>
                        <a:pt x="64" y="451"/>
                      </a:cubicBezTo>
                      <a:cubicBezTo>
                        <a:pt x="64" y="451"/>
                        <a:pt x="64" y="450"/>
                        <a:pt x="65" y="450"/>
                      </a:cubicBezTo>
                      <a:cubicBezTo>
                        <a:pt x="64" y="450"/>
                        <a:pt x="64" y="450"/>
                        <a:pt x="64" y="450"/>
                      </a:cubicBezTo>
                      <a:cubicBezTo>
                        <a:pt x="64" y="450"/>
                        <a:pt x="64" y="449"/>
                        <a:pt x="63" y="449"/>
                      </a:cubicBezTo>
                      <a:cubicBezTo>
                        <a:pt x="63" y="449"/>
                        <a:pt x="63" y="449"/>
                        <a:pt x="63" y="449"/>
                      </a:cubicBezTo>
                      <a:cubicBezTo>
                        <a:pt x="62" y="449"/>
                        <a:pt x="62" y="448"/>
                        <a:pt x="61" y="448"/>
                      </a:cubicBezTo>
                      <a:cubicBezTo>
                        <a:pt x="60" y="448"/>
                        <a:pt x="58" y="448"/>
                        <a:pt x="55" y="448"/>
                      </a:cubicBezTo>
                      <a:cubicBezTo>
                        <a:pt x="49" y="448"/>
                        <a:pt x="42" y="448"/>
                        <a:pt x="42" y="449"/>
                      </a:cubicBezTo>
                      <a:cubicBezTo>
                        <a:pt x="41" y="449"/>
                        <a:pt x="41" y="449"/>
                        <a:pt x="41" y="449"/>
                      </a:cubicBezTo>
                      <a:cubicBezTo>
                        <a:pt x="41" y="449"/>
                        <a:pt x="41" y="449"/>
                        <a:pt x="41" y="449"/>
                      </a:cubicBezTo>
                      <a:cubicBezTo>
                        <a:pt x="41" y="449"/>
                        <a:pt x="41" y="449"/>
                        <a:pt x="41" y="449"/>
                      </a:cubicBezTo>
                      <a:cubicBezTo>
                        <a:pt x="40" y="449"/>
                        <a:pt x="39" y="448"/>
                        <a:pt x="38" y="447"/>
                      </a:cubicBezTo>
                      <a:cubicBezTo>
                        <a:pt x="37" y="447"/>
                        <a:pt x="37" y="446"/>
                        <a:pt x="36" y="445"/>
                      </a:cubicBezTo>
                      <a:cubicBezTo>
                        <a:pt x="36" y="445"/>
                        <a:pt x="36" y="444"/>
                        <a:pt x="36" y="444"/>
                      </a:cubicBezTo>
                      <a:cubicBezTo>
                        <a:pt x="35" y="444"/>
                        <a:pt x="34" y="443"/>
                        <a:pt x="34" y="443"/>
                      </a:cubicBezTo>
                      <a:cubicBezTo>
                        <a:pt x="32" y="440"/>
                        <a:pt x="32" y="432"/>
                        <a:pt x="33" y="429"/>
                      </a:cubicBezTo>
                      <a:cubicBezTo>
                        <a:pt x="33" y="428"/>
                        <a:pt x="31" y="428"/>
                        <a:pt x="29" y="428"/>
                      </a:cubicBezTo>
                      <a:cubicBezTo>
                        <a:pt x="27" y="428"/>
                        <a:pt x="25" y="428"/>
                        <a:pt x="24" y="427"/>
                      </a:cubicBezTo>
                      <a:cubicBezTo>
                        <a:pt x="21" y="426"/>
                        <a:pt x="22" y="424"/>
                        <a:pt x="22" y="422"/>
                      </a:cubicBezTo>
                      <a:cubicBezTo>
                        <a:pt x="22" y="421"/>
                        <a:pt x="22" y="421"/>
                        <a:pt x="21" y="419"/>
                      </a:cubicBezTo>
                      <a:cubicBezTo>
                        <a:pt x="18" y="416"/>
                        <a:pt x="19" y="412"/>
                        <a:pt x="20" y="409"/>
                      </a:cubicBezTo>
                      <a:cubicBezTo>
                        <a:pt x="20" y="408"/>
                        <a:pt x="20" y="408"/>
                        <a:pt x="20" y="407"/>
                      </a:cubicBezTo>
                      <a:cubicBezTo>
                        <a:pt x="21" y="404"/>
                        <a:pt x="23" y="398"/>
                        <a:pt x="29" y="398"/>
                      </a:cubicBezTo>
                      <a:cubicBezTo>
                        <a:pt x="29" y="398"/>
                        <a:pt x="29" y="397"/>
                        <a:pt x="29" y="397"/>
                      </a:cubicBezTo>
                      <a:cubicBezTo>
                        <a:pt x="29" y="395"/>
                        <a:pt x="30" y="392"/>
                        <a:pt x="32" y="391"/>
                      </a:cubicBezTo>
                      <a:cubicBezTo>
                        <a:pt x="32" y="390"/>
                        <a:pt x="32" y="389"/>
                        <a:pt x="32" y="389"/>
                      </a:cubicBezTo>
                      <a:cubicBezTo>
                        <a:pt x="31" y="387"/>
                        <a:pt x="29" y="384"/>
                        <a:pt x="32" y="382"/>
                      </a:cubicBezTo>
                      <a:cubicBezTo>
                        <a:pt x="32" y="382"/>
                        <a:pt x="32" y="381"/>
                        <a:pt x="33" y="380"/>
                      </a:cubicBezTo>
                      <a:cubicBezTo>
                        <a:pt x="33" y="378"/>
                        <a:pt x="33" y="375"/>
                        <a:pt x="37" y="374"/>
                      </a:cubicBezTo>
                      <a:cubicBezTo>
                        <a:pt x="38" y="374"/>
                        <a:pt x="38" y="374"/>
                        <a:pt x="38" y="374"/>
                      </a:cubicBezTo>
                      <a:cubicBezTo>
                        <a:pt x="38" y="374"/>
                        <a:pt x="38" y="373"/>
                        <a:pt x="38" y="372"/>
                      </a:cubicBezTo>
                      <a:cubicBezTo>
                        <a:pt x="38" y="371"/>
                        <a:pt x="37" y="367"/>
                        <a:pt x="40" y="367"/>
                      </a:cubicBezTo>
                      <a:cubicBezTo>
                        <a:pt x="40" y="366"/>
                        <a:pt x="40" y="366"/>
                        <a:pt x="40" y="365"/>
                      </a:cubicBezTo>
                      <a:cubicBezTo>
                        <a:pt x="40" y="364"/>
                        <a:pt x="39" y="361"/>
                        <a:pt x="39" y="359"/>
                      </a:cubicBezTo>
                      <a:cubicBezTo>
                        <a:pt x="40" y="358"/>
                        <a:pt x="40" y="357"/>
                        <a:pt x="39" y="356"/>
                      </a:cubicBezTo>
                      <a:cubicBezTo>
                        <a:pt x="39" y="354"/>
                        <a:pt x="38" y="351"/>
                        <a:pt x="42" y="349"/>
                      </a:cubicBezTo>
                      <a:cubicBezTo>
                        <a:pt x="43" y="349"/>
                        <a:pt x="43" y="348"/>
                        <a:pt x="43" y="348"/>
                      </a:cubicBezTo>
                      <a:cubicBezTo>
                        <a:pt x="43" y="348"/>
                        <a:pt x="43" y="348"/>
                        <a:pt x="43" y="348"/>
                      </a:cubicBezTo>
                      <a:cubicBezTo>
                        <a:pt x="43" y="348"/>
                        <a:pt x="42" y="346"/>
                        <a:pt x="40" y="345"/>
                      </a:cubicBezTo>
                      <a:cubicBezTo>
                        <a:pt x="40" y="345"/>
                        <a:pt x="38" y="343"/>
                        <a:pt x="38" y="342"/>
                      </a:cubicBezTo>
                      <a:cubicBezTo>
                        <a:pt x="38" y="342"/>
                        <a:pt x="38" y="341"/>
                        <a:pt x="38" y="341"/>
                      </a:cubicBezTo>
                      <a:cubicBezTo>
                        <a:pt x="39" y="339"/>
                        <a:pt x="42" y="339"/>
                        <a:pt x="46" y="339"/>
                      </a:cubicBezTo>
                      <a:cubicBezTo>
                        <a:pt x="46" y="339"/>
                        <a:pt x="46" y="339"/>
                        <a:pt x="45" y="338"/>
                      </a:cubicBezTo>
                      <a:cubicBezTo>
                        <a:pt x="45" y="338"/>
                        <a:pt x="45" y="338"/>
                        <a:pt x="45" y="338"/>
                      </a:cubicBezTo>
                      <a:cubicBezTo>
                        <a:pt x="44" y="338"/>
                        <a:pt x="43" y="338"/>
                        <a:pt x="43" y="338"/>
                      </a:cubicBezTo>
                      <a:cubicBezTo>
                        <a:pt x="40" y="338"/>
                        <a:pt x="39" y="337"/>
                        <a:pt x="38" y="335"/>
                      </a:cubicBezTo>
                      <a:cubicBezTo>
                        <a:pt x="37" y="333"/>
                        <a:pt x="38" y="331"/>
                        <a:pt x="39" y="329"/>
                      </a:cubicBezTo>
                      <a:cubicBezTo>
                        <a:pt x="40" y="328"/>
                        <a:pt x="40" y="328"/>
                        <a:pt x="40" y="328"/>
                      </a:cubicBezTo>
                      <a:cubicBezTo>
                        <a:pt x="40" y="328"/>
                        <a:pt x="39" y="327"/>
                        <a:pt x="39" y="327"/>
                      </a:cubicBezTo>
                      <a:cubicBezTo>
                        <a:pt x="38" y="326"/>
                        <a:pt x="36" y="324"/>
                        <a:pt x="37" y="322"/>
                      </a:cubicBezTo>
                      <a:cubicBezTo>
                        <a:pt x="38" y="321"/>
                        <a:pt x="38" y="319"/>
                        <a:pt x="37" y="319"/>
                      </a:cubicBezTo>
                      <a:cubicBezTo>
                        <a:pt x="34" y="317"/>
                        <a:pt x="36" y="309"/>
                        <a:pt x="36" y="309"/>
                      </a:cubicBezTo>
                      <a:cubicBezTo>
                        <a:pt x="36" y="306"/>
                        <a:pt x="37" y="304"/>
                        <a:pt x="39" y="303"/>
                      </a:cubicBezTo>
                      <a:cubicBezTo>
                        <a:pt x="39" y="302"/>
                        <a:pt x="39" y="298"/>
                        <a:pt x="39" y="296"/>
                      </a:cubicBezTo>
                      <a:cubicBezTo>
                        <a:pt x="39" y="295"/>
                        <a:pt x="38" y="294"/>
                        <a:pt x="38" y="293"/>
                      </a:cubicBezTo>
                      <a:cubicBezTo>
                        <a:pt x="38" y="292"/>
                        <a:pt x="38" y="291"/>
                        <a:pt x="37" y="290"/>
                      </a:cubicBezTo>
                      <a:cubicBezTo>
                        <a:pt x="37" y="288"/>
                        <a:pt x="36" y="287"/>
                        <a:pt x="36" y="285"/>
                      </a:cubicBezTo>
                      <a:cubicBezTo>
                        <a:pt x="36" y="283"/>
                        <a:pt x="37" y="282"/>
                        <a:pt x="38" y="282"/>
                      </a:cubicBezTo>
                      <a:cubicBezTo>
                        <a:pt x="38" y="281"/>
                        <a:pt x="39" y="280"/>
                        <a:pt x="39" y="277"/>
                      </a:cubicBezTo>
                      <a:cubicBezTo>
                        <a:pt x="39" y="275"/>
                        <a:pt x="39" y="270"/>
                        <a:pt x="43" y="268"/>
                      </a:cubicBezTo>
                      <a:cubicBezTo>
                        <a:pt x="43" y="268"/>
                        <a:pt x="43" y="266"/>
                        <a:pt x="43" y="266"/>
                      </a:cubicBezTo>
                      <a:cubicBezTo>
                        <a:pt x="43" y="264"/>
                        <a:pt x="43" y="263"/>
                        <a:pt x="43" y="262"/>
                      </a:cubicBezTo>
                      <a:cubicBezTo>
                        <a:pt x="43" y="259"/>
                        <a:pt x="46" y="258"/>
                        <a:pt x="47" y="258"/>
                      </a:cubicBezTo>
                      <a:cubicBezTo>
                        <a:pt x="49" y="258"/>
                        <a:pt x="49" y="258"/>
                        <a:pt x="49" y="257"/>
                      </a:cubicBezTo>
                      <a:cubicBezTo>
                        <a:pt x="49" y="256"/>
                        <a:pt x="49" y="256"/>
                        <a:pt x="48" y="255"/>
                      </a:cubicBezTo>
                      <a:cubicBezTo>
                        <a:pt x="48" y="254"/>
                        <a:pt x="46" y="253"/>
                        <a:pt x="47" y="250"/>
                      </a:cubicBezTo>
                      <a:cubicBezTo>
                        <a:pt x="47" y="249"/>
                        <a:pt x="47" y="247"/>
                        <a:pt x="47" y="244"/>
                      </a:cubicBezTo>
                      <a:cubicBezTo>
                        <a:pt x="46" y="242"/>
                        <a:pt x="46" y="239"/>
                        <a:pt x="46" y="236"/>
                      </a:cubicBezTo>
                      <a:cubicBezTo>
                        <a:pt x="46" y="229"/>
                        <a:pt x="51" y="226"/>
                        <a:pt x="54" y="225"/>
                      </a:cubicBezTo>
                      <a:cubicBezTo>
                        <a:pt x="54" y="224"/>
                        <a:pt x="55" y="224"/>
                        <a:pt x="55" y="223"/>
                      </a:cubicBezTo>
                      <a:cubicBezTo>
                        <a:pt x="56" y="223"/>
                        <a:pt x="55" y="220"/>
                        <a:pt x="55" y="218"/>
                      </a:cubicBezTo>
                      <a:cubicBezTo>
                        <a:pt x="54" y="214"/>
                        <a:pt x="53" y="210"/>
                        <a:pt x="56" y="209"/>
                      </a:cubicBezTo>
                      <a:cubicBezTo>
                        <a:pt x="56" y="209"/>
                        <a:pt x="56" y="208"/>
                        <a:pt x="57" y="206"/>
                      </a:cubicBezTo>
                      <a:cubicBezTo>
                        <a:pt x="57" y="204"/>
                        <a:pt x="57" y="202"/>
                        <a:pt x="59" y="201"/>
                      </a:cubicBezTo>
                      <a:cubicBezTo>
                        <a:pt x="60" y="200"/>
                        <a:pt x="60" y="199"/>
                        <a:pt x="60" y="197"/>
                      </a:cubicBezTo>
                      <a:cubicBezTo>
                        <a:pt x="60" y="196"/>
                        <a:pt x="61" y="194"/>
                        <a:pt x="61" y="192"/>
                      </a:cubicBezTo>
                      <a:cubicBezTo>
                        <a:pt x="62" y="191"/>
                        <a:pt x="61" y="190"/>
                        <a:pt x="60" y="188"/>
                      </a:cubicBezTo>
                      <a:cubicBezTo>
                        <a:pt x="59" y="187"/>
                        <a:pt x="58" y="185"/>
                        <a:pt x="58" y="183"/>
                      </a:cubicBezTo>
                      <a:cubicBezTo>
                        <a:pt x="58" y="180"/>
                        <a:pt x="58" y="177"/>
                        <a:pt x="55" y="173"/>
                      </a:cubicBezTo>
                      <a:cubicBezTo>
                        <a:pt x="52" y="170"/>
                        <a:pt x="52" y="164"/>
                        <a:pt x="53" y="161"/>
                      </a:cubicBezTo>
                      <a:cubicBezTo>
                        <a:pt x="53" y="161"/>
                        <a:pt x="54" y="160"/>
                        <a:pt x="54" y="160"/>
                      </a:cubicBezTo>
                      <a:cubicBezTo>
                        <a:pt x="54" y="160"/>
                        <a:pt x="54" y="159"/>
                        <a:pt x="54" y="159"/>
                      </a:cubicBezTo>
                      <a:cubicBezTo>
                        <a:pt x="55" y="159"/>
                        <a:pt x="55" y="158"/>
                        <a:pt x="56" y="158"/>
                      </a:cubicBezTo>
                      <a:cubicBezTo>
                        <a:pt x="56" y="158"/>
                        <a:pt x="56" y="157"/>
                        <a:pt x="56" y="156"/>
                      </a:cubicBezTo>
                      <a:cubicBezTo>
                        <a:pt x="57" y="154"/>
                        <a:pt x="58" y="150"/>
                        <a:pt x="61" y="149"/>
                      </a:cubicBezTo>
                      <a:cubicBezTo>
                        <a:pt x="61" y="149"/>
                        <a:pt x="61" y="149"/>
                        <a:pt x="61" y="149"/>
                      </a:cubicBezTo>
                      <a:cubicBezTo>
                        <a:pt x="62" y="147"/>
                        <a:pt x="60" y="143"/>
                        <a:pt x="60" y="140"/>
                      </a:cubicBezTo>
                      <a:cubicBezTo>
                        <a:pt x="58" y="136"/>
                        <a:pt x="60" y="135"/>
                        <a:pt x="62" y="134"/>
                      </a:cubicBezTo>
                      <a:cubicBezTo>
                        <a:pt x="62" y="134"/>
                        <a:pt x="62" y="134"/>
                        <a:pt x="62" y="134"/>
                      </a:cubicBezTo>
                      <a:cubicBezTo>
                        <a:pt x="62" y="129"/>
                        <a:pt x="65" y="123"/>
                        <a:pt x="69" y="122"/>
                      </a:cubicBezTo>
                      <a:cubicBezTo>
                        <a:pt x="70" y="121"/>
                        <a:pt x="71" y="118"/>
                        <a:pt x="71" y="114"/>
                      </a:cubicBezTo>
                      <a:cubicBezTo>
                        <a:pt x="71" y="111"/>
                        <a:pt x="73" y="110"/>
                        <a:pt x="76" y="109"/>
                      </a:cubicBezTo>
                      <a:cubicBezTo>
                        <a:pt x="77" y="108"/>
                        <a:pt x="77" y="108"/>
                        <a:pt x="78" y="107"/>
                      </a:cubicBezTo>
                      <a:cubicBezTo>
                        <a:pt x="78" y="107"/>
                        <a:pt x="78" y="106"/>
                        <a:pt x="78" y="106"/>
                      </a:cubicBezTo>
                      <a:cubicBezTo>
                        <a:pt x="77" y="105"/>
                        <a:pt x="76" y="103"/>
                        <a:pt x="76" y="102"/>
                      </a:cubicBezTo>
                      <a:cubicBezTo>
                        <a:pt x="77" y="101"/>
                        <a:pt x="77" y="100"/>
                        <a:pt x="78" y="99"/>
                      </a:cubicBezTo>
                      <a:cubicBezTo>
                        <a:pt x="79" y="99"/>
                        <a:pt x="78" y="96"/>
                        <a:pt x="77" y="95"/>
                      </a:cubicBezTo>
                      <a:cubicBezTo>
                        <a:pt x="76" y="92"/>
                        <a:pt x="75" y="89"/>
                        <a:pt x="77" y="87"/>
                      </a:cubicBezTo>
                      <a:cubicBezTo>
                        <a:pt x="78" y="87"/>
                        <a:pt x="77" y="85"/>
                        <a:pt x="77" y="84"/>
                      </a:cubicBezTo>
                      <a:cubicBezTo>
                        <a:pt x="77" y="83"/>
                        <a:pt x="77" y="82"/>
                        <a:pt x="77" y="80"/>
                      </a:cubicBezTo>
                      <a:cubicBezTo>
                        <a:pt x="77" y="78"/>
                        <a:pt x="80" y="76"/>
                        <a:pt x="85" y="73"/>
                      </a:cubicBezTo>
                      <a:cubicBezTo>
                        <a:pt x="87" y="72"/>
                        <a:pt x="90" y="70"/>
                        <a:pt x="90" y="70"/>
                      </a:cubicBezTo>
                      <a:cubicBezTo>
                        <a:pt x="90" y="69"/>
                        <a:pt x="90" y="69"/>
                        <a:pt x="90" y="69"/>
                      </a:cubicBezTo>
                      <a:cubicBezTo>
                        <a:pt x="90" y="69"/>
                        <a:pt x="90" y="69"/>
                        <a:pt x="90" y="69"/>
                      </a:cubicBezTo>
                      <a:cubicBezTo>
                        <a:pt x="91" y="69"/>
                        <a:pt x="91" y="68"/>
                        <a:pt x="91" y="68"/>
                      </a:cubicBezTo>
                      <a:cubicBezTo>
                        <a:pt x="91" y="68"/>
                        <a:pt x="91" y="68"/>
                        <a:pt x="91" y="68"/>
                      </a:cubicBezTo>
                      <a:cubicBezTo>
                        <a:pt x="91" y="68"/>
                        <a:pt x="91" y="67"/>
                        <a:pt x="91" y="67"/>
                      </a:cubicBezTo>
                      <a:cubicBezTo>
                        <a:pt x="91" y="67"/>
                        <a:pt x="91" y="67"/>
                        <a:pt x="91" y="67"/>
                      </a:cubicBezTo>
                      <a:cubicBezTo>
                        <a:pt x="91" y="66"/>
                        <a:pt x="91" y="66"/>
                        <a:pt x="91" y="65"/>
                      </a:cubicBezTo>
                      <a:cubicBezTo>
                        <a:pt x="91" y="65"/>
                        <a:pt x="91" y="65"/>
                        <a:pt x="91" y="65"/>
                      </a:cubicBezTo>
                      <a:cubicBezTo>
                        <a:pt x="91" y="64"/>
                        <a:pt x="91" y="64"/>
                        <a:pt x="91" y="64"/>
                      </a:cubicBezTo>
                      <a:cubicBezTo>
                        <a:pt x="92" y="63"/>
                        <a:pt x="92" y="63"/>
                        <a:pt x="92" y="63"/>
                      </a:cubicBezTo>
                      <a:cubicBezTo>
                        <a:pt x="92" y="63"/>
                        <a:pt x="92" y="62"/>
                        <a:pt x="92" y="62"/>
                      </a:cubicBezTo>
                      <a:cubicBezTo>
                        <a:pt x="92" y="62"/>
                        <a:pt x="92" y="61"/>
                        <a:pt x="92" y="61"/>
                      </a:cubicBezTo>
                      <a:cubicBezTo>
                        <a:pt x="92" y="61"/>
                        <a:pt x="92" y="61"/>
                        <a:pt x="92" y="61"/>
                      </a:cubicBezTo>
                      <a:cubicBezTo>
                        <a:pt x="92" y="61"/>
                        <a:pt x="92" y="61"/>
                        <a:pt x="92" y="61"/>
                      </a:cubicBezTo>
                      <a:cubicBezTo>
                        <a:pt x="90" y="62"/>
                        <a:pt x="89" y="62"/>
                        <a:pt x="88" y="62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248" name="Freeform 1889">
                  <a:extLst>
                    <a:ext uri="{FF2B5EF4-FFF2-40B4-BE49-F238E27FC236}">
                      <a16:creationId xmlns:a16="http://schemas.microsoft.com/office/drawing/2014/main" id="{151F23FA-562C-4B4A-BEE5-5456B66A073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31" y="2480"/>
                  <a:ext cx="12" cy="1"/>
                </a:xfrm>
                <a:custGeom>
                  <a:avLst/>
                  <a:gdLst>
                    <a:gd name="T0" fmla="*/ 0 w 13"/>
                    <a:gd name="T1" fmla="*/ 1 h 1"/>
                    <a:gd name="T2" fmla="*/ 13 w 13"/>
                    <a:gd name="T3" fmla="*/ 0 h 1"/>
                    <a:gd name="T4" fmla="*/ 0 w 13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13" h="1">
                      <a:moveTo>
                        <a:pt x="0" y="1"/>
                      </a:moveTo>
                      <a:cubicBezTo>
                        <a:pt x="0" y="0"/>
                        <a:pt x="7" y="0"/>
                        <a:pt x="13" y="0"/>
                      </a:cubicBezTo>
                      <a:cubicBezTo>
                        <a:pt x="7" y="0"/>
                        <a:pt x="0" y="0"/>
                        <a:pt x="0" y="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249" name="Freeform 1890">
                  <a:extLst>
                    <a:ext uri="{FF2B5EF4-FFF2-40B4-BE49-F238E27FC236}">
                      <a16:creationId xmlns:a16="http://schemas.microsoft.com/office/drawing/2014/main" id="{757603F3-9AEE-43B6-90A4-8E1E67FA11B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52" y="2482"/>
                  <a:ext cx="1" cy="0"/>
                </a:xfrm>
                <a:custGeom>
                  <a:avLst/>
                  <a:gdLst>
                    <a:gd name="T0" fmla="*/ 1 w 1"/>
                    <a:gd name="T1" fmla="*/ 0 w 1"/>
                    <a:gd name="T2" fmla="*/ 1 w 1"/>
                    <a:gd name="T3" fmla="*/ 1 w 1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1">
                      <a:moveTo>
                        <a:pt x="1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1" y="0"/>
                      </a:cubicBezTo>
                      <a:cubicBezTo>
                        <a:pt x="1" y="0"/>
                        <a:pt x="1" y="0"/>
                        <a:pt x="1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250" name="Freeform 1891">
                  <a:extLst>
                    <a:ext uri="{FF2B5EF4-FFF2-40B4-BE49-F238E27FC236}">
                      <a16:creationId xmlns:a16="http://schemas.microsoft.com/office/drawing/2014/main" id="{95CBB904-4F60-4BE4-BA21-1BE8539A7C1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61" y="2490"/>
                  <a:ext cx="0" cy="6"/>
                </a:xfrm>
                <a:custGeom>
                  <a:avLst/>
                  <a:gdLst>
                    <a:gd name="T0" fmla="*/ 0 h 6"/>
                    <a:gd name="T1" fmla="*/ 6 h 6"/>
                    <a:gd name="T2" fmla="*/ 0 h 6"/>
                  </a:gdLst>
                  <a:ahLst/>
                  <a:cxnLst>
                    <a:cxn ang="0">
                      <a:pos x="0" y="T0"/>
                    </a:cxn>
                    <a:cxn ang="0">
                      <a:pos x="0" y="T1"/>
                    </a:cxn>
                    <a:cxn ang="0">
                      <a:pos x="0" y="T2"/>
                    </a:cxn>
                  </a:cxnLst>
                  <a:rect l="0" t="0" r="r" b="b"/>
                  <a:pathLst>
                    <a:path h="6">
                      <a:moveTo>
                        <a:pt x="0" y="0"/>
                      </a:moveTo>
                      <a:cubicBezTo>
                        <a:pt x="0" y="2"/>
                        <a:pt x="0" y="4"/>
                        <a:pt x="0" y="6"/>
                      </a:cubicBezTo>
                      <a:cubicBezTo>
                        <a:pt x="0" y="4"/>
                        <a:pt x="0" y="2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251" name="Freeform 1892">
                  <a:extLst>
                    <a:ext uri="{FF2B5EF4-FFF2-40B4-BE49-F238E27FC236}">
                      <a16:creationId xmlns:a16="http://schemas.microsoft.com/office/drawing/2014/main" id="{3D553143-598E-4F08-9493-7B6B5842F30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51" y="2481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252" name="Freeform 1893">
                  <a:extLst>
                    <a:ext uri="{FF2B5EF4-FFF2-40B4-BE49-F238E27FC236}">
                      <a16:creationId xmlns:a16="http://schemas.microsoft.com/office/drawing/2014/main" id="{C0AD60AD-69F9-47DF-93A1-B6646675BA6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60" y="2507"/>
                  <a:ext cx="0" cy="3"/>
                </a:xfrm>
                <a:custGeom>
                  <a:avLst/>
                  <a:gdLst>
                    <a:gd name="T0" fmla="*/ 0 h 3"/>
                    <a:gd name="T1" fmla="*/ 3 h 3"/>
                    <a:gd name="T2" fmla="*/ 0 h 3"/>
                  </a:gdLst>
                  <a:ahLst/>
                  <a:cxnLst>
                    <a:cxn ang="0">
                      <a:pos x="0" y="T0"/>
                    </a:cxn>
                    <a:cxn ang="0">
                      <a:pos x="0" y="T1"/>
                    </a:cxn>
                    <a:cxn ang="0">
                      <a:pos x="0" y="T2"/>
                    </a:cxn>
                  </a:cxnLst>
                  <a:rect l="0" t="0" r="r" b="b"/>
                  <a:pathLst>
                    <a:path h="3">
                      <a:moveTo>
                        <a:pt x="0" y="0"/>
                      </a:moveTo>
                      <a:cubicBezTo>
                        <a:pt x="0" y="1"/>
                        <a:pt x="0" y="2"/>
                        <a:pt x="0" y="3"/>
                      </a:cubicBezTo>
                      <a:cubicBezTo>
                        <a:pt x="0" y="2"/>
                        <a:pt x="0" y="1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253" name="Freeform 1894">
                  <a:extLst>
                    <a:ext uri="{FF2B5EF4-FFF2-40B4-BE49-F238E27FC236}">
                      <a16:creationId xmlns:a16="http://schemas.microsoft.com/office/drawing/2014/main" id="{B57313DB-A14F-40F3-96A6-71877534FDC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60" y="2502"/>
                  <a:ext cx="1" cy="3"/>
                </a:xfrm>
                <a:custGeom>
                  <a:avLst/>
                  <a:gdLst>
                    <a:gd name="T0" fmla="*/ 1 w 1"/>
                    <a:gd name="T1" fmla="*/ 0 h 3"/>
                    <a:gd name="T2" fmla="*/ 0 w 1"/>
                    <a:gd name="T3" fmla="*/ 3 h 3"/>
                    <a:gd name="T4" fmla="*/ 1 w 1"/>
                    <a:gd name="T5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1" h="3">
                      <a:moveTo>
                        <a:pt x="1" y="0"/>
                      </a:moveTo>
                      <a:cubicBezTo>
                        <a:pt x="1" y="1"/>
                        <a:pt x="0" y="2"/>
                        <a:pt x="0" y="3"/>
                      </a:cubicBezTo>
                      <a:cubicBezTo>
                        <a:pt x="0" y="2"/>
                        <a:pt x="1" y="1"/>
                        <a:pt x="1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254" name="Freeform 1895">
                  <a:extLst>
                    <a:ext uri="{FF2B5EF4-FFF2-40B4-BE49-F238E27FC236}">
                      <a16:creationId xmlns:a16="http://schemas.microsoft.com/office/drawing/2014/main" id="{9D59B312-2C97-4D69-9576-94DAF3D5AED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61" y="2497"/>
                  <a:ext cx="0" cy="4"/>
                </a:xfrm>
                <a:custGeom>
                  <a:avLst/>
                  <a:gdLst>
                    <a:gd name="T0" fmla="*/ 0 h 4"/>
                    <a:gd name="T1" fmla="*/ 4 h 4"/>
                    <a:gd name="T2" fmla="*/ 0 h 4"/>
                  </a:gdLst>
                  <a:ahLst/>
                  <a:cxnLst>
                    <a:cxn ang="0">
                      <a:pos x="0" y="T0"/>
                    </a:cxn>
                    <a:cxn ang="0">
                      <a:pos x="0" y="T1"/>
                    </a:cxn>
                    <a:cxn ang="0">
                      <a:pos x="0" y="T2"/>
                    </a:cxn>
                  </a:cxnLst>
                  <a:rect l="0" t="0" r="r" b="b"/>
                  <a:pathLst>
                    <a:path h="4">
                      <a:moveTo>
                        <a:pt x="0" y="0"/>
                      </a:moveTo>
                      <a:cubicBezTo>
                        <a:pt x="0" y="1"/>
                        <a:pt x="0" y="3"/>
                        <a:pt x="0" y="4"/>
                      </a:cubicBezTo>
                      <a:cubicBezTo>
                        <a:pt x="0" y="3"/>
                        <a:pt x="0" y="1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255" name="Freeform 1896">
                  <a:extLst>
                    <a:ext uri="{FF2B5EF4-FFF2-40B4-BE49-F238E27FC236}">
                      <a16:creationId xmlns:a16="http://schemas.microsoft.com/office/drawing/2014/main" id="{AEADA45F-E58D-4856-8CFE-7A880F0822A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60" y="2514"/>
                  <a:ext cx="0" cy="2"/>
                </a:xfrm>
                <a:custGeom>
                  <a:avLst/>
                  <a:gdLst>
                    <a:gd name="T0" fmla="*/ 0 h 2"/>
                    <a:gd name="T1" fmla="*/ 2 h 2"/>
                    <a:gd name="T2" fmla="*/ 0 h 2"/>
                  </a:gdLst>
                  <a:ahLst/>
                  <a:cxnLst>
                    <a:cxn ang="0">
                      <a:pos x="0" y="T0"/>
                    </a:cxn>
                    <a:cxn ang="0">
                      <a:pos x="0" y="T1"/>
                    </a:cxn>
                    <a:cxn ang="0">
                      <a:pos x="0" y="T2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cubicBezTo>
                        <a:pt x="0" y="1"/>
                        <a:pt x="0" y="2"/>
                        <a:pt x="0" y="2"/>
                      </a:cubicBezTo>
                      <a:cubicBezTo>
                        <a:pt x="0" y="2"/>
                        <a:pt x="0" y="1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256" name="Freeform 1897">
                  <a:extLst>
                    <a:ext uri="{FF2B5EF4-FFF2-40B4-BE49-F238E27FC236}">
                      <a16:creationId xmlns:a16="http://schemas.microsoft.com/office/drawing/2014/main" id="{0C784FA9-CE70-40CD-A4C4-64C5534D02B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78" y="2114"/>
                  <a:ext cx="0" cy="2"/>
                </a:xfrm>
                <a:custGeom>
                  <a:avLst/>
                  <a:gdLst>
                    <a:gd name="T0" fmla="*/ 0 h 2"/>
                    <a:gd name="T1" fmla="*/ 2 h 2"/>
                    <a:gd name="T2" fmla="*/ 0 h 2"/>
                  </a:gdLst>
                  <a:ahLst/>
                  <a:cxnLst>
                    <a:cxn ang="0">
                      <a:pos x="0" y="T0"/>
                    </a:cxn>
                    <a:cxn ang="0">
                      <a:pos x="0" y="T1"/>
                    </a:cxn>
                    <a:cxn ang="0">
                      <a:pos x="0" y="T2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cubicBezTo>
                        <a:pt x="0" y="1"/>
                        <a:pt x="0" y="1"/>
                        <a:pt x="0" y="2"/>
                      </a:cubicBezTo>
                      <a:cubicBezTo>
                        <a:pt x="0" y="1"/>
                        <a:pt x="0" y="1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257" name="Freeform 1898">
                  <a:extLst>
                    <a:ext uri="{FF2B5EF4-FFF2-40B4-BE49-F238E27FC236}">
                      <a16:creationId xmlns:a16="http://schemas.microsoft.com/office/drawing/2014/main" id="{AFE79D70-CDEC-4DCE-A049-BEB067125FD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77" y="2118"/>
                  <a:ext cx="0" cy="1"/>
                </a:xfrm>
                <a:custGeom>
                  <a:avLst/>
                  <a:gdLst>
                    <a:gd name="T0" fmla="*/ 0 h 1"/>
                    <a:gd name="T1" fmla="*/ 1 h 1"/>
                    <a:gd name="T2" fmla="*/ 0 h 1"/>
                  </a:gdLst>
                  <a:ahLst/>
                  <a:cxnLst>
                    <a:cxn ang="0">
                      <a:pos x="0" y="T0"/>
                    </a:cxn>
                    <a:cxn ang="0">
                      <a:pos x="0" y="T1"/>
                    </a:cxn>
                    <a:cxn ang="0">
                      <a:pos x="0" y="T2"/>
                    </a:cxn>
                  </a:cxnLst>
                  <a:rect l="0" t="0" r="r" b="b"/>
                  <a:pathLst>
                    <a:path h="1">
                      <a:moveTo>
                        <a:pt x="0" y="0"/>
                      </a:moveTo>
                      <a:cubicBezTo>
                        <a:pt x="0" y="0"/>
                        <a:pt x="0" y="0"/>
                        <a:pt x="0" y="1"/>
                      </a:cubicBezTo>
                      <a:cubicBezTo>
                        <a:pt x="0" y="0"/>
                        <a:pt x="0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258" name="Freeform 1899">
                  <a:extLst>
                    <a:ext uri="{FF2B5EF4-FFF2-40B4-BE49-F238E27FC236}">
                      <a16:creationId xmlns:a16="http://schemas.microsoft.com/office/drawing/2014/main" id="{6DBD7C52-B03B-4C10-81C7-A09F22644E0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79" y="2111"/>
                  <a:ext cx="0" cy="1"/>
                </a:xfrm>
                <a:custGeom>
                  <a:avLst/>
                  <a:gdLst>
                    <a:gd name="T0" fmla="*/ 0 h 1"/>
                    <a:gd name="T1" fmla="*/ 1 h 1"/>
                    <a:gd name="T2" fmla="*/ 0 h 1"/>
                  </a:gdLst>
                  <a:ahLst/>
                  <a:cxnLst>
                    <a:cxn ang="0">
                      <a:pos x="0" y="T0"/>
                    </a:cxn>
                    <a:cxn ang="0">
                      <a:pos x="0" y="T1"/>
                    </a:cxn>
                    <a:cxn ang="0">
                      <a:pos x="0" y="T2"/>
                    </a:cxn>
                  </a:cxnLst>
                  <a:rect l="0" t="0" r="r" b="b"/>
                  <a:pathLst>
                    <a:path h="1">
                      <a:moveTo>
                        <a:pt x="0" y="0"/>
                      </a:moveTo>
                      <a:cubicBezTo>
                        <a:pt x="0" y="0"/>
                        <a:pt x="0" y="1"/>
                        <a:pt x="0" y="1"/>
                      </a:cubicBezTo>
                      <a:cubicBezTo>
                        <a:pt x="0" y="1"/>
                        <a:pt x="0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259" name="Freeform 1900">
                  <a:extLst>
                    <a:ext uri="{FF2B5EF4-FFF2-40B4-BE49-F238E27FC236}">
                      <a16:creationId xmlns:a16="http://schemas.microsoft.com/office/drawing/2014/main" id="{9563ED68-815B-43F7-8CF5-ACFA3723181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78" y="2113"/>
                  <a:ext cx="0" cy="1"/>
                </a:xfrm>
                <a:custGeom>
                  <a:avLst/>
                  <a:gdLst>
                    <a:gd name="T0" fmla="*/ 0 h 1"/>
                    <a:gd name="T1" fmla="*/ 1 h 1"/>
                    <a:gd name="T2" fmla="*/ 0 h 1"/>
                  </a:gdLst>
                  <a:ahLst/>
                  <a:cxnLst>
                    <a:cxn ang="0">
                      <a:pos x="0" y="T0"/>
                    </a:cxn>
                    <a:cxn ang="0">
                      <a:pos x="0" y="T1"/>
                    </a:cxn>
                    <a:cxn ang="0">
                      <a:pos x="0" y="T2"/>
                    </a:cxn>
                  </a:cxnLst>
                  <a:rect l="0" t="0" r="r" b="b"/>
                  <a:pathLst>
                    <a:path h="1">
                      <a:moveTo>
                        <a:pt x="0" y="0"/>
                      </a:moveTo>
                      <a:cubicBezTo>
                        <a:pt x="0" y="0"/>
                        <a:pt x="0" y="0"/>
                        <a:pt x="0" y="1"/>
                      </a:cubicBezTo>
                      <a:cubicBezTo>
                        <a:pt x="0" y="0"/>
                        <a:pt x="0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260" name="Freeform 1901">
                  <a:extLst>
                    <a:ext uri="{FF2B5EF4-FFF2-40B4-BE49-F238E27FC236}">
                      <a16:creationId xmlns:a16="http://schemas.microsoft.com/office/drawing/2014/main" id="{D0AE1302-5C79-43B6-9969-605B143E3F2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78" y="2116"/>
                  <a:ext cx="0" cy="1"/>
                </a:xfrm>
                <a:custGeom>
                  <a:avLst/>
                  <a:gdLst>
                    <a:gd name="T0" fmla="*/ 0 h 1"/>
                    <a:gd name="T1" fmla="*/ 1 h 1"/>
                    <a:gd name="T2" fmla="*/ 0 h 1"/>
                  </a:gdLst>
                  <a:ahLst/>
                  <a:cxnLst>
                    <a:cxn ang="0">
                      <a:pos x="0" y="T0"/>
                    </a:cxn>
                    <a:cxn ang="0">
                      <a:pos x="0" y="T1"/>
                    </a:cxn>
                    <a:cxn ang="0">
                      <a:pos x="0" y="T2"/>
                    </a:cxn>
                  </a:cxnLst>
                  <a:rect l="0" t="0" r="r" b="b"/>
                  <a:pathLst>
                    <a:path h="1">
                      <a:moveTo>
                        <a:pt x="0" y="0"/>
                      </a:moveTo>
                      <a:cubicBezTo>
                        <a:pt x="0" y="0"/>
                        <a:pt x="0" y="1"/>
                        <a:pt x="0" y="1"/>
                      </a:cubicBezTo>
                      <a:cubicBezTo>
                        <a:pt x="0" y="1"/>
                        <a:pt x="0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261" name="Freeform 1902">
                  <a:extLst>
                    <a:ext uri="{FF2B5EF4-FFF2-40B4-BE49-F238E27FC236}">
                      <a16:creationId xmlns:a16="http://schemas.microsoft.com/office/drawing/2014/main" id="{9CE33CBA-7DB5-4A90-9600-46A12C28ACC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77" y="2117"/>
                  <a:ext cx="1" cy="1"/>
                </a:xfrm>
                <a:custGeom>
                  <a:avLst/>
                  <a:gdLst>
                    <a:gd name="T0" fmla="*/ 1 w 1"/>
                    <a:gd name="T1" fmla="*/ 0 h 1"/>
                    <a:gd name="T2" fmla="*/ 0 w 1"/>
                    <a:gd name="T3" fmla="*/ 1 h 1"/>
                    <a:gd name="T4" fmla="*/ 1 w 1"/>
                    <a:gd name="T5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1" h="1">
                      <a:moveTo>
                        <a:pt x="1" y="0"/>
                      </a:moveTo>
                      <a:cubicBezTo>
                        <a:pt x="1" y="0"/>
                        <a:pt x="1" y="1"/>
                        <a:pt x="0" y="1"/>
                      </a:cubicBezTo>
                      <a:cubicBezTo>
                        <a:pt x="1" y="1"/>
                        <a:pt x="1" y="0"/>
                        <a:pt x="1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262" name="Freeform 1903">
                  <a:extLst>
                    <a:ext uri="{FF2B5EF4-FFF2-40B4-BE49-F238E27FC236}">
                      <a16:creationId xmlns:a16="http://schemas.microsoft.com/office/drawing/2014/main" id="{78D39902-5343-4D36-985A-6EF89D982F4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61" y="2523"/>
                  <a:ext cx="0" cy="1"/>
                </a:xfrm>
                <a:custGeom>
                  <a:avLst/>
                  <a:gdLst>
                    <a:gd name="T0" fmla="*/ 0 h 1"/>
                    <a:gd name="T1" fmla="*/ 1 h 1"/>
                    <a:gd name="T2" fmla="*/ 0 h 1"/>
                  </a:gdLst>
                  <a:ahLst/>
                  <a:cxnLst>
                    <a:cxn ang="0">
                      <a:pos x="0" y="T0"/>
                    </a:cxn>
                    <a:cxn ang="0">
                      <a:pos x="0" y="T1"/>
                    </a:cxn>
                    <a:cxn ang="0">
                      <a:pos x="0" y="T2"/>
                    </a:cxn>
                  </a:cxnLst>
                  <a:rect l="0" t="0" r="r" b="b"/>
                  <a:pathLst>
                    <a:path h="1">
                      <a:moveTo>
                        <a:pt x="0" y="0"/>
                      </a:moveTo>
                      <a:cubicBezTo>
                        <a:pt x="0" y="0"/>
                        <a:pt x="0" y="0"/>
                        <a:pt x="0" y="1"/>
                      </a:cubicBezTo>
                      <a:cubicBezTo>
                        <a:pt x="0" y="0"/>
                        <a:pt x="0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263" name="Freeform 1904">
                  <a:extLst>
                    <a:ext uri="{FF2B5EF4-FFF2-40B4-BE49-F238E27FC236}">
                      <a16:creationId xmlns:a16="http://schemas.microsoft.com/office/drawing/2014/main" id="{39883317-91BA-41AB-A50C-D85198ADFB2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40" y="2206"/>
                  <a:ext cx="3" cy="11"/>
                </a:xfrm>
                <a:custGeom>
                  <a:avLst/>
                  <a:gdLst>
                    <a:gd name="T0" fmla="*/ 3 w 3"/>
                    <a:gd name="T1" fmla="*/ 12 h 12"/>
                    <a:gd name="T2" fmla="*/ 1 w 3"/>
                    <a:gd name="T3" fmla="*/ 0 h 12"/>
                    <a:gd name="T4" fmla="*/ 3 w 3"/>
                    <a:gd name="T5" fmla="*/ 12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3" h="12">
                      <a:moveTo>
                        <a:pt x="3" y="12"/>
                      </a:moveTo>
                      <a:cubicBezTo>
                        <a:pt x="1" y="9"/>
                        <a:pt x="0" y="3"/>
                        <a:pt x="1" y="0"/>
                      </a:cubicBezTo>
                      <a:cubicBezTo>
                        <a:pt x="0" y="3"/>
                        <a:pt x="0" y="9"/>
                        <a:pt x="3" y="12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264" name="Freeform 1905">
                  <a:extLst>
                    <a:ext uri="{FF2B5EF4-FFF2-40B4-BE49-F238E27FC236}">
                      <a16:creationId xmlns:a16="http://schemas.microsoft.com/office/drawing/2014/main" id="{4057104A-13F9-4EEA-94AD-98A60195377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62" y="2525"/>
                  <a:ext cx="1" cy="0"/>
                </a:xfrm>
                <a:custGeom>
                  <a:avLst/>
                  <a:gdLst>
                    <a:gd name="T0" fmla="*/ 0 w 1"/>
                    <a:gd name="T1" fmla="*/ 1 w 1"/>
                    <a:gd name="T2" fmla="*/ 0 w 1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</a:cxnLst>
                  <a:rect l="0" t="0" r="r" b="b"/>
                  <a:pathLst>
                    <a:path w="1">
                      <a:moveTo>
                        <a:pt x="0" y="0"/>
                      </a:moveTo>
                      <a:cubicBezTo>
                        <a:pt x="1" y="0"/>
                        <a:pt x="1" y="0"/>
                        <a:pt x="1" y="0"/>
                      </a:cubicBezTo>
                      <a:cubicBezTo>
                        <a:pt x="1" y="0"/>
                        <a:pt x="1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265" name="Freeform 1906">
                  <a:extLst>
                    <a:ext uri="{FF2B5EF4-FFF2-40B4-BE49-F238E27FC236}">
                      <a16:creationId xmlns:a16="http://schemas.microsoft.com/office/drawing/2014/main" id="{357A5943-9E94-42B9-B2E0-A4D8CB6E0AE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27" y="2480"/>
                  <a:ext cx="3" cy="1"/>
                </a:xfrm>
                <a:custGeom>
                  <a:avLst/>
                  <a:gdLst>
                    <a:gd name="T0" fmla="*/ 3 w 3"/>
                    <a:gd name="T1" fmla="*/ 2 h 2"/>
                    <a:gd name="T2" fmla="*/ 0 w 3"/>
                    <a:gd name="T3" fmla="*/ 0 h 2"/>
                    <a:gd name="T4" fmla="*/ 3 w 3"/>
                    <a:gd name="T5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3" h="2">
                      <a:moveTo>
                        <a:pt x="3" y="2"/>
                      </a:moveTo>
                      <a:cubicBezTo>
                        <a:pt x="2" y="2"/>
                        <a:pt x="1" y="1"/>
                        <a:pt x="0" y="0"/>
                      </a:cubicBezTo>
                      <a:cubicBezTo>
                        <a:pt x="1" y="1"/>
                        <a:pt x="2" y="2"/>
                        <a:pt x="3" y="2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266" name="Freeform 1907">
                  <a:extLst>
                    <a:ext uri="{FF2B5EF4-FFF2-40B4-BE49-F238E27FC236}">
                      <a16:creationId xmlns:a16="http://schemas.microsoft.com/office/drawing/2014/main" id="{9E59CB0C-6EFE-4261-A7F1-E80C2BA5B36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60" y="2517"/>
                  <a:ext cx="0" cy="2"/>
                </a:xfrm>
                <a:custGeom>
                  <a:avLst/>
                  <a:gdLst>
                    <a:gd name="T0" fmla="*/ 0 h 2"/>
                    <a:gd name="T1" fmla="*/ 2 h 2"/>
                    <a:gd name="T2" fmla="*/ 0 h 2"/>
                  </a:gdLst>
                  <a:ahLst/>
                  <a:cxnLst>
                    <a:cxn ang="0">
                      <a:pos x="0" y="T0"/>
                    </a:cxn>
                    <a:cxn ang="0">
                      <a:pos x="0" y="T1"/>
                    </a:cxn>
                    <a:cxn ang="0">
                      <a:pos x="0" y="T2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cubicBezTo>
                        <a:pt x="0" y="1"/>
                        <a:pt x="0" y="1"/>
                        <a:pt x="0" y="2"/>
                      </a:cubicBezTo>
                      <a:cubicBezTo>
                        <a:pt x="0" y="1"/>
                        <a:pt x="0" y="1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267" name="Freeform 1908">
                  <a:extLst>
                    <a:ext uri="{FF2B5EF4-FFF2-40B4-BE49-F238E27FC236}">
                      <a16:creationId xmlns:a16="http://schemas.microsoft.com/office/drawing/2014/main" id="{1F08DED1-6267-4FC2-AF7D-BAEDD84BD2B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62" y="2524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268" name="Freeform 1909">
                  <a:extLst>
                    <a:ext uri="{FF2B5EF4-FFF2-40B4-BE49-F238E27FC236}">
                      <a16:creationId xmlns:a16="http://schemas.microsoft.com/office/drawing/2014/main" id="{CCE36D99-5A6A-49E8-970F-E6DE5D416AB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60" y="2511"/>
                  <a:ext cx="0" cy="2"/>
                </a:xfrm>
                <a:custGeom>
                  <a:avLst/>
                  <a:gdLst>
                    <a:gd name="T0" fmla="*/ 2 h 2"/>
                    <a:gd name="T1" fmla="*/ 0 h 2"/>
                    <a:gd name="T2" fmla="*/ 2 h 2"/>
                  </a:gdLst>
                  <a:ahLst/>
                  <a:cxnLst>
                    <a:cxn ang="0">
                      <a:pos x="0" y="T0"/>
                    </a:cxn>
                    <a:cxn ang="0">
                      <a:pos x="0" y="T1"/>
                    </a:cxn>
                    <a:cxn ang="0">
                      <a:pos x="0" y="T2"/>
                    </a:cxn>
                  </a:cxnLst>
                  <a:rect l="0" t="0" r="r" b="b"/>
                  <a:pathLst>
                    <a:path h="2">
                      <a:moveTo>
                        <a:pt x="0" y="2"/>
                      </a:moveTo>
                      <a:cubicBezTo>
                        <a:pt x="0" y="2"/>
                        <a:pt x="0" y="1"/>
                        <a:pt x="0" y="0"/>
                      </a:cubicBezTo>
                      <a:cubicBezTo>
                        <a:pt x="0" y="1"/>
                        <a:pt x="0" y="2"/>
                        <a:pt x="0" y="2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269" name="Freeform 1910">
                  <a:extLst>
                    <a:ext uri="{FF2B5EF4-FFF2-40B4-BE49-F238E27FC236}">
                      <a16:creationId xmlns:a16="http://schemas.microsoft.com/office/drawing/2014/main" id="{814C2194-9C6C-4B4A-920C-E99FF1597BB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49" y="219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270" name="Freeform 1911">
                  <a:extLst>
                    <a:ext uri="{FF2B5EF4-FFF2-40B4-BE49-F238E27FC236}">
                      <a16:creationId xmlns:a16="http://schemas.microsoft.com/office/drawing/2014/main" id="{FE5AC71D-3550-478B-A69E-58BD2B3914B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61" y="2522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271" name="Freeform 1912">
                  <a:extLst>
                    <a:ext uri="{FF2B5EF4-FFF2-40B4-BE49-F238E27FC236}">
                      <a16:creationId xmlns:a16="http://schemas.microsoft.com/office/drawing/2014/main" id="{691AEA01-10FA-4B55-B7DF-8FD3C85AAAD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62" y="252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272" name="Freeform 1913">
                  <a:extLst>
                    <a:ext uri="{FF2B5EF4-FFF2-40B4-BE49-F238E27FC236}">
                      <a16:creationId xmlns:a16="http://schemas.microsoft.com/office/drawing/2014/main" id="{4EBE6A52-F704-45FF-87E4-30C5CC9F0FE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79" y="211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273" name="Freeform 1914">
                  <a:extLst>
                    <a:ext uri="{FF2B5EF4-FFF2-40B4-BE49-F238E27FC236}">
                      <a16:creationId xmlns:a16="http://schemas.microsoft.com/office/drawing/2014/main" id="{9EF82D02-5229-4BC0-8406-66C03D00DFF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60" y="2520"/>
                  <a:ext cx="1" cy="1"/>
                </a:xfrm>
                <a:custGeom>
                  <a:avLst/>
                  <a:gdLst>
                    <a:gd name="T0" fmla="*/ 0 w 1"/>
                    <a:gd name="T1" fmla="*/ 0 h 1"/>
                    <a:gd name="T2" fmla="*/ 1 w 1"/>
                    <a:gd name="T3" fmla="*/ 1 h 1"/>
                    <a:gd name="T4" fmla="*/ 0 w 1"/>
                    <a:gd name="T5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1" h="1">
                      <a:moveTo>
                        <a:pt x="0" y="0"/>
                      </a:moveTo>
                      <a:cubicBezTo>
                        <a:pt x="1" y="0"/>
                        <a:pt x="1" y="0"/>
                        <a:pt x="1" y="1"/>
                      </a:cubicBezTo>
                      <a:cubicBezTo>
                        <a:pt x="1" y="0"/>
                        <a:pt x="1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274" name="Freeform 1915">
                  <a:extLst>
                    <a:ext uri="{FF2B5EF4-FFF2-40B4-BE49-F238E27FC236}">
                      <a16:creationId xmlns:a16="http://schemas.microsoft.com/office/drawing/2014/main" id="{D46D9552-7E2C-4723-BE46-E8964C11816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61" y="2524"/>
                  <a:ext cx="1" cy="0"/>
                </a:xfrm>
                <a:custGeom>
                  <a:avLst/>
                  <a:gdLst>
                    <a:gd name="T0" fmla="*/ 0 w 1"/>
                    <a:gd name="T1" fmla="*/ 1 w 1"/>
                    <a:gd name="T2" fmla="*/ 0 w 1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</a:cxnLst>
                  <a:rect l="0" t="0" r="r" b="b"/>
                  <a:pathLst>
                    <a:path w="1">
                      <a:moveTo>
                        <a:pt x="0" y="0"/>
                      </a:moveTo>
                      <a:cubicBezTo>
                        <a:pt x="0" y="0"/>
                        <a:pt x="0" y="0"/>
                        <a:pt x="1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275" name="Freeform 1916">
                  <a:extLst>
                    <a:ext uri="{FF2B5EF4-FFF2-40B4-BE49-F238E27FC236}">
                      <a16:creationId xmlns:a16="http://schemas.microsoft.com/office/drawing/2014/main" id="{AC069732-F316-4920-B4A8-F927A804DF7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61" y="2524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276" name="Freeform 1917">
                  <a:extLst>
                    <a:ext uri="{FF2B5EF4-FFF2-40B4-BE49-F238E27FC236}">
                      <a16:creationId xmlns:a16="http://schemas.microsoft.com/office/drawing/2014/main" id="{F8848F00-D290-432D-96CA-313094F0A7D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27" y="2408"/>
                  <a:ext cx="0" cy="2"/>
                </a:xfrm>
                <a:custGeom>
                  <a:avLst/>
                  <a:gdLst>
                    <a:gd name="T0" fmla="*/ 2 h 2"/>
                    <a:gd name="T1" fmla="*/ 0 h 2"/>
                    <a:gd name="T2" fmla="*/ 2 h 2"/>
                  </a:gdLst>
                  <a:ahLst/>
                  <a:cxnLst>
                    <a:cxn ang="0">
                      <a:pos x="0" y="T0"/>
                    </a:cxn>
                    <a:cxn ang="0">
                      <a:pos x="0" y="T1"/>
                    </a:cxn>
                    <a:cxn ang="0">
                      <a:pos x="0" y="T2"/>
                    </a:cxn>
                  </a:cxnLst>
                  <a:rect l="0" t="0" r="r" b="b"/>
                  <a:pathLst>
                    <a:path h="2">
                      <a:moveTo>
                        <a:pt x="0" y="2"/>
                      </a:moveTo>
                      <a:cubicBezTo>
                        <a:pt x="0" y="2"/>
                        <a:pt x="0" y="1"/>
                        <a:pt x="0" y="0"/>
                      </a:cubicBezTo>
                      <a:cubicBezTo>
                        <a:pt x="0" y="1"/>
                        <a:pt x="0" y="2"/>
                        <a:pt x="0" y="2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277" name="Freeform 1918">
                  <a:extLst>
                    <a:ext uri="{FF2B5EF4-FFF2-40B4-BE49-F238E27FC236}">
                      <a16:creationId xmlns:a16="http://schemas.microsoft.com/office/drawing/2014/main" id="{0C8F88ED-AB58-4558-8B3A-F2B02C6635C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31" y="2070"/>
                  <a:ext cx="88" cy="91"/>
                </a:xfrm>
                <a:custGeom>
                  <a:avLst/>
                  <a:gdLst>
                    <a:gd name="T0" fmla="*/ 49 w 92"/>
                    <a:gd name="T1" fmla="*/ 5 h 95"/>
                    <a:gd name="T2" fmla="*/ 48 w 92"/>
                    <a:gd name="T3" fmla="*/ 5 h 95"/>
                    <a:gd name="T4" fmla="*/ 46 w 92"/>
                    <a:gd name="T5" fmla="*/ 4 h 95"/>
                    <a:gd name="T6" fmla="*/ 44 w 92"/>
                    <a:gd name="T7" fmla="*/ 3 h 95"/>
                    <a:gd name="T8" fmla="*/ 35 w 92"/>
                    <a:gd name="T9" fmla="*/ 0 h 95"/>
                    <a:gd name="T10" fmla="*/ 20 w 92"/>
                    <a:gd name="T11" fmla="*/ 2 h 95"/>
                    <a:gd name="T12" fmla="*/ 5 w 92"/>
                    <a:gd name="T13" fmla="*/ 12 h 95"/>
                    <a:gd name="T14" fmla="*/ 0 w 92"/>
                    <a:gd name="T15" fmla="*/ 32 h 95"/>
                    <a:gd name="T16" fmla="*/ 1 w 92"/>
                    <a:gd name="T17" fmla="*/ 33 h 95"/>
                    <a:gd name="T18" fmla="*/ 3 w 92"/>
                    <a:gd name="T19" fmla="*/ 35 h 95"/>
                    <a:gd name="T20" fmla="*/ 5 w 92"/>
                    <a:gd name="T21" fmla="*/ 37 h 95"/>
                    <a:gd name="T22" fmla="*/ 7 w 92"/>
                    <a:gd name="T23" fmla="*/ 39 h 95"/>
                    <a:gd name="T24" fmla="*/ 9 w 92"/>
                    <a:gd name="T25" fmla="*/ 41 h 95"/>
                    <a:gd name="T26" fmla="*/ 11 w 92"/>
                    <a:gd name="T27" fmla="*/ 43 h 95"/>
                    <a:gd name="T28" fmla="*/ 18 w 92"/>
                    <a:gd name="T29" fmla="*/ 48 h 95"/>
                    <a:gd name="T30" fmla="*/ 38 w 92"/>
                    <a:gd name="T31" fmla="*/ 59 h 95"/>
                    <a:gd name="T32" fmla="*/ 51 w 92"/>
                    <a:gd name="T33" fmla="*/ 65 h 95"/>
                    <a:gd name="T34" fmla="*/ 60 w 92"/>
                    <a:gd name="T35" fmla="*/ 71 h 95"/>
                    <a:gd name="T36" fmla="*/ 56 w 92"/>
                    <a:gd name="T37" fmla="*/ 77 h 95"/>
                    <a:gd name="T38" fmla="*/ 49 w 92"/>
                    <a:gd name="T39" fmla="*/ 92 h 95"/>
                    <a:gd name="T40" fmla="*/ 57 w 92"/>
                    <a:gd name="T41" fmla="*/ 94 h 95"/>
                    <a:gd name="T42" fmla="*/ 61 w 92"/>
                    <a:gd name="T43" fmla="*/ 94 h 95"/>
                    <a:gd name="T44" fmla="*/ 63 w 92"/>
                    <a:gd name="T45" fmla="*/ 94 h 95"/>
                    <a:gd name="T46" fmla="*/ 65 w 92"/>
                    <a:gd name="T47" fmla="*/ 94 h 95"/>
                    <a:gd name="T48" fmla="*/ 68 w 92"/>
                    <a:gd name="T49" fmla="*/ 95 h 95"/>
                    <a:gd name="T50" fmla="*/ 76 w 92"/>
                    <a:gd name="T51" fmla="*/ 93 h 95"/>
                    <a:gd name="T52" fmla="*/ 79 w 92"/>
                    <a:gd name="T53" fmla="*/ 91 h 95"/>
                    <a:gd name="T54" fmla="*/ 85 w 92"/>
                    <a:gd name="T55" fmla="*/ 88 h 95"/>
                    <a:gd name="T56" fmla="*/ 89 w 92"/>
                    <a:gd name="T57" fmla="*/ 75 h 95"/>
                    <a:gd name="T58" fmla="*/ 89 w 92"/>
                    <a:gd name="T59" fmla="*/ 72 h 95"/>
                    <a:gd name="T60" fmla="*/ 89 w 92"/>
                    <a:gd name="T61" fmla="*/ 71 h 95"/>
                    <a:gd name="T62" fmla="*/ 89 w 92"/>
                    <a:gd name="T63" fmla="*/ 70 h 95"/>
                    <a:gd name="T64" fmla="*/ 90 w 92"/>
                    <a:gd name="T65" fmla="*/ 68 h 95"/>
                    <a:gd name="T66" fmla="*/ 90 w 92"/>
                    <a:gd name="T67" fmla="*/ 67 h 95"/>
                    <a:gd name="T68" fmla="*/ 91 w 92"/>
                    <a:gd name="T69" fmla="*/ 54 h 95"/>
                    <a:gd name="T70" fmla="*/ 85 w 92"/>
                    <a:gd name="T71" fmla="*/ 55 h 95"/>
                    <a:gd name="T72" fmla="*/ 75 w 92"/>
                    <a:gd name="T73" fmla="*/ 42 h 95"/>
                    <a:gd name="T74" fmla="*/ 68 w 92"/>
                    <a:gd name="T75" fmla="*/ 35 h 95"/>
                    <a:gd name="T76" fmla="*/ 68 w 92"/>
                    <a:gd name="T77" fmla="*/ 35 h 95"/>
                    <a:gd name="T78" fmla="*/ 66 w 92"/>
                    <a:gd name="T79" fmla="*/ 34 h 95"/>
                    <a:gd name="T80" fmla="*/ 52 w 92"/>
                    <a:gd name="T81" fmla="*/ 31 h 95"/>
                    <a:gd name="T82" fmla="*/ 50 w 92"/>
                    <a:gd name="T83" fmla="*/ 13 h 95"/>
                    <a:gd name="T84" fmla="*/ 51 w 92"/>
                    <a:gd name="T85" fmla="*/ 6 h 95"/>
                    <a:gd name="T86" fmla="*/ 51 w 92"/>
                    <a:gd name="T87" fmla="*/ 6 h 95"/>
                    <a:gd name="T88" fmla="*/ 51 w 92"/>
                    <a:gd name="T89" fmla="*/ 5 h 95"/>
                    <a:gd name="T90" fmla="*/ 49 w 92"/>
                    <a:gd name="T91" fmla="*/ 5 h 9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</a:cxnLst>
                  <a:rect l="0" t="0" r="r" b="b"/>
                  <a:pathLst>
                    <a:path w="92" h="95">
                      <a:moveTo>
                        <a:pt x="49" y="5"/>
                      </a:moveTo>
                      <a:cubicBezTo>
                        <a:pt x="49" y="5"/>
                        <a:pt x="49" y="5"/>
                        <a:pt x="49" y="5"/>
                      </a:cubicBezTo>
                      <a:cubicBezTo>
                        <a:pt x="49" y="5"/>
                        <a:pt x="49" y="5"/>
                        <a:pt x="49" y="5"/>
                      </a:cubicBezTo>
                      <a:cubicBezTo>
                        <a:pt x="48" y="5"/>
                        <a:pt x="48" y="5"/>
                        <a:pt x="48" y="5"/>
                      </a:cubicBezTo>
                      <a:cubicBezTo>
                        <a:pt x="47" y="4"/>
                        <a:pt x="47" y="4"/>
                        <a:pt x="47" y="4"/>
                      </a:cubicBezTo>
                      <a:cubicBezTo>
                        <a:pt x="47" y="4"/>
                        <a:pt x="46" y="4"/>
                        <a:pt x="46" y="4"/>
                      </a:cubicBezTo>
                      <a:cubicBezTo>
                        <a:pt x="46" y="4"/>
                        <a:pt x="46" y="4"/>
                        <a:pt x="46" y="4"/>
                      </a:cubicBezTo>
                      <a:cubicBezTo>
                        <a:pt x="45" y="3"/>
                        <a:pt x="45" y="3"/>
                        <a:pt x="44" y="3"/>
                      </a:cubicBezTo>
                      <a:cubicBezTo>
                        <a:pt x="43" y="2"/>
                        <a:pt x="41" y="0"/>
                        <a:pt x="39" y="0"/>
                      </a:cubicBezTo>
                      <a:cubicBezTo>
                        <a:pt x="35" y="0"/>
                        <a:pt x="35" y="0"/>
                        <a:pt x="35" y="0"/>
                      </a:cubicBezTo>
                      <a:cubicBezTo>
                        <a:pt x="32" y="0"/>
                        <a:pt x="29" y="0"/>
                        <a:pt x="27" y="1"/>
                      </a:cubicBezTo>
                      <a:cubicBezTo>
                        <a:pt x="25" y="2"/>
                        <a:pt x="22" y="2"/>
                        <a:pt x="20" y="2"/>
                      </a:cubicBezTo>
                      <a:cubicBezTo>
                        <a:pt x="18" y="2"/>
                        <a:pt x="15" y="2"/>
                        <a:pt x="13" y="4"/>
                      </a:cubicBezTo>
                      <a:cubicBezTo>
                        <a:pt x="9" y="6"/>
                        <a:pt x="5" y="11"/>
                        <a:pt x="5" y="12"/>
                      </a:cubicBezTo>
                      <a:cubicBezTo>
                        <a:pt x="6" y="14"/>
                        <a:pt x="5" y="30"/>
                        <a:pt x="1" y="32"/>
                      </a:cubicBezTo>
                      <a:cubicBezTo>
                        <a:pt x="1" y="32"/>
                        <a:pt x="0" y="32"/>
                        <a:pt x="0" y="32"/>
                      </a:cubicBezTo>
                      <a:cubicBezTo>
                        <a:pt x="0" y="32"/>
                        <a:pt x="0" y="32"/>
                        <a:pt x="0" y="32"/>
                      </a:cubicBezTo>
                      <a:cubicBezTo>
                        <a:pt x="1" y="33"/>
                        <a:pt x="1" y="33"/>
                        <a:pt x="1" y="33"/>
                      </a:cubicBezTo>
                      <a:cubicBezTo>
                        <a:pt x="1" y="33"/>
                        <a:pt x="2" y="34"/>
                        <a:pt x="2" y="34"/>
                      </a:cubicBezTo>
                      <a:cubicBezTo>
                        <a:pt x="2" y="35"/>
                        <a:pt x="2" y="35"/>
                        <a:pt x="3" y="35"/>
                      </a:cubicBezTo>
                      <a:cubicBezTo>
                        <a:pt x="3" y="35"/>
                        <a:pt x="4" y="36"/>
                        <a:pt x="4" y="37"/>
                      </a:cubicBezTo>
                      <a:cubicBezTo>
                        <a:pt x="4" y="37"/>
                        <a:pt x="4" y="37"/>
                        <a:pt x="5" y="37"/>
                      </a:cubicBezTo>
                      <a:cubicBezTo>
                        <a:pt x="5" y="38"/>
                        <a:pt x="6" y="38"/>
                        <a:pt x="6" y="39"/>
                      </a:cubicBezTo>
                      <a:cubicBezTo>
                        <a:pt x="7" y="39"/>
                        <a:pt x="7" y="39"/>
                        <a:pt x="7" y="39"/>
                      </a:cubicBezTo>
                      <a:cubicBezTo>
                        <a:pt x="8" y="40"/>
                        <a:pt x="8" y="40"/>
                        <a:pt x="8" y="41"/>
                      </a:cubicBezTo>
                      <a:cubicBezTo>
                        <a:pt x="9" y="41"/>
                        <a:pt x="9" y="41"/>
                        <a:pt x="9" y="41"/>
                      </a:cubicBezTo>
                      <a:cubicBezTo>
                        <a:pt x="10" y="42"/>
                        <a:pt x="10" y="42"/>
                        <a:pt x="10" y="42"/>
                      </a:cubicBezTo>
                      <a:cubicBezTo>
                        <a:pt x="11" y="43"/>
                        <a:pt x="11" y="43"/>
                        <a:pt x="11" y="43"/>
                      </a:cubicBezTo>
                      <a:cubicBezTo>
                        <a:pt x="12" y="43"/>
                        <a:pt x="12" y="44"/>
                        <a:pt x="13" y="44"/>
                      </a:cubicBezTo>
                      <a:cubicBezTo>
                        <a:pt x="15" y="46"/>
                        <a:pt x="17" y="47"/>
                        <a:pt x="18" y="48"/>
                      </a:cubicBezTo>
                      <a:cubicBezTo>
                        <a:pt x="20" y="50"/>
                        <a:pt x="21" y="51"/>
                        <a:pt x="25" y="52"/>
                      </a:cubicBezTo>
                      <a:cubicBezTo>
                        <a:pt x="33" y="52"/>
                        <a:pt x="36" y="56"/>
                        <a:pt x="38" y="59"/>
                      </a:cubicBezTo>
                      <a:cubicBezTo>
                        <a:pt x="39" y="60"/>
                        <a:pt x="45" y="62"/>
                        <a:pt x="49" y="64"/>
                      </a:cubicBezTo>
                      <a:cubicBezTo>
                        <a:pt x="50" y="64"/>
                        <a:pt x="51" y="65"/>
                        <a:pt x="51" y="65"/>
                      </a:cubicBezTo>
                      <a:cubicBezTo>
                        <a:pt x="57" y="67"/>
                        <a:pt x="59" y="68"/>
                        <a:pt x="60" y="70"/>
                      </a:cubicBezTo>
                      <a:cubicBezTo>
                        <a:pt x="60" y="70"/>
                        <a:pt x="60" y="71"/>
                        <a:pt x="60" y="71"/>
                      </a:cubicBezTo>
                      <a:cubicBezTo>
                        <a:pt x="60" y="73"/>
                        <a:pt x="59" y="74"/>
                        <a:pt x="57" y="76"/>
                      </a:cubicBezTo>
                      <a:cubicBezTo>
                        <a:pt x="57" y="76"/>
                        <a:pt x="57" y="77"/>
                        <a:pt x="56" y="77"/>
                      </a:cubicBezTo>
                      <a:cubicBezTo>
                        <a:pt x="54" y="80"/>
                        <a:pt x="51" y="83"/>
                        <a:pt x="51" y="86"/>
                      </a:cubicBezTo>
                      <a:cubicBezTo>
                        <a:pt x="51" y="89"/>
                        <a:pt x="50" y="91"/>
                        <a:pt x="49" y="92"/>
                      </a:cubicBezTo>
                      <a:cubicBezTo>
                        <a:pt x="49" y="92"/>
                        <a:pt x="50" y="93"/>
                        <a:pt x="50" y="93"/>
                      </a:cubicBezTo>
                      <a:cubicBezTo>
                        <a:pt x="53" y="93"/>
                        <a:pt x="55" y="93"/>
                        <a:pt x="57" y="94"/>
                      </a:cubicBezTo>
                      <a:cubicBezTo>
                        <a:pt x="57" y="94"/>
                        <a:pt x="58" y="94"/>
                        <a:pt x="58" y="94"/>
                      </a:cubicBezTo>
                      <a:cubicBezTo>
                        <a:pt x="59" y="94"/>
                        <a:pt x="60" y="94"/>
                        <a:pt x="61" y="94"/>
                      </a:cubicBezTo>
                      <a:cubicBezTo>
                        <a:pt x="61" y="94"/>
                        <a:pt x="62" y="94"/>
                        <a:pt x="63" y="94"/>
                      </a:cubicBezTo>
                      <a:cubicBezTo>
                        <a:pt x="63" y="94"/>
                        <a:pt x="63" y="94"/>
                        <a:pt x="63" y="94"/>
                      </a:cubicBezTo>
                      <a:cubicBezTo>
                        <a:pt x="64" y="94"/>
                        <a:pt x="64" y="94"/>
                        <a:pt x="64" y="94"/>
                      </a:cubicBezTo>
                      <a:cubicBezTo>
                        <a:pt x="64" y="94"/>
                        <a:pt x="64" y="94"/>
                        <a:pt x="65" y="94"/>
                      </a:cubicBezTo>
                      <a:cubicBezTo>
                        <a:pt x="65" y="94"/>
                        <a:pt x="66" y="94"/>
                        <a:pt x="66" y="94"/>
                      </a:cubicBezTo>
                      <a:cubicBezTo>
                        <a:pt x="67" y="94"/>
                        <a:pt x="67" y="95"/>
                        <a:pt x="68" y="95"/>
                      </a:cubicBezTo>
                      <a:cubicBezTo>
                        <a:pt x="69" y="95"/>
                        <a:pt x="70" y="95"/>
                        <a:pt x="72" y="94"/>
                      </a:cubicBezTo>
                      <a:cubicBezTo>
                        <a:pt x="73" y="93"/>
                        <a:pt x="74" y="93"/>
                        <a:pt x="76" y="93"/>
                      </a:cubicBezTo>
                      <a:cubicBezTo>
                        <a:pt x="76" y="92"/>
                        <a:pt x="77" y="93"/>
                        <a:pt x="77" y="93"/>
                      </a:cubicBezTo>
                      <a:cubicBezTo>
                        <a:pt x="77" y="93"/>
                        <a:pt x="79" y="92"/>
                        <a:pt x="79" y="91"/>
                      </a:cubicBezTo>
                      <a:cubicBezTo>
                        <a:pt x="81" y="90"/>
                        <a:pt x="83" y="88"/>
                        <a:pt x="85" y="88"/>
                      </a:cubicBezTo>
                      <a:cubicBezTo>
                        <a:pt x="85" y="88"/>
                        <a:pt x="85" y="88"/>
                        <a:pt x="85" y="88"/>
                      </a:cubicBezTo>
                      <a:cubicBezTo>
                        <a:pt x="87" y="87"/>
                        <a:pt x="89" y="79"/>
                        <a:pt x="89" y="75"/>
                      </a:cubicBezTo>
                      <a:cubicBezTo>
                        <a:pt x="89" y="75"/>
                        <a:pt x="89" y="75"/>
                        <a:pt x="89" y="75"/>
                      </a:cubicBezTo>
                      <a:cubicBezTo>
                        <a:pt x="89" y="72"/>
                        <a:pt x="89" y="72"/>
                        <a:pt x="89" y="72"/>
                      </a:cubicBezTo>
                      <a:cubicBezTo>
                        <a:pt x="89" y="72"/>
                        <a:pt x="89" y="72"/>
                        <a:pt x="89" y="72"/>
                      </a:cubicBezTo>
                      <a:cubicBezTo>
                        <a:pt x="89" y="72"/>
                        <a:pt x="89" y="72"/>
                        <a:pt x="89" y="72"/>
                      </a:cubicBezTo>
                      <a:cubicBezTo>
                        <a:pt x="89" y="71"/>
                        <a:pt x="89" y="71"/>
                        <a:pt x="89" y="71"/>
                      </a:cubicBezTo>
                      <a:cubicBezTo>
                        <a:pt x="89" y="71"/>
                        <a:pt x="89" y="71"/>
                        <a:pt x="89" y="71"/>
                      </a:cubicBezTo>
                      <a:cubicBezTo>
                        <a:pt x="89" y="70"/>
                        <a:pt x="89" y="70"/>
                        <a:pt x="89" y="70"/>
                      </a:cubicBezTo>
                      <a:cubicBezTo>
                        <a:pt x="89" y="70"/>
                        <a:pt x="89" y="70"/>
                        <a:pt x="89" y="69"/>
                      </a:cubicBezTo>
                      <a:cubicBezTo>
                        <a:pt x="89" y="69"/>
                        <a:pt x="89" y="69"/>
                        <a:pt x="90" y="68"/>
                      </a:cubicBezTo>
                      <a:cubicBezTo>
                        <a:pt x="90" y="68"/>
                        <a:pt x="90" y="67"/>
                        <a:pt x="90" y="67"/>
                      </a:cubicBezTo>
                      <a:cubicBezTo>
                        <a:pt x="90" y="67"/>
                        <a:pt x="90" y="67"/>
                        <a:pt x="90" y="67"/>
                      </a:cubicBezTo>
                      <a:cubicBezTo>
                        <a:pt x="90" y="66"/>
                        <a:pt x="90" y="65"/>
                        <a:pt x="90" y="65"/>
                      </a:cubicBezTo>
                      <a:cubicBezTo>
                        <a:pt x="91" y="62"/>
                        <a:pt x="92" y="55"/>
                        <a:pt x="91" y="54"/>
                      </a:cubicBezTo>
                      <a:cubicBezTo>
                        <a:pt x="91" y="54"/>
                        <a:pt x="90" y="54"/>
                        <a:pt x="90" y="54"/>
                      </a:cubicBezTo>
                      <a:cubicBezTo>
                        <a:pt x="88" y="54"/>
                        <a:pt x="87" y="55"/>
                        <a:pt x="85" y="55"/>
                      </a:cubicBezTo>
                      <a:cubicBezTo>
                        <a:pt x="84" y="56"/>
                        <a:pt x="84" y="56"/>
                        <a:pt x="83" y="56"/>
                      </a:cubicBezTo>
                      <a:cubicBezTo>
                        <a:pt x="80" y="56"/>
                        <a:pt x="77" y="49"/>
                        <a:pt x="75" y="42"/>
                      </a:cubicBezTo>
                      <a:cubicBezTo>
                        <a:pt x="74" y="39"/>
                        <a:pt x="71" y="34"/>
                        <a:pt x="70" y="34"/>
                      </a:cubicBezTo>
                      <a:cubicBezTo>
                        <a:pt x="70" y="34"/>
                        <a:pt x="69" y="35"/>
                        <a:pt x="68" y="35"/>
                      </a:cubicBezTo>
                      <a:cubicBezTo>
                        <a:pt x="68" y="35"/>
                        <a:pt x="68" y="35"/>
                        <a:pt x="68" y="35"/>
                      </a:cubicBezTo>
                      <a:cubicBezTo>
                        <a:pt x="68" y="35"/>
                        <a:pt x="68" y="35"/>
                        <a:pt x="68" y="35"/>
                      </a:cubicBezTo>
                      <a:cubicBezTo>
                        <a:pt x="67" y="35"/>
                        <a:pt x="67" y="35"/>
                        <a:pt x="67" y="35"/>
                      </a:cubicBezTo>
                      <a:cubicBezTo>
                        <a:pt x="66" y="35"/>
                        <a:pt x="66" y="35"/>
                        <a:pt x="66" y="34"/>
                      </a:cubicBezTo>
                      <a:cubicBezTo>
                        <a:pt x="65" y="34"/>
                        <a:pt x="63" y="33"/>
                        <a:pt x="59" y="33"/>
                      </a:cubicBezTo>
                      <a:cubicBezTo>
                        <a:pt x="56" y="33"/>
                        <a:pt x="53" y="33"/>
                        <a:pt x="52" y="31"/>
                      </a:cubicBezTo>
                      <a:cubicBezTo>
                        <a:pt x="50" y="29"/>
                        <a:pt x="51" y="26"/>
                        <a:pt x="52" y="22"/>
                      </a:cubicBezTo>
                      <a:cubicBezTo>
                        <a:pt x="53" y="18"/>
                        <a:pt x="51" y="16"/>
                        <a:pt x="50" y="13"/>
                      </a:cubicBezTo>
                      <a:cubicBezTo>
                        <a:pt x="49" y="11"/>
                        <a:pt x="48" y="8"/>
                        <a:pt x="51" y="7"/>
                      </a:cubicBezTo>
                      <a:cubicBezTo>
                        <a:pt x="51" y="6"/>
                        <a:pt x="51" y="6"/>
                        <a:pt x="51" y="6"/>
                      </a:cubicBezTo>
                      <a:cubicBezTo>
                        <a:pt x="51" y="6"/>
                        <a:pt x="51" y="6"/>
                        <a:pt x="51" y="6"/>
                      </a:cubicBezTo>
                      <a:cubicBezTo>
                        <a:pt x="51" y="6"/>
                        <a:pt x="51" y="6"/>
                        <a:pt x="51" y="6"/>
                      </a:cubicBezTo>
                      <a:cubicBezTo>
                        <a:pt x="51" y="6"/>
                        <a:pt x="51" y="6"/>
                        <a:pt x="51" y="6"/>
                      </a:cubicBezTo>
                      <a:cubicBezTo>
                        <a:pt x="51" y="6"/>
                        <a:pt x="51" y="6"/>
                        <a:pt x="51" y="5"/>
                      </a:cubicBezTo>
                      <a:cubicBezTo>
                        <a:pt x="51" y="5"/>
                        <a:pt x="51" y="5"/>
                        <a:pt x="51" y="5"/>
                      </a:cubicBezTo>
                      <a:cubicBezTo>
                        <a:pt x="50" y="5"/>
                        <a:pt x="50" y="5"/>
                        <a:pt x="49" y="5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278" name="Freeform 1919">
                  <a:extLst>
                    <a:ext uri="{FF2B5EF4-FFF2-40B4-BE49-F238E27FC236}">
                      <a16:creationId xmlns:a16="http://schemas.microsoft.com/office/drawing/2014/main" id="{DCEAD377-6272-4755-8F39-F51350D09B1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16" y="2135"/>
                  <a:ext cx="1" cy="1"/>
                </a:xfrm>
                <a:custGeom>
                  <a:avLst/>
                  <a:gdLst>
                    <a:gd name="T0" fmla="*/ 1 w 1"/>
                    <a:gd name="T1" fmla="*/ 0 h 1"/>
                    <a:gd name="T2" fmla="*/ 0 w 1"/>
                    <a:gd name="T3" fmla="*/ 1 h 1"/>
                    <a:gd name="T4" fmla="*/ 1 w 1"/>
                    <a:gd name="T5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1" h="1">
                      <a:moveTo>
                        <a:pt x="1" y="0"/>
                      </a:moveTo>
                      <a:cubicBezTo>
                        <a:pt x="0" y="1"/>
                        <a:pt x="0" y="1"/>
                        <a:pt x="0" y="1"/>
                      </a:cubicBezTo>
                      <a:cubicBezTo>
                        <a:pt x="0" y="1"/>
                        <a:pt x="0" y="1"/>
                        <a:pt x="1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279" name="Freeform 1920">
                  <a:extLst>
                    <a:ext uri="{FF2B5EF4-FFF2-40B4-BE49-F238E27FC236}">
                      <a16:creationId xmlns:a16="http://schemas.microsoft.com/office/drawing/2014/main" id="{3473A72A-A427-4222-9B5C-BFEA55CFD8E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16" y="2137"/>
                  <a:ext cx="0" cy="1"/>
                </a:xfrm>
                <a:custGeom>
                  <a:avLst/>
                  <a:gdLst>
                    <a:gd name="T0" fmla="*/ 1 h 1"/>
                    <a:gd name="T1" fmla="*/ 0 h 1"/>
                    <a:gd name="T2" fmla="*/ 1 h 1"/>
                  </a:gdLst>
                  <a:ahLst/>
                  <a:cxnLst>
                    <a:cxn ang="0">
                      <a:pos x="0" y="T0"/>
                    </a:cxn>
                    <a:cxn ang="0">
                      <a:pos x="0" y="T1"/>
                    </a:cxn>
                    <a:cxn ang="0">
                      <a:pos x="0" y="T2"/>
                    </a:cxn>
                  </a:cxnLst>
                  <a:rect l="0" t="0" r="r" b="b"/>
                  <a:pathLst>
                    <a:path h="1">
                      <a:moveTo>
                        <a:pt x="0" y="1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0" y="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280" name="Freeform 1921">
                  <a:extLst>
                    <a:ext uri="{FF2B5EF4-FFF2-40B4-BE49-F238E27FC236}">
                      <a16:creationId xmlns:a16="http://schemas.microsoft.com/office/drawing/2014/main" id="{32CA6CA0-6B6C-414C-BD57-B10A75562C6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17" y="2134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281" name="Freeform 1922">
                  <a:extLst>
                    <a:ext uri="{FF2B5EF4-FFF2-40B4-BE49-F238E27FC236}">
                      <a16:creationId xmlns:a16="http://schemas.microsoft.com/office/drawing/2014/main" id="{AC732CD7-52AE-40CA-9CC2-9DDFEC3612F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95" y="2104"/>
                  <a:ext cx="1" cy="0"/>
                </a:xfrm>
                <a:custGeom>
                  <a:avLst/>
                  <a:gdLst>
                    <a:gd name="T0" fmla="*/ 1 w 1"/>
                    <a:gd name="T1" fmla="*/ 0 w 1"/>
                    <a:gd name="T2" fmla="*/ 1 w 1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</a:cxnLst>
                  <a:rect l="0" t="0" r="r" b="b"/>
                  <a:pathLst>
                    <a:path w="1">
                      <a:moveTo>
                        <a:pt x="1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1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282" name="Freeform 1923">
                  <a:extLst>
                    <a:ext uri="{FF2B5EF4-FFF2-40B4-BE49-F238E27FC236}">
                      <a16:creationId xmlns:a16="http://schemas.microsoft.com/office/drawing/2014/main" id="{A5A82E6D-311E-4CFA-B432-89BC4E0A0BB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80" y="2076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283" name="Freeform 1924">
                  <a:extLst>
                    <a:ext uri="{FF2B5EF4-FFF2-40B4-BE49-F238E27FC236}">
                      <a16:creationId xmlns:a16="http://schemas.microsoft.com/office/drawing/2014/main" id="{046F162C-B926-4C1C-95D6-0FB01FD6C9B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80" y="207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284" name="Freeform 1925">
                  <a:extLst>
                    <a:ext uri="{FF2B5EF4-FFF2-40B4-BE49-F238E27FC236}">
                      <a16:creationId xmlns:a16="http://schemas.microsoft.com/office/drawing/2014/main" id="{7CE23702-BD2B-49B9-A74A-9FE3AE15CF3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16" y="2139"/>
                  <a:ext cx="0" cy="3"/>
                </a:xfrm>
                <a:custGeom>
                  <a:avLst/>
                  <a:gdLst>
                    <a:gd name="T0" fmla="*/ 3 h 3"/>
                    <a:gd name="T1" fmla="*/ 3 h 3"/>
                    <a:gd name="T2" fmla="*/ 2 h 3"/>
                    <a:gd name="T3" fmla="*/ 0 h 3"/>
                    <a:gd name="T4" fmla="*/ 3 h 3"/>
                  </a:gdLst>
                  <a:ahLst/>
                  <a:cxnLst>
                    <a:cxn ang="0">
                      <a:pos x="0" y="T0"/>
                    </a:cxn>
                    <a:cxn ang="0">
                      <a:pos x="0" y="T1"/>
                    </a:cxn>
                    <a:cxn ang="0">
                      <a:pos x="0" y="T2"/>
                    </a:cxn>
                    <a:cxn ang="0">
                      <a:pos x="0" y="T3"/>
                    </a:cxn>
                    <a:cxn ang="0">
                      <a:pos x="0" y="T4"/>
                    </a:cxn>
                  </a:cxnLst>
                  <a:rect l="0" t="0" r="r" b="b"/>
                  <a:pathLst>
                    <a:path h="3">
                      <a:moveTo>
                        <a:pt x="0" y="3"/>
                      </a:moveTo>
                      <a:cubicBezTo>
                        <a:pt x="0" y="3"/>
                        <a:pt x="0" y="3"/>
                        <a:pt x="0" y="3"/>
                      </a:cubicBezTo>
                      <a:cubicBezTo>
                        <a:pt x="0" y="2"/>
                        <a:pt x="0" y="2"/>
                        <a:pt x="0" y="2"/>
                      </a:cubicBezTo>
                      <a:cubicBezTo>
                        <a:pt x="0" y="1"/>
                        <a:pt x="0" y="1"/>
                        <a:pt x="0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285" name="Freeform 1926">
                  <a:extLst>
                    <a:ext uri="{FF2B5EF4-FFF2-40B4-BE49-F238E27FC236}">
                      <a16:creationId xmlns:a16="http://schemas.microsoft.com/office/drawing/2014/main" id="{8D95F9AB-CE8F-40BA-9159-8229EDB26EB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80" y="2076"/>
                  <a:ext cx="0" cy="1"/>
                </a:xfrm>
                <a:custGeom>
                  <a:avLst/>
                  <a:gdLst>
                    <a:gd name="T0" fmla="*/ 0 h 1"/>
                    <a:gd name="T1" fmla="*/ 1 h 1"/>
                    <a:gd name="T2" fmla="*/ 0 h 1"/>
                  </a:gdLst>
                  <a:ahLst/>
                  <a:cxnLst>
                    <a:cxn ang="0">
                      <a:pos x="0" y="T0"/>
                    </a:cxn>
                    <a:cxn ang="0">
                      <a:pos x="0" y="T1"/>
                    </a:cxn>
                    <a:cxn ang="0">
                      <a:pos x="0" y="T2"/>
                    </a:cxn>
                  </a:cxnLst>
                  <a:rect l="0" t="0" r="r" b="b"/>
                  <a:pathLst>
                    <a:path h="1">
                      <a:moveTo>
                        <a:pt x="0" y="0"/>
                      </a:moveTo>
                      <a:cubicBezTo>
                        <a:pt x="0" y="0"/>
                        <a:pt x="0" y="0"/>
                        <a:pt x="0" y="1"/>
                      </a:cubicBezTo>
                      <a:cubicBezTo>
                        <a:pt x="0" y="0"/>
                        <a:pt x="0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286" name="Freeform 1927">
                  <a:extLst>
                    <a:ext uri="{FF2B5EF4-FFF2-40B4-BE49-F238E27FC236}">
                      <a16:creationId xmlns:a16="http://schemas.microsoft.com/office/drawing/2014/main" id="{ADB4A648-CA3B-4E3D-9192-3A477271936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11" y="2122"/>
                  <a:ext cx="6" cy="2"/>
                </a:xfrm>
                <a:custGeom>
                  <a:avLst/>
                  <a:gdLst>
                    <a:gd name="T0" fmla="*/ 7 w 7"/>
                    <a:gd name="T1" fmla="*/ 0 h 2"/>
                    <a:gd name="T2" fmla="*/ 2 w 7"/>
                    <a:gd name="T3" fmla="*/ 1 h 2"/>
                    <a:gd name="T4" fmla="*/ 0 w 7"/>
                    <a:gd name="T5" fmla="*/ 2 h 2"/>
                    <a:gd name="T6" fmla="*/ 2 w 7"/>
                    <a:gd name="T7" fmla="*/ 1 h 2"/>
                    <a:gd name="T8" fmla="*/ 7 w 7"/>
                    <a:gd name="T9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" h="2">
                      <a:moveTo>
                        <a:pt x="7" y="0"/>
                      </a:moveTo>
                      <a:cubicBezTo>
                        <a:pt x="5" y="0"/>
                        <a:pt x="4" y="1"/>
                        <a:pt x="2" y="1"/>
                      </a:cubicBezTo>
                      <a:cubicBezTo>
                        <a:pt x="1" y="2"/>
                        <a:pt x="1" y="2"/>
                        <a:pt x="0" y="2"/>
                      </a:cubicBezTo>
                      <a:cubicBezTo>
                        <a:pt x="1" y="2"/>
                        <a:pt x="1" y="2"/>
                        <a:pt x="2" y="1"/>
                      </a:cubicBezTo>
                      <a:cubicBezTo>
                        <a:pt x="4" y="1"/>
                        <a:pt x="5" y="0"/>
                        <a:pt x="7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287" name="Freeform 1928">
                  <a:extLst>
                    <a:ext uri="{FF2B5EF4-FFF2-40B4-BE49-F238E27FC236}">
                      <a16:creationId xmlns:a16="http://schemas.microsoft.com/office/drawing/2014/main" id="{10EBBAC2-A174-451D-9B1A-F53DBCFD81B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38" y="2107"/>
                  <a:ext cx="1" cy="2"/>
                </a:xfrm>
                <a:custGeom>
                  <a:avLst/>
                  <a:gdLst>
                    <a:gd name="T0" fmla="*/ 1 w 1"/>
                    <a:gd name="T1" fmla="*/ 2 h 2"/>
                    <a:gd name="T2" fmla="*/ 0 w 1"/>
                    <a:gd name="T3" fmla="*/ 0 h 2"/>
                    <a:gd name="T4" fmla="*/ 1 w 1"/>
                    <a:gd name="T5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1" h="2">
                      <a:moveTo>
                        <a:pt x="1" y="2"/>
                      </a:moveTo>
                      <a:cubicBezTo>
                        <a:pt x="1" y="1"/>
                        <a:pt x="1" y="1"/>
                        <a:pt x="0" y="0"/>
                      </a:cubicBezTo>
                      <a:cubicBezTo>
                        <a:pt x="1" y="1"/>
                        <a:pt x="1" y="1"/>
                        <a:pt x="1" y="2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288" name="Freeform 1929">
                  <a:extLst>
                    <a:ext uri="{FF2B5EF4-FFF2-40B4-BE49-F238E27FC236}">
                      <a16:creationId xmlns:a16="http://schemas.microsoft.com/office/drawing/2014/main" id="{29CC694C-8922-4D71-878C-252562EE432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90" y="2160"/>
                  <a:ext cx="2" cy="0"/>
                </a:xfrm>
                <a:custGeom>
                  <a:avLst/>
                  <a:gdLst>
                    <a:gd name="T0" fmla="*/ 0 w 2"/>
                    <a:gd name="T1" fmla="*/ 2 w 2"/>
                    <a:gd name="T2" fmla="*/ 0 w 2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</a:cxnLst>
                  <a:rect l="0" t="0" r="r" b="b"/>
                  <a:pathLst>
                    <a:path w="2">
                      <a:moveTo>
                        <a:pt x="0" y="0"/>
                      </a:moveTo>
                      <a:cubicBezTo>
                        <a:pt x="0" y="0"/>
                        <a:pt x="1" y="0"/>
                        <a:pt x="2" y="0"/>
                      </a:cubicBezTo>
                      <a:cubicBezTo>
                        <a:pt x="1" y="0"/>
                        <a:pt x="0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289" name="Freeform 1930">
                  <a:extLst>
                    <a:ext uri="{FF2B5EF4-FFF2-40B4-BE49-F238E27FC236}">
                      <a16:creationId xmlns:a16="http://schemas.microsoft.com/office/drawing/2014/main" id="{25685F98-B3CF-4530-8EB3-A2605E6E562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40" y="2109"/>
                  <a:ext cx="1" cy="1"/>
                </a:xfrm>
                <a:custGeom>
                  <a:avLst/>
                  <a:gdLst>
                    <a:gd name="T0" fmla="*/ 1 w 1"/>
                    <a:gd name="T1" fmla="*/ 1 h 1"/>
                    <a:gd name="T2" fmla="*/ 0 w 1"/>
                    <a:gd name="T3" fmla="*/ 0 h 1"/>
                    <a:gd name="T4" fmla="*/ 1 w 1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1" h="1">
                      <a:moveTo>
                        <a:pt x="1" y="1"/>
                      </a:moveTo>
                      <a:cubicBezTo>
                        <a:pt x="1" y="1"/>
                        <a:pt x="1" y="1"/>
                        <a:pt x="0" y="0"/>
                      </a:cubicBezTo>
                      <a:cubicBezTo>
                        <a:pt x="1" y="1"/>
                        <a:pt x="1" y="1"/>
                        <a:pt x="1" y="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290" name="Freeform 1931">
                  <a:extLst>
                    <a:ext uri="{FF2B5EF4-FFF2-40B4-BE49-F238E27FC236}">
                      <a16:creationId xmlns:a16="http://schemas.microsoft.com/office/drawing/2014/main" id="{A8C17528-44BB-4E3A-B845-61A60556A2C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86" y="2138"/>
                  <a:ext cx="3" cy="5"/>
                </a:xfrm>
                <a:custGeom>
                  <a:avLst/>
                  <a:gdLst>
                    <a:gd name="T0" fmla="*/ 3 w 3"/>
                    <a:gd name="T1" fmla="*/ 0 h 5"/>
                    <a:gd name="T2" fmla="*/ 0 w 3"/>
                    <a:gd name="T3" fmla="*/ 5 h 5"/>
                    <a:gd name="T4" fmla="*/ 3 w 3"/>
                    <a:gd name="T5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3" h="5">
                      <a:moveTo>
                        <a:pt x="3" y="0"/>
                      </a:moveTo>
                      <a:cubicBezTo>
                        <a:pt x="3" y="2"/>
                        <a:pt x="2" y="3"/>
                        <a:pt x="0" y="5"/>
                      </a:cubicBezTo>
                      <a:cubicBezTo>
                        <a:pt x="2" y="3"/>
                        <a:pt x="3" y="2"/>
                        <a:pt x="3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291" name="Freeform 1932">
                  <a:extLst>
                    <a:ext uri="{FF2B5EF4-FFF2-40B4-BE49-F238E27FC236}">
                      <a16:creationId xmlns:a16="http://schemas.microsoft.com/office/drawing/2014/main" id="{9F8973FA-635F-4B79-906A-BFDFCB83D5A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13" y="2156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292" name="Freeform 1933">
                  <a:extLst>
                    <a:ext uri="{FF2B5EF4-FFF2-40B4-BE49-F238E27FC236}">
                      <a16:creationId xmlns:a16="http://schemas.microsoft.com/office/drawing/2014/main" id="{A489ADEF-BAFF-4BEB-B1AE-28E5EB9353E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04" y="2158"/>
                  <a:ext cx="1" cy="1"/>
                </a:xfrm>
                <a:custGeom>
                  <a:avLst/>
                  <a:gdLst>
                    <a:gd name="T0" fmla="*/ 0 w 1"/>
                    <a:gd name="T1" fmla="*/ 1 h 1"/>
                    <a:gd name="T2" fmla="*/ 1 w 1"/>
                    <a:gd name="T3" fmla="*/ 1 h 1"/>
                    <a:gd name="T4" fmla="*/ 0 w 1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1" h="1">
                      <a:moveTo>
                        <a:pt x="0" y="1"/>
                      </a:moveTo>
                      <a:cubicBezTo>
                        <a:pt x="0" y="0"/>
                        <a:pt x="1" y="1"/>
                        <a:pt x="1" y="1"/>
                      </a:cubicBezTo>
                      <a:cubicBezTo>
                        <a:pt x="1" y="1"/>
                        <a:pt x="0" y="0"/>
                        <a:pt x="0" y="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293" name="Freeform 1934">
                  <a:extLst>
                    <a:ext uri="{FF2B5EF4-FFF2-40B4-BE49-F238E27FC236}">
                      <a16:creationId xmlns:a16="http://schemas.microsoft.com/office/drawing/2014/main" id="{BC8703F1-88BB-469F-8345-85859F2191F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94" y="2160"/>
                  <a:ext cx="2" cy="1"/>
                </a:xfrm>
                <a:custGeom>
                  <a:avLst/>
                  <a:gdLst>
                    <a:gd name="T0" fmla="*/ 2 w 2"/>
                    <a:gd name="T1" fmla="*/ 1 h 1"/>
                    <a:gd name="T2" fmla="*/ 0 w 2"/>
                    <a:gd name="T3" fmla="*/ 0 h 1"/>
                    <a:gd name="T4" fmla="*/ 2 w 2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" h="1">
                      <a:moveTo>
                        <a:pt x="2" y="1"/>
                      </a:moveTo>
                      <a:cubicBezTo>
                        <a:pt x="1" y="1"/>
                        <a:pt x="1" y="0"/>
                        <a:pt x="0" y="0"/>
                      </a:cubicBezTo>
                      <a:cubicBezTo>
                        <a:pt x="1" y="0"/>
                        <a:pt x="1" y="1"/>
                        <a:pt x="2" y="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294" name="Freeform 1935">
                  <a:extLst>
                    <a:ext uri="{FF2B5EF4-FFF2-40B4-BE49-F238E27FC236}">
                      <a16:creationId xmlns:a16="http://schemas.microsoft.com/office/drawing/2014/main" id="{160F675F-EA47-43A0-89B7-4B2985AD624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16" y="2139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295" name="Freeform 1936">
                  <a:extLst>
                    <a:ext uri="{FF2B5EF4-FFF2-40B4-BE49-F238E27FC236}">
                      <a16:creationId xmlns:a16="http://schemas.microsoft.com/office/drawing/2014/main" id="{83455665-3FF0-4EB6-9141-32B6AF7D8C3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93" y="2160"/>
                  <a:ext cx="0" cy="0"/>
                </a:xfrm>
                <a:custGeom>
                  <a:avLst/>
                  <a:gdLst>
                    <a:gd name="T0" fmla="*/ 1 w 1"/>
                    <a:gd name="T1" fmla="*/ 0 w 1"/>
                    <a:gd name="T2" fmla="*/ 1 w 1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</a:cxnLst>
                  <a:rect l="0" t="0" r="r" b="b"/>
                  <a:pathLst>
                    <a:path w="1">
                      <a:moveTo>
                        <a:pt x="1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1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296" name="Freeform 1937">
                  <a:extLst>
                    <a:ext uri="{FF2B5EF4-FFF2-40B4-BE49-F238E27FC236}">
                      <a16:creationId xmlns:a16="http://schemas.microsoft.com/office/drawing/2014/main" id="{03973E90-A143-4F39-8725-CA14281D28E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16" y="2138"/>
                  <a:ext cx="0" cy="1"/>
                </a:xfrm>
                <a:custGeom>
                  <a:avLst/>
                  <a:gdLst>
                    <a:gd name="T0" fmla="*/ 0 h 1"/>
                    <a:gd name="T1" fmla="*/ 1 h 1"/>
                    <a:gd name="T2" fmla="*/ 0 h 1"/>
                    <a:gd name="T3" fmla="*/ 0 h 1"/>
                  </a:gdLst>
                  <a:ahLst/>
                  <a:cxnLst>
                    <a:cxn ang="0">
                      <a:pos x="0" y="T0"/>
                    </a:cxn>
                    <a:cxn ang="0">
                      <a:pos x="0" y="T1"/>
                    </a:cxn>
                    <a:cxn ang="0">
                      <a:pos x="0" y="T2"/>
                    </a:cxn>
                    <a:cxn ang="0">
                      <a:pos x="0" y="T3"/>
                    </a:cxn>
                  </a:cxnLst>
                  <a:rect l="0" t="0" r="r" b="b"/>
                  <a:pathLst>
                    <a:path h="1">
                      <a:moveTo>
                        <a:pt x="0" y="0"/>
                      </a:moveTo>
                      <a:cubicBezTo>
                        <a:pt x="0" y="1"/>
                        <a:pt x="0" y="1"/>
                        <a:pt x="0" y="1"/>
                      </a:cubicBezTo>
                      <a:cubicBezTo>
                        <a:pt x="0" y="1"/>
                        <a:pt x="0" y="1"/>
                        <a:pt x="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297" name="Freeform 1938">
                  <a:extLst>
                    <a:ext uri="{FF2B5EF4-FFF2-40B4-BE49-F238E27FC236}">
                      <a16:creationId xmlns:a16="http://schemas.microsoft.com/office/drawing/2014/main" id="{658C45FF-5C44-4F6A-BAEE-81824781C3D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05" y="2157"/>
                  <a:ext cx="2" cy="2"/>
                </a:xfrm>
                <a:custGeom>
                  <a:avLst/>
                  <a:gdLst>
                    <a:gd name="T0" fmla="*/ 2 w 2"/>
                    <a:gd name="T1" fmla="*/ 0 h 2"/>
                    <a:gd name="T2" fmla="*/ 0 w 2"/>
                    <a:gd name="T3" fmla="*/ 2 h 2"/>
                    <a:gd name="T4" fmla="*/ 2 w 2"/>
                    <a:gd name="T5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" h="2">
                      <a:moveTo>
                        <a:pt x="2" y="0"/>
                      </a:moveTo>
                      <a:cubicBezTo>
                        <a:pt x="2" y="1"/>
                        <a:pt x="0" y="2"/>
                        <a:pt x="0" y="2"/>
                      </a:cubicBezTo>
                      <a:cubicBezTo>
                        <a:pt x="0" y="2"/>
                        <a:pt x="2" y="1"/>
                        <a:pt x="2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298" name="Freeform 1939">
                  <a:extLst>
                    <a:ext uri="{FF2B5EF4-FFF2-40B4-BE49-F238E27FC236}">
                      <a16:creationId xmlns:a16="http://schemas.microsoft.com/office/drawing/2014/main" id="{A97DF31F-8177-4B5C-BE3E-EB406FB544A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87" y="2160"/>
                  <a:ext cx="3" cy="0"/>
                </a:xfrm>
                <a:custGeom>
                  <a:avLst/>
                  <a:gdLst>
                    <a:gd name="T0" fmla="*/ 3 w 3"/>
                    <a:gd name="T1" fmla="*/ 0 w 3"/>
                    <a:gd name="T2" fmla="*/ 3 w 3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</a:cxnLst>
                  <a:rect l="0" t="0" r="r" b="b"/>
                  <a:pathLst>
                    <a:path w="3">
                      <a:moveTo>
                        <a:pt x="3" y="0"/>
                      </a:moveTo>
                      <a:cubicBezTo>
                        <a:pt x="2" y="0"/>
                        <a:pt x="1" y="0"/>
                        <a:pt x="0" y="0"/>
                      </a:cubicBezTo>
                      <a:cubicBezTo>
                        <a:pt x="1" y="0"/>
                        <a:pt x="2" y="0"/>
                        <a:pt x="3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299" name="Freeform 1940">
                  <a:extLst>
                    <a:ext uri="{FF2B5EF4-FFF2-40B4-BE49-F238E27FC236}">
                      <a16:creationId xmlns:a16="http://schemas.microsoft.com/office/drawing/2014/main" id="{EB9FD250-224E-4984-9592-678995B3811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36" y="2106"/>
                  <a:ext cx="1" cy="1"/>
                </a:xfrm>
                <a:custGeom>
                  <a:avLst/>
                  <a:gdLst>
                    <a:gd name="T0" fmla="*/ 1 w 1"/>
                    <a:gd name="T1" fmla="*/ 2 h 2"/>
                    <a:gd name="T2" fmla="*/ 0 w 1"/>
                    <a:gd name="T3" fmla="*/ 0 h 2"/>
                    <a:gd name="T4" fmla="*/ 1 w 1"/>
                    <a:gd name="T5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1" h="2">
                      <a:moveTo>
                        <a:pt x="1" y="2"/>
                      </a:moveTo>
                      <a:cubicBezTo>
                        <a:pt x="1" y="1"/>
                        <a:pt x="0" y="1"/>
                        <a:pt x="0" y="0"/>
                      </a:cubicBezTo>
                      <a:cubicBezTo>
                        <a:pt x="0" y="1"/>
                        <a:pt x="1" y="1"/>
                        <a:pt x="1" y="2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300" name="Freeform 1941">
                  <a:extLst>
                    <a:ext uri="{FF2B5EF4-FFF2-40B4-BE49-F238E27FC236}">
                      <a16:creationId xmlns:a16="http://schemas.microsoft.com/office/drawing/2014/main" id="{91C221C2-FEF3-47A4-BFAD-D0FC11B9769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32" y="2102"/>
                  <a:ext cx="1" cy="1"/>
                </a:xfrm>
                <a:custGeom>
                  <a:avLst/>
                  <a:gdLst>
                    <a:gd name="T0" fmla="*/ 1 w 1"/>
                    <a:gd name="T1" fmla="*/ 1 h 1"/>
                    <a:gd name="T2" fmla="*/ 0 w 1"/>
                    <a:gd name="T3" fmla="*/ 0 h 1"/>
                    <a:gd name="T4" fmla="*/ 1 w 1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1" h="1">
                      <a:moveTo>
                        <a:pt x="1" y="1"/>
                      </a:moveTo>
                      <a:cubicBezTo>
                        <a:pt x="1" y="1"/>
                        <a:pt x="0" y="0"/>
                        <a:pt x="0" y="0"/>
                      </a:cubicBezTo>
                      <a:cubicBezTo>
                        <a:pt x="0" y="0"/>
                        <a:pt x="1" y="1"/>
                        <a:pt x="1" y="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301" name="Freeform 1942">
                  <a:extLst>
                    <a:ext uri="{FF2B5EF4-FFF2-40B4-BE49-F238E27FC236}">
                      <a16:creationId xmlns:a16="http://schemas.microsoft.com/office/drawing/2014/main" id="{0BB0C843-1089-495A-BF37-6A725BA87E9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31" y="2101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302" name="Freeform 1943">
                  <a:extLst>
                    <a:ext uri="{FF2B5EF4-FFF2-40B4-BE49-F238E27FC236}">
                      <a16:creationId xmlns:a16="http://schemas.microsoft.com/office/drawing/2014/main" id="{148DE1D8-26C9-4907-B2F3-2C209398907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42" y="2111"/>
                  <a:ext cx="2" cy="1"/>
                </a:xfrm>
                <a:custGeom>
                  <a:avLst/>
                  <a:gdLst>
                    <a:gd name="T0" fmla="*/ 2 w 2"/>
                    <a:gd name="T1" fmla="*/ 1 h 1"/>
                    <a:gd name="T2" fmla="*/ 0 w 2"/>
                    <a:gd name="T3" fmla="*/ 0 h 1"/>
                    <a:gd name="T4" fmla="*/ 2 w 2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" h="1">
                      <a:moveTo>
                        <a:pt x="2" y="1"/>
                      </a:moveTo>
                      <a:cubicBezTo>
                        <a:pt x="1" y="1"/>
                        <a:pt x="1" y="0"/>
                        <a:pt x="0" y="0"/>
                      </a:cubicBezTo>
                      <a:cubicBezTo>
                        <a:pt x="1" y="0"/>
                        <a:pt x="1" y="1"/>
                        <a:pt x="2" y="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303" name="Freeform 1944">
                  <a:extLst>
                    <a:ext uri="{FF2B5EF4-FFF2-40B4-BE49-F238E27FC236}">
                      <a16:creationId xmlns:a16="http://schemas.microsoft.com/office/drawing/2014/main" id="{7A3F8D11-0B17-4EF7-8B14-192A0B9F089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34" y="2104"/>
                  <a:ext cx="1" cy="2"/>
                </a:xfrm>
                <a:custGeom>
                  <a:avLst/>
                  <a:gdLst>
                    <a:gd name="T0" fmla="*/ 1 w 1"/>
                    <a:gd name="T1" fmla="*/ 2 h 2"/>
                    <a:gd name="T2" fmla="*/ 0 w 1"/>
                    <a:gd name="T3" fmla="*/ 0 h 2"/>
                    <a:gd name="T4" fmla="*/ 1 w 1"/>
                    <a:gd name="T5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1" h="2">
                      <a:moveTo>
                        <a:pt x="1" y="2"/>
                      </a:moveTo>
                      <a:cubicBezTo>
                        <a:pt x="1" y="1"/>
                        <a:pt x="0" y="0"/>
                        <a:pt x="0" y="0"/>
                      </a:cubicBezTo>
                      <a:cubicBezTo>
                        <a:pt x="0" y="0"/>
                        <a:pt x="1" y="1"/>
                        <a:pt x="1" y="2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304" name="Freeform 1945">
                  <a:extLst>
                    <a:ext uri="{FF2B5EF4-FFF2-40B4-BE49-F238E27FC236}">
                      <a16:creationId xmlns:a16="http://schemas.microsoft.com/office/drawing/2014/main" id="{DCB9B91A-4444-49B7-8905-D10601B1E4D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16" y="2139"/>
                  <a:ext cx="0" cy="2"/>
                </a:xfrm>
                <a:custGeom>
                  <a:avLst/>
                  <a:gdLst>
                    <a:gd name="T0" fmla="*/ 2 h 2"/>
                    <a:gd name="T1" fmla="*/ 0 h 2"/>
                    <a:gd name="T2" fmla="*/ 0 h 2"/>
                    <a:gd name="T3" fmla="*/ 2 h 2"/>
                  </a:gdLst>
                  <a:ahLst/>
                  <a:cxnLst>
                    <a:cxn ang="0">
                      <a:pos x="0" y="T0"/>
                    </a:cxn>
                    <a:cxn ang="0">
                      <a:pos x="0" y="T1"/>
                    </a:cxn>
                    <a:cxn ang="0">
                      <a:pos x="0" y="T2"/>
                    </a:cxn>
                    <a:cxn ang="0">
                      <a:pos x="0" y="T3"/>
                    </a:cxn>
                  </a:cxnLst>
                  <a:rect l="0" t="0" r="r" b="b"/>
                  <a:pathLst>
                    <a:path h="2">
                      <a:moveTo>
                        <a:pt x="0" y="2"/>
                      </a:moveTo>
                      <a:cubicBezTo>
                        <a:pt x="0" y="1"/>
                        <a:pt x="0" y="1"/>
                        <a:pt x="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1"/>
                        <a:pt x="0" y="1"/>
                        <a:pt x="0" y="2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305" name="Freeform 1946">
                  <a:extLst>
                    <a:ext uri="{FF2B5EF4-FFF2-40B4-BE49-F238E27FC236}">
                      <a16:creationId xmlns:a16="http://schemas.microsoft.com/office/drawing/2014/main" id="{FCF4C3A3-2D05-43A9-9F78-841DE85E32B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16" y="2138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306" name="Freeform 1947">
                  <a:extLst>
                    <a:ext uri="{FF2B5EF4-FFF2-40B4-BE49-F238E27FC236}">
                      <a16:creationId xmlns:a16="http://schemas.microsoft.com/office/drawing/2014/main" id="{B615A4D3-783A-4A9B-95B5-E01BF9D0DB4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54" y="1721"/>
                  <a:ext cx="125" cy="178"/>
                </a:xfrm>
                <a:custGeom>
                  <a:avLst/>
                  <a:gdLst>
                    <a:gd name="T0" fmla="*/ 43 w 131"/>
                    <a:gd name="T1" fmla="*/ 140 h 186"/>
                    <a:gd name="T2" fmla="*/ 51 w 131"/>
                    <a:gd name="T3" fmla="*/ 147 h 186"/>
                    <a:gd name="T4" fmla="*/ 63 w 131"/>
                    <a:gd name="T5" fmla="*/ 161 h 186"/>
                    <a:gd name="T6" fmla="*/ 85 w 131"/>
                    <a:gd name="T7" fmla="*/ 166 h 186"/>
                    <a:gd name="T8" fmla="*/ 92 w 131"/>
                    <a:gd name="T9" fmla="*/ 165 h 186"/>
                    <a:gd name="T10" fmla="*/ 97 w 131"/>
                    <a:gd name="T11" fmla="*/ 179 h 186"/>
                    <a:gd name="T12" fmla="*/ 100 w 131"/>
                    <a:gd name="T13" fmla="*/ 185 h 186"/>
                    <a:gd name="T14" fmla="*/ 101 w 131"/>
                    <a:gd name="T15" fmla="*/ 185 h 186"/>
                    <a:gd name="T16" fmla="*/ 102 w 131"/>
                    <a:gd name="T17" fmla="*/ 182 h 186"/>
                    <a:gd name="T18" fmla="*/ 103 w 131"/>
                    <a:gd name="T19" fmla="*/ 177 h 186"/>
                    <a:gd name="T20" fmla="*/ 103 w 131"/>
                    <a:gd name="T21" fmla="*/ 173 h 186"/>
                    <a:gd name="T22" fmla="*/ 103 w 131"/>
                    <a:gd name="T23" fmla="*/ 133 h 186"/>
                    <a:gd name="T24" fmla="*/ 102 w 131"/>
                    <a:gd name="T25" fmla="*/ 128 h 186"/>
                    <a:gd name="T26" fmla="*/ 120 w 131"/>
                    <a:gd name="T27" fmla="*/ 119 h 186"/>
                    <a:gd name="T28" fmla="*/ 123 w 131"/>
                    <a:gd name="T29" fmla="*/ 119 h 186"/>
                    <a:gd name="T30" fmla="*/ 125 w 131"/>
                    <a:gd name="T31" fmla="*/ 118 h 186"/>
                    <a:gd name="T32" fmla="*/ 129 w 131"/>
                    <a:gd name="T33" fmla="*/ 117 h 186"/>
                    <a:gd name="T34" fmla="*/ 130 w 131"/>
                    <a:gd name="T35" fmla="*/ 116 h 186"/>
                    <a:gd name="T36" fmla="*/ 130 w 131"/>
                    <a:gd name="T37" fmla="*/ 114 h 186"/>
                    <a:gd name="T38" fmla="*/ 129 w 131"/>
                    <a:gd name="T39" fmla="*/ 101 h 186"/>
                    <a:gd name="T40" fmla="*/ 128 w 131"/>
                    <a:gd name="T41" fmla="*/ 72 h 186"/>
                    <a:gd name="T42" fmla="*/ 98 w 131"/>
                    <a:gd name="T43" fmla="*/ 64 h 186"/>
                    <a:gd name="T44" fmla="*/ 81 w 131"/>
                    <a:gd name="T45" fmla="*/ 63 h 186"/>
                    <a:gd name="T46" fmla="*/ 74 w 131"/>
                    <a:gd name="T47" fmla="*/ 61 h 186"/>
                    <a:gd name="T48" fmla="*/ 69 w 131"/>
                    <a:gd name="T49" fmla="*/ 43 h 186"/>
                    <a:gd name="T50" fmla="*/ 63 w 131"/>
                    <a:gd name="T51" fmla="*/ 39 h 186"/>
                    <a:gd name="T52" fmla="*/ 65 w 131"/>
                    <a:gd name="T53" fmla="*/ 24 h 186"/>
                    <a:gd name="T54" fmla="*/ 77 w 131"/>
                    <a:gd name="T55" fmla="*/ 7 h 186"/>
                    <a:gd name="T56" fmla="*/ 86 w 131"/>
                    <a:gd name="T57" fmla="*/ 2 h 186"/>
                    <a:gd name="T58" fmla="*/ 73 w 131"/>
                    <a:gd name="T59" fmla="*/ 7 h 186"/>
                    <a:gd name="T60" fmla="*/ 55 w 131"/>
                    <a:gd name="T61" fmla="*/ 14 h 186"/>
                    <a:gd name="T62" fmla="*/ 41 w 131"/>
                    <a:gd name="T63" fmla="*/ 19 h 186"/>
                    <a:gd name="T64" fmla="*/ 26 w 131"/>
                    <a:gd name="T65" fmla="*/ 45 h 186"/>
                    <a:gd name="T66" fmla="*/ 20 w 131"/>
                    <a:gd name="T67" fmla="*/ 51 h 186"/>
                    <a:gd name="T68" fmla="*/ 18 w 131"/>
                    <a:gd name="T69" fmla="*/ 53 h 186"/>
                    <a:gd name="T70" fmla="*/ 14 w 131"/>
                    <a:gd name="T71" fmla="*/ 56 h 186"/>
                    <a:gd name="T72" fmla="*/ 18 w 131"/>
                    <a:gd name="T73" fmla="*/ 68 h 186"/>
                    <a:gd name="T74" fmla="*/ 19 w 131"/>
                    <a:gd name="T75" fmla="*/ 102 h 186"/>
                    <a:gd name="T76" fmla="*/ 1 w 131"/>
                    <a:gd name="T77" fmla="*/ 121 h 186"/>
                    <a:gd name="T78" fmla="*/ 3 w 131"/>
                    <a:gd name="T79" fmla="*/ 124 h 186"/>
                    <a:gd name="T80" fmla="*/ 6 w 131"/>
                    <a:gd name="T81" fmla="*/ 126 h 186"/>
                    <a:gd name="T82" fmla="*/ 10 w 131"/>
                    <a:gd name="T83" fmla="*/ 128 h 186"/>
                    <a:gd name="T84" fmla="*/ 12 w 131"/>
                    <a:gd name="T85" fmla="*/ 129 h 186"/>
                    <a:gd name="T86" fmla="*/ 25 w 131"/>
                    <a:gd name="T87" fmla="*/ 136 h 186"/>
                    <a:gd name="T88" fmla="*/ 30 w 131"/>
                    <a:gd name="T89" fmla="*/ 134 h 186"/>
                    <a:gd name="T90" fmla="*/ 31 w 131"/>
                    <a:gd name="T91" fmla="*/ 135 h 186"/>
                    <a:gd name="T92" fmla="*/ 34 w 131"/>
                    <a:gd name="T93" fmla="*/ 137 h 186"/>
                    <a:gd name="T94" fmla="*/ 37 w 131"/>
                    <a:gd name="T95" fmla="*/ 141 h 18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</a:cxnLst>
                  <a:rect l="0" t="0" r="r" b="b"/>
                  <a:pathLst>
                    <a:path w="131" h="186">
                      <a:moveTo>
                        <a:pt x="38" y="141"/>
                      </a:moveTo>
                      <a:cubicBezTo>
                        <a:pt x="39" y="141"/>
                        <a:pt x="40" y="141"/>
                        <a:pt x="40" y="141"/>
                      </a:cubicBezTo>
                      <a:cubicBezTo>
                        <a:pt x="41" y="140"/>
                        <a:pt x="41" y="140"/>
                        <a:pt x="42" y="140"/>
                      </a:cubicBezTo>
                      <a:cubicBezTo>
                        <a:pt x="42" y="140"/>
                        <a:pt x="43" y="140"/>
                        <a:pt x="43" y="140"/>
                      </a:cubicBezTo>
                      <a:cubicBezTo>
                        <a:pt x="44" y="140"/>
                        <a:pt x="44" y="140"/>
                        <a:pt x="45" y="140"/>
                      </a:cubicBezTo>
                      <a:cubicBezTo>
                        <a:pt x="45" y="140"/>
                        <a:pt x="45" y="140"/>
                        <a:pt x="45" y="141"/>
                      </a:cubicBezTo>
                      <a:cubicBezTo>
                        <a:pt x="46" y="141"/>
                        <a:pt x="47" y="141"/>
                        <a:pt x="47" y="141"/>
                      </a:cubicBezTo>
                      <a:cubicBezTo>
                        <a:pt x="49" y="142"/>
                        <a:pt x="50" y="145"/>
                        <a:pt x="51" y="147"/>
                      </a:cubicBezTo>
                      <a:cubicBezTo>
                        <a:pt x="51" y="149"/>
                        <a:pt x="52" y="150"/>
                        <a:pt x="53" y="150"/>
                      </a:cubicBezTo>
                      <a:cubicBezTo>
                        <a:pt x="56" y="151"/>
                        <a:pt x="58" y="152"/>
                        <a:pt x="60" y="154"/>
                      </a:cubicBezTo>
                      <a:cubicBezTo>
                        <a:pt x="61" y="156"/>
                        <a:pt x="62" y="158"/>
                        <a:pt x="62" y="160"/>
                      </a:cubicBezTo>
                      <a:cubicBezTo>
                        <a:pt x="62" y="160"/>
                        <a:pt x="62" y="160"/>
                        <a:pt x="63" y="161"/>
                      </a:cubicBezTo>
                      <a:cubicBezTo>
                        <a:pt x="64" y="162"/>
                        <a:pt x="66" y="164"/>
                        <a:pt x="66" y="166"/>
                      </a:cubicBezTo>
                      <a:cubicBezTo>
                        <a:pt x="67" y="167"/>
                        <a:pt x="68" y="167"/>
                        <a:pt x="71" y="167"/>
                      </a:cubicBezTo>
                      <a:cubicBezTo>
                        <a:pt x="73" y="167"/>
                        <a:pt x="75" y="167"/>
                        <a:pt x="76" y="166"/>
                      </a:cubicBezTo>
                      <a:cubicBezTo>
                        <a:pt x="78" y="165"/>
                        <a:pt x="82" y="164"/>
                        <a:pt x="85" y="166"/>
                      </a:cubicBezTo>
                      <a:cubicBezTo>
                        <a:pt x="86" y="166"/>
                        <a:pt x="86" y="165"/>
                        <a:pt x="87" y="165"/>
                      </a:cubicBezTo>
                      <a:cubicBezTo>
                        <a:pt x="88" y="165"/>
                        <a:pt x="89" y="165"/>
                        <a:pt x="90" y="165"/>
                      </a:cubicBezTo>
                      <a:cubicBezTo>
                        <a:pt x="90" y="165"/>
                        <a:pt x="90" y="165"/>
                        <a:pt x="91" y="165"/>
                      </a:cubicBezTo>
                      <a:cubicBezTo>
                        <a:pt x="91" y="165"/>
                        <a:pt x="91" y="165"/>
                        <a:pt x="92" y="165"/>
                      </a:cubicBezTo>
                      <a:cubicBezTo>
                        <a:pt x="98" y="167"/>
                        <a:pt x="101" y="169"/>
                        <a:pt x="101" y="172"/>
                      </a:cubicBezTo>
                      <a:cubicBezTo>
                        <a:pt x="102" y="173"/>
                        <a:pt x="102" y="174"/>
                        <a:pt x="101" y="175"/>
                      </a:cubicBezTo>
                      <a:cubicBezTo>
                        <a:pt x="100" y="176"/>
                        <a:pt x="99" y="177"/>
                        <a:pt x="98" y="178"/>
                      </a:cubicBezTo>
                      <a:cubicBezTo>
                        <a:pt x="98" y="178"/>
                        <a:pt x="98" y="179"/>
                        <a:pt x="97" y="179"/>
                      </a:cubicBezTo>
                      <a:cubicBezTo>
                        <a:pt x="96" y="180"/>
                        <a:pt x="95" y="182"/>
                        <a:pt x="95" y="182"/>
                      </a:cubicBezTo>
                      <a:cubicBezTo>
                        <a:pt x="95" y="182"/>
                        <a:pt x="97" y="183"/>
                        <a:pt x="98" y="184"/>
                      </a:cubicBezTo>
                      <a:cubicBezTo>
                        <a:pt x="98" y="184"/>
                        <a:pt x="99" y="184"/>
                        <a:pt x="99" y="185"/>
                      </a:cubicBezTo>
                      <a:cubicBezTo>
                        <a:pt x="100" y="185"/>
                        <a:pt x="100" y="185"/>
                        <a:pt x="100" y="185"/>
                      </a:cubicBezTo>
                      <a:cubicBezTo>
                        <a:pt x="100" y="186"/>
                        <a:pt x="100" y="186"/>
                        <a:pt x="101" y="186"/>
                      </a:cubicBezTo>
                      <a:cubicBezTo>
                        <a:pt x="101" y="186"/>
                        <a:pt x="101" y="186"/>
                        <a:pt x="101" y="186"/>
                      </a:cubicBezTo>
                      <a:cubicBezTo>
                        <a:pt x="101" y="186"/>
                        <a:pt x="101" y="185"/>
                        <a:pt x="101" y="185"/>
                      </a:cubicBezTo>
                      <a:cubicBezTo>
                        <a:pt x="101" y="185"/>
                        <a:pt x="101" y="185"/>
                        <a:pt x="101" y="185"/>
                      </a:cubicBezTo>
                      <a:cubicBezTo>
                        <a:pt x="101" y="184"/>
                        <a:pt x="101" y="184"/>
                        <a:pt x="101" y="184"/>
                      </a:cubicBezTo>
                      <a:cubicBezTo>
                        <a:pt x="101" y="184"/>
                        <a:pt x="102" y="183"/>
                        <a:pt x="102" y="183"/>
                      </a:cubicBezTo>
                      <a:cubicBezTo>
                        <a:pt x="102" y="183"/>
                        <a:pt x="102" y="183"/>
                        <a:pt x="102" y="182"/>
                      </a:cubicBezTo>
                      <a:cubicBezTo>
                        <a:pt x="102" y="182"/>
                        <a:pt x="102" y="182"/>
                        <a:pt x="102" y="182"/>
                      </a:cubicBezTo>
                      <a:cubicBezTo>
                        <a:pt x="102" y="181"/>
                        <a:pt x="102" y="181"/>
                        <a:pt x="102" y="180"/>
                      </a:cubicBezTo>
                      <a:cubicBezTo>
                        <a:pt x="102" y="180"/>
                        <a:pt x="102" y="180"/>
                        <a:pt x="102" y="180"/>
                      </a:cubicBezTo>
                      <a:cubicBezTo>
                        <a:pt x="102" y="179"/>
                        <a:pt x="103" y="179"/>
                        <a:pt x="103" y="179"/>
                      </a:cubicBezTo>
                      <a:cubicBezTo>
                        <a:pt x="103" y="178"/>
                        <a:pt x="103" y="178"/>
                        <a:pt x="103" y="177"/>
                      </a:cubicBezTo>
                      <a:cubicBezTo>
                        <a:pt x="103" y="177"/>
                        <a:pt x="103" y="177"/>
                        <a:pt x="103" y="177"/>
                      </a:cubicBezTo>
                      <a:cubicBezTo>
                        <a:pt x="103" y="176"/>
                        <a:pt x="103" y="176"/>
                        <a:pt x="103" y="175"/>
                      </a:cubicBezTo>
                      <a:cubicBezTo>
                        <a:pt x="103" y="175"/>
                        <a:pt x="103" y="175"/>
                        <a:pt x="103" y="175"/>
                      </a:cubicBezTo>
                      <a:cubicBezTo>
                        <a:pt x="103" y="174"/>
                        <a:pt x="103" y="173"/>
                        <a:pt x="103" y="173"/>
                      </a:cubicBezTo>
                      <a:cubicBezTo>
                        <a:pt x="103" y="169"/>
                        <a:pt x="104" y="160"/>
                        <a:pt x="105" y="157"/>
                      </a:cubicBezTo>
                      <a:cubicBezTo>
                        <a:pt x="106" y="154"/>
                        <a:pt x="104" y="152"/>
                        <a:pt x="102" y="149"/>
                      </a:cubicBezTo>
                      <a:cubicBezTo>
                        <a:pt x="100" y="146"/>
                        <a:pt x="98" y="143"/>
                        <a:pt x="98" y="139"/>
                      </a:cubicBezTo>
                      <a:cubicBezTo>
                        <a:pt x="98" y="134"/>
                        <a:pt x="100" y="133"/>
                        <a:pt x="103" y="133"/>
                      </a:cubicBezTo>
                      <a:cubicBezTo>
                        <a:pt x="105" y="132"/>
                        <a:pt x="106" y="132"/>
                        <a:pt x="107" y="132"/>
                      </a:cubicBezTo>
                      <a:cubicBezTo>
                        <a:pt x="107" y="131"/>
                        <a:pt x="107" y="131"/>
                        <a:pt x="107" y="131"/>
                      </a:cubicBezTo>
                      <a:cubicBezTo>
                        <a:pt x="107" y="131"/>
                        <a:pt x="106" y="131"/>
                        <a:pt x="105" y="131"/>
                      </a:cubicBezTo>
                      <a:cubicBezTo>
                        <a:pt x="104" y="130"/>
                        <a:pt x="103" y="129"/>
                        <a:pt x="102" y="128"/>
                      </a:cubicBezTo>
                      <a:cubicBezTo>
                        <a:pt x="101" y="126"/>
                        <a:pt x="100" y="124"/>
                        <a:pt x="101" y="122"/>
                      </a:cubicBezTo>
                      <a:cubicBezTo>
                        <a:pt x="101" y="120"/>
                        <a:pt x="104" y="119"/>
                        <a:pt x="111" y="119"/>
                      </a:cubicBezTo>
                      <a:cubicBezTo>
                        <a:pt x="113" y="119"/>
                        <a:pt x="115" y="119"/>
                        <a:pt x="117" y="119"/>
                      </a:cubicBezTo>
                      <a:cubicBezTo>
                        <a:pt x="118" y="119"/>
                        <a:pt x="119" y="119"/>
                        <a:pt x="120" y="119"/>
                      </a:cubicBezTo>
                      <a:cubicBezTo>
                        <a:pt x="120" y="119"/>
                        <a:pt x="120" y="119"/>
                        <a:pt x="121" y="119"/>
                      </a:cubicBezTo>
                      <a:cubicBezTo>
                        <a:pt x="121" y="119"/>
                        <a:pt x="121" y="119"/>
                        <a:pt x="121" y="119"/>
                      </a:cubicBezTo>
                      <a:cubicBezTo>
                        <a:pt x="122" y="119"/>
                        <a:pt x="122" y="119"/>
                        <a:pt x="122" y="119"/>
                      </a:cubicBezTo>
                      <a:cubicBezTo>
                        <a:pt x="122" y="119"/>
                        <a:pt x="122" y="119"/>
                        <a:pt x="123" y="119"/>
                      </a:cubicBezTo>
                      <a:cubicBezTo>
                        <a:pt x="123" y="119"/>
                        <a:pt x="123" y="118"/>
                        <a:pt x="124" y="118"/>
                      </a:cubicBezTo>
                      <a:cubicBezTo>
                        <a:pt x="124" y="118"/>
                        <a:pt x="124" y="118"/>
                        <a:pt x="124" y="118"/>
                      </a:cubicBezTo>
                      <a:cubicBezTo>
                        <a:pt x="124" y="118"/>
                        <a:pt x="125" y="118"/>
                        <a:pt x="125" y="118"/>
                      </a:cubicBezTo>
                      <a:cubicBezTo>
                        <a:pt x="125" y="118"/>
                        <a:pt x="125" y="118"/>
                        <a:pt x="125" y="118"/>
                      </a:cubicBezTo>
                      <a:cubicBezTo>
                        <a:pt x="126" y="118"/>
                        <a:pt x="126" y="118"/>
                        <a:pt x="127" y="117"/>
                      </a:cubicBezTo>
                      <a:cubicBezTo>
                        <a:pt x="127" y="117"/>
                        <a:pt x="127" y="117"/>
                        <a:pt x="127" y="117"/>
                      </a:cubicBezTo>
                      <a:cubicBezTo>
                        <a:pt x="127" y="117"/>
                        <a:pt x="128" y="117"/>
                        <a:pt x="128" y="117"/>
                      </a:cubicBezTo>
                      <a:cubicBezTo>
                        <a:pt x="128" y="117"/>
                        <a:pt x="128" y="117"/>
                        <a:pt x="129" y="117"/>
                      </a:cubicBezTo>
                      <a:cubicBezTo>
                        <a:pt x="129" y="117"/>
                        <a:pt x="129" y="117"/>
                        <a:pt x="129" y="117"/>
                      </a:cubicBezTo>
                      <a:cubicBezTo>
                        <a:pt x="129" y="116"/>
                        <a:pt x="130" y="116"/>
                        <a:pt x="130" y="116"/>
                      </a:cubicBezTo>
                      <a:cubicBezTo>
                        <a:pt x="130" y="116"/>
                        <a:pt x="130" y="116"/>
                        <a:pt x="130" y="116"/>
                      </a:cubicBezTo>
                      <a:cubicBezTo>
                        <a:pt x="130" y="116"/>
                        <a:pt x="130" y="116"/>
                        <a:pt x="130" y="116"/>
                      </a:cubicBezTo>
                      <a:cubicBezTo>
                        <a:pt x="130" y="116"/>
                        <a:pt x="131" y="115"/>
                        <a:pt x="130" y="115"/>
                      </a:cubicBezTo>
                      <a:cubicBezTo>
                        <a:pt x="130" y="115"/>
                        <a:pt x="130" y="115"/>
                        <a:pt x="130" y="115"/>
                      </a:cubicBezTo>
                      <a:cubicBezTo>
                        <a:pt x="130" y="115"/>
                        <a:pt x="130" y="115"/>
                        <a:pt x="130" y="114"/>
                      </a:cubicBezTo>
                      <a:cubicBezTo>
                        <a:pt x="130" y="114"/>
                        <a:pt x="130" y="114"/>
                        <a:pt x="130" y="114"/>
                      </a:cubicBezTo>
                      <a:cubicBezTo>
                        <a:pt x="130" y="114"/>
                        <a:pt x="130" y="114"/>
                        <a:pt x="130" y="114"/>
                      </a:cubicBezTo>
                      <a:cubicBezTo>
                        <a:pt x="130" y="113"/>
                        <a:pt x="129" y="113"/>
                        <a:pt x="129" y="113"/>
                      </a:cubicBezTo>
                      <a:cubicBezTo>
                        <a:pt x="128" y="112"/>
                        <a:pt x="127" y="110"/>
                        <a:pt x="126" y="108"/>
                      </a:cubicBezTo>
                      <a:cubicBezTo>
                        <a:pt x="126" y="106"/>
                        <a:pt x="127" y="104"/>
                        <a:pt x="129" y="101"/>
                      </a:cubicBezTo>
                      <a:cubicBezTo>
                        <a:pt x="130" y="101"/>
                        <a:pt x="129" y="100"/>
                        <a:pt x="127" y="97"/>
                      </a:cubicBezTo>
                      <a:cubicBezTo>
                        <a:pt x="126" y="97"/>
                        <a:pt x="125" y="96"/>
                        <a:pt x="125" y="95"/>
                      </a:cubicBezTo>
                      <a:cubicBezTo>
                        <a:pt x="121" y="91"/>
                        <a:pt x="124" y="78"/>
                        <a:pt x="127" y="72"/>
                      </a:cubicBezTo>
                      <a:cubicBezTo>
                        <a:pt x="128" y="72"/>
                        <a:pt x="128" y="72"/>
                        <a:pt x="128" y="72"/>
                      </a:cubicBezTo>
                      <a:cubicBezTo>
                        <a:pt x="128" y="72"/>
                        <a:pt x="127" y="71"/>
                        <a:pt x="124" y="71"/>
                      </a:cubicBezTo>
                      <a:cubicBezTo>
                        <a:pt x="122" y="71"/>
                        <a:pt x="118" y="72"/>
                        <a:pt x="116" y="72"/>
                      </a:cubicBezTo>
                      <a:cubicBezTo>
                        <a:pt x="114" y="72"/>
                        <a:pt x="113" y="72"/>
                        <a:pt x="111" y="72"/>
                      </a:cubicBezTo>
                      <a:cubicBezTo>
                        <a:pt x="106" y="71"/>
                        <a:pt x="102" y="69"/>
                        <a:pt x="98" y="64"/>
                      </a:cubicBezTo>
                      <a:cubicBezTo>
                        <a:pt x="98" y="63"/>
                        <a:pt x="97" y="62"/>
                        <a:pt x="95" y="62"/>
                      </a:cubicBezTo>
                      <a:cubicBezTo>
                        <a:pt x="95" y="62"/>
                        <a:pt x="94" y="62"/>
                        <a:pt x="94" y="62"/>
                      </a:cubicBezTo>
                      <a:cubicBezTo>
                        <a:pt x="92" y="62"/>
                        <a:pt x="91" y="62"/>
                        <a:pt x="89" y="63"/>
                      </a:cubicBezTo>
                      <a:cubicBezTo>
                        <a:pt x="87" y="63"/>
                        <a:pt x="84" y="63"/>
                        <a:pt x="81" y="63"/>
                      </a:cubicBezTo>
                      <a:cubicBezTo>
                        <a:pt x="81" y="63"/>
                        <a:pt x="81" y="63"/>
                        <a:pt x="81" y="63"/>
                      </a:cubicBezTo>
                      <a:cubicBezTo>
                        <a:pt x="81" y="63"/>
                        <a:pt x="81" y="63"/>
                        <a:pt x="81" y="63"/>
                      </a:cubicBezTo>
                      <a:cubicBezTo>
                        <a:pt x="77" y="63"/>
                        <a:pt x="75" y="62"/>
                        <a:pt x="74" y="61"/>
                      </a:cubicBezTo>
                      <a:cubicBezTo>
                        <a:pt x="74" y="61"/>
                        <a:pt x="74" y="61"/>
                        <a:pt x="74" y="61"/>
                      </a:cubicBezTo>
                      <a:cubicBezTo>
                        <a:pt x="71" y="58"/>
                        <a:pt x="71" y="53"/>
                        <a:pt x="71" y="50"/>
                      </a:cubicBezTo>
                      <a:cubicBezTo>
                        <a:pt x="71" y="49"/>
                        <a:pt x="71" y="48"/>
                        <a:pt x="71" y="47"/>
                      </a:cubicBezTo>
                      <a:cubicBezTo>
                        <a:pt x="71" y="46"/>
                        <a:pt x="71" y="46"/>
                        <a:pt x="71" y="46"/>
                      </a:cubicBezTo>
                      <a:cubicBezTo>
                        <a:pt x="72" y="45"/>
                        <a:pt x="71" y="45"/>
                        <a:pt x="69" y="43"/>
                      </a:cubicBezTo>
                      <a:cubicBezTo>
                        <a:pt x="68" y="42"/>
                        <a:pt x="66" y="41"/>
                        <a:pt x="66" y="39"/>
                      </a:cubicBezTo>
                      <a:cubicBezTo>
                        <a:pt x="66" y="39"/>
                        <a:pt x="66" y="38"/>
                        <a:pt x="65" y="38"/>
                      </a:cubicBezTo>
                      <a:cubicBezTo>
                        <a:pt x="64" y="38"/>
                        <a:pt x="64" y="39"/>
                        <a:pt x="63" y="39"/>
                      </a:cubicBezTo>
                      <a:cubicBezTo>
                        <a:pt x="63" y="39"/>
                        <a:pt x="63" y="39"/>
                        <a:pt x="63" y="39"/>
                      </a:cubicBezTo>
                      <a:cubicBezTo>
                        <a:pt x="61" y="39"/>
                        <a:pt x="61" y="38"/>
                        <a:pt x="60" y="37"/>
                      </a:cubicBezTo>
                      <a:cubicBezTo>
                        <a:pt x="60" y="36"/>
                        <a:pt x="60" y="35"/>
                        <a:pt x="61" y="34"/>
                      </a:cubicBezTo>
                      <a:cubicBezTo>
                        <a:pt x="61" y="33"/>
                        <a:pt x="62" y="32"/>
                        <a:pt x="63" y="30"/>
                      </a:cubicBezTo>
                      <a:cubicBezTo>
                        <a:pt x="64" y="29"/>
                        <a:pt x="64" y="28"/>
                        <a:pt x="65" y="24"/>
                      </a:cubicBezTo>
                      <a:cubicBezTo>
                        <a:pt x="65" y="23"/>
                        <a:pt x="65" y="23"/>
                        <a:pt x="65" y="23"/>
                      </a:cubicBezTo>
                      <a:cubicBezTo>
                        <a:pt x="65" y="19"/>
                        <a:pt x="68" y="16"/>
                        <a:pt x="71" y="13"/>
                      </a:cubicBezTo>
                      <a:cubicBezTo>
                        <a:pt x="72" y="12"/>
                        <a:pt x="74" y="11"/>
                        <a:pt x="75" y="9"/>
                      </a:cubicBezTo>
                      <a:cubicBezTo>
                        <a:pt x="75" y="8"/>
                        <a:pt x="76" y="8"/>
                        <a:pt x="77" y="7"/>
                      </a:cubicBezTo>
                      <a:cubicBezTo>
                        <a:pt x="77" y="7"/>
                        <a:pt x="77" y="7"/>
                        <a:pt x="77" y="7"/>
                      </a:cubicBezTo>
                      <a:cubicBezTo>
                        <a:pt x="78" y="7"/>
                        <a:pt x="78" y="7"/>
                        <a:pt x="78" y="6"/>
                      </a:cubicBezTo>
                      <a:cubicBezTo>
                        <a:pt x="79" y="5"/>
                        <a:pt x="81" y="4"/>
                        <a:pt x="82" y="4"/>
                      </a:cubicBezTo>
                      <a:cubicBezTo>
                        <a:pt x="85" y="3"/>
                        <a:pt x="86" y="2"/>
                        <a:pt x="86" y="2"/>
                      </a:cubicBezTo>
                      <a:cubicBezTo>
                        <a:pt x="86" y="2"/>
                        <a:pt x="86" y="1"/>
                        <a:pt x="84" y="1"/>
                      </a:cubicBezTo>
                      <a:cubicBezTo>
                        <a:pt x="84" y="0"/>
                        <a:pt x="84" y="0"/>
                        <a:pt x="83" y="0"/>
                      </a:cubicBezTo>
                      <a:cubicBezTo>
                        <a:pt x="82" y="0"/>
                        <a:pt x="81" y="2"/>
                        <a:pt x="80" y="3"/>
                      </a:cubicBezTo>
                      <a:cubicBezTo>
                        <a:pt x="78" y="5"/>
                        <a:pt x="76" y="6"/>
                        <a:pt x="73" y="7"/>
                      </a:cubicBezTo>
                      <a:cubicBezTo>
                        <a:pt x="70" y="7"/>
                        <a:pt x="69" y="8"/>
                        <a:pt x="67" y="10"/>
                      </a:cubicBezTo>
                      <a:cubicBezTo>
                        <a:pt x="66" y="11"/>
                        <a:pt x="65" y="12"/>
                        <a:pt x="64" y="12"/>
                      </a:cubicBezTo>
                      <a:cubicBezTo>
                        <a:pt x="62" y="13"/>
                        <a:pt x="60" y="14"/>
                        <a:pt x="58" y="14"/>
                      </a:cubicBezTo>
                      <a:cubicBezTo>
                        <a:pt x="57" y="14"/>
                        <a:pt x="55" y="14"/>
                        <a:pt x="55" y="14"/>
                      </a:cubicBezTo>
                      <a:cubicBezTo>
                        <a:pt x="54" y="17"/>
                        <a:pt x="53" y="17"/>
                        <a:pt x="52" y="17"/>
                      </a:cubicBezTo>
                      <a:cubicBezTo>
                        <a:pt x="51" y="17"/>
                        <a:pt x="50" y="17"/>
                        <a:pt x="49" y="16"/>
                      </a:cubicBezTo>
                      <a:cubicBezTo>
                        <a:pt x="48" y="16"/>
                        <a:pt x="48" y="15"/>
                        <a:pt x="47" y="15"/>
                      </a:cubicBezTo>
                      <a:cubicBezTo>
                        <a:pt x="46" y="15"/>
                        <a:pt x="43" y="16"/>
                        <a:pt x="41" y="19"/>
                      </a:cubicBezTo>
                      <a:cubicBezTo>
                        <a:pt x="40" y="21"/>
                        <a:pt x="39" y="22"/>
                        <a:pt x="39" y="23"/>
                      </a:cubicBezTo>
                      <a:cubicBezTo>
                        <a:pt x="39" y="23"/>
                        <a:pt x="39" y="24"/>
                        <a:pt x="39" y="24"/>
                      </a:cubicBezTo>
                      <a:cubicBezTo>
                        <a:pt x="39" y="28"/>
                        <a:pt x="40" y="32"/>
                        <a:pt x="34" y="35"/>
                      </a:cubicBezTo>
                      <a:cubicBezTo>
                        <a:pt x="30" y="38"/>
                        <a:pt x="28" y="42"/>
                        <a:pt x="26" y="45"/>
                      </a:cubicBezTo>
                      <a:cubicBezTo>
                        <a:pt x="25" y="46"/>
                        <a:pt x="24" y="47"/>
                        <a:pt x="23" y="48"/>
                      </a:cubicBezTo>
                      <a:cubicBezTo>
                        <a:pt x="22" y="49"/>
                        <a:pt x="21" y="49"/>
                        <a:pt x="21" y="49"/>
                      </a:cubicBezTo>
                      <a:cubicBezTo>
                        <a:pt x="21" y="50"/>
                        <a:pt x="21" y="50"/>
                        <a:pt x="21" y="50"/>
                      </a:cubicBezTo>
                      <a:cubicBezTo>
                        <a:pt x="20" y="50"/>
                        <a:pt x="20" y="51"/>
                        <a:pt x="20" y="51"/>
                      </a:cubicBezTo>
                      <a:cubicBezTo>
                        <a:pt x="20" y="51"/>
                        <a:pt x="20" y="51"/>
                        <a:pt x="20" y="51"/>
                      </a:cubicBezTo>
                      <a:cubicBezTo>
                        <a:pt x="20" y="52"/>
                        <a:pt x="19" y="52"/>
                        <a:pt x="19" y="52"/>
                      </a:cubicBezTo>
                      <a:cubicBezTo>
                        <a:pt x="19" y="53"/>
                        <a:pt x="18" y="53"/>
                        <a:pt x="18" y="53"/>
                      </a:cubicBezTo>
                      <a:cubicBezTo>
                        <a:pt x="18" y="53"/>
                        <a:pt x="18" y="53"/>
                        <a:pt x="18" y="53"/>
                      </a:cubicBezTo>
                      <a:cubicBezTo>
                        <a:pt x="17" y="54"/>
                        <a:pt x="17" y="54"/>
                        <a:pt x="16" y="55"/>
                      </a:cubicBezTo>
                      <a:cubicBezTo>
                        <a:pt x="16" y="55"/>
                        <a:pt x="16" y="55"/>
                        <a:pt x="16" y="55"/>
                      </a:cubicBezTo>
                      <a:cubicBezTo>
                        <a:pt x="16" y="55"/>
                        <a:pt x="15" y="56"/>
                        <a:pt x="15" y="56"/>
                      </a:cubicBezTo>
                      <a:cubicBezTo>
                        <a:pt x="15" y="56"/>
                        <a:pt x="15" y="56"/>
                        <a:pt x="14" y="56"/>
                      </a:cubicBezTo>
                      <a:cubicBezTo>
                        <a:pt x="14" y="57"/>
                        <a:pt x="13" y="58"/>
                        <a:pt x="13" y="58"/>
                      </a:cubicBezTo>
                      <a:cubicBezTo>
                        <a:pt x="13" y="58"/>
                        <a:pt x="13" y="58"/>
                        <a:pt x="13" y="58"/>
                      </a:cubicBezTo>
                      <a:cubicBezTo>
                        <a:pt x="14" y="59"/>
                        <a:pt x="15" y="60"/>
                        <a:pt x="15" y="60"/>
                      </a:cubicBezTo>
                      <a:cubicBezTo>
                        <a:pt x="18" y="63"/>
                        <a:pt x="18" y="66"/>
                        <a:pt x="18" y="68"/>
                      </a:cubicBezTo>
                      <a:cubicBezTo>
                        <a:pt x="18" y="69"/>
                        <a:pt x="18" y="69"/>
                        <a:pt x="18" y="70"/>
                      </a:cubicBezTo>
                      <a:cubicBezTo>
                        <a:pt x="20" y="75"/>
                        <a:pt x="18" y="77"/>
                        <a:pt x="17" y="78"/>
                      </a:cubicBezTo>
                      <a:cubicBezTo>
                        <a:pt x="16" y="81"/>
                        <a:pt x="18" y="91"/>
                        <a:pt x="19" y="93"/>
                      </a:cubicBezTo>
                      <a:cubicBezTo>
                        <a:pt x="22" y="96"/>
                        <a:pt x="20" y="99"/>
                        <a:pt x="19" y="102"/>
                      </a:cubicBezTo>
                      <a:cubicBezTo>
                        <a:pt x="18" y="103"/>
                        <a:pt x="18" y="104"/>
                        <a:pt x="17" y="105"/>
                      </a:cubicBezTo>
                      <a:cubicBezTo>
                        <a:pt x="15" y="110"/>
                        <a:pt x="12" y="113"/>
                        <a:pt x="6" y="113"/>
                      </a:cubicBezTo>
                      <a:cubicBezTo>
                        <a:pt x="5" y="113"/>
                        <a:pt x="4" y="115"/>
                        <a:pt x="4" y="117"/>
                      </a:cubicBezTo>
                      <a:cubicBezTo>
                        <a:pt x="3" y="119"/>
                        <a:pt x="3" y="120"/>
                        <a:pt x="1" y="121"/>
                      </a:cubicBezTo>
                      <a:cubicBezTo>
                        <a:pt x="1" y="121"/>
                        <a:pt x="0" y="122"/>
                        <a:pt x="0" y="123"/>
                      </a:cubicBezTo>
                      <a:cubicBezTo>
                        <a:pt x="0" y="123"/>
                        <a:pt x="1" y="123"/>
                        <a:pt x="1" y="123"/>
                      </a:cubicBezTo>
                      <a:cubicBezTo>
                        <a:pt x="1" y="123"/>
                        <a:pt x="1" y="123"/>
                        <a:pt x="2" y="123"/>
                      </a:cubicBezTo>
                      <a:cubicBezTo>
                        <a:pt x="2" y="124"/>
                        <a:pt x="2" y="124"/>
                        <a:pt x="3" y="124"/>
                      </a:cubicBezTo>
                      <a:cubicBezTo>
                        <a:pt x="3" y="124"/>
                        <a:pt x="3" y="125"/>
                        <a:pt x="3" y="125"/>
                      </a:cubicBezTo>
                      <a:cubicBezTo>
                        <a:pt x="4" y="125"/>
                        <a:pt x="4" y="125"/>
                        <a:pt x="4" y="125"/>
                      </a:cubicBezTo>
                      <a:cubicBezTo>
                        <a:pt x="5" y="126"/>
                        <a:pt x="5" y="126"/>
                        <a:pt x="5" y="126"/>
                      </a:cubicBezTo>
                      <a:cubicBezTo>
                        <a:pt x="6" y="126"/>
                        <a:pt x="6" y="126"/>
                        <a:pt x="6" y="126"/>
                      </a:cubicBezTo>
                      <a:cubicBezTo>
                        <a:pt x="6" y="127"/>
                        <a:pt x="7" y="127"/>
                        <a:pt x="7" y="127"/>
                      </a:cubicBezTo>
                      <a:cubicBezTo>
                        <a:pt x="7" y="127"/>
                        <a:pt x="8" y="127"/>
                        <a:pt x="8" y="127"/>
                      </a:cubicBezTo>
                      <a:cubicBezTo>
                        <a:pt x="8" y="128"/>
                        <a:pt x="8" y="128"/>
                        <a:pt x="9" y="128"/>
                      </a:cubicBezTo>
                      <a:cubicBezTo>
                        <a:pt x="9" y="128"/>
                        <a:pt x="9" y="128"/>
                        <a:pt x="10" y="128"/>
                      </a:cubicBezTo>
                      <a:cubicBezTo>
                        <a:pt x="10" y="128"/>
                        <a:pt x="10" y="128"/>
                        <a:pt x="10" y="129"/>
                      </a:cubicBezTo>
                      <a:cubicBezTo>
                        <a:pt x="10" y="129"/>
                        <a:pt x="11" y="129"/>
                        <a:pt x="11" y="129"/>
                      </a:cubicBezTo>
                      <a:cubicBezTo>
                        <a:pt x="11" y="129"/>
                        <a:pt x="11" y="129"/>
                        <a:pt x="11" y="129"/>
                      </a:cubicBezTo>
                      <a:cubicBezTo>
                        <a:pt x="12" y="129"/>
                        <a:pt x="12" y="129"/>
                        <a:pt x="12" y="129"/>
                      </a:cubicBezTo>
                      <a:cubicBezTo>
                        <a:pt x="14" y="129"/>
                        <a:pt x="16" y="131"/>
                        <a:pt x="17" y="132"/>
                      </a:cubicBezTo>
                      <a:cubicBezTo>
                        <a:pt x="18" y="133"/>
                        <a:pt x="19" y="134"/>
                        <a:pt x="20" y="135"/>
                      </a:cubicBezTo>
                      <a:cubicBezTo>
                        <a:pt x="21" y="135"/>
                        <a:pt x="22" y="136"/>
                        <a:pt x="24" y="136"/>
                      </a:cubicBezTo>
                      <a:cubicBezTo>
                        <a:pt x="24" y="136"/>
                        <a:pt x="24" y="136"/>
                        <a:pt x="25" y="136"/>
                      </a:cubicBezTo>
                      <a:cubicBezTo>
                        <a:pt x="26" y="135"/>
                        <a:pt x="26" y="135"/>
                        <a:pt x="26" y="135"/>
                      </a:cubicBezTo>
                      <a:cubicBezTo>
                        <a:pt x="27" y="134"/>
                        <a:pt x="27" y="134"/>
                        <a:pt x="28" y="134"/>
                      </a:cubicBezTo>
                      <a:cubicBezTo>
                        <a:pt x="29" y="134"/>
                        <a:pt x="29" y="134"/>
                        <a:pt x="29" y="134"/>
                      </a:cubicBezTo>
                      <a:cubicBezTo>
                        <a:pt x="29" y="134"/>
                        <a:pt x="29" y="134"/>
                        <a:pt x="30" y="134"/>
                      </a:cubicBezTo>
                      <a:cubicBezTo>
                        <a:pt x="30" y="134"/>
                        <a:pt x="30" y="134"/>
                        <a:pt x="30" y="134"/>
                      </a:cubicBezTo>
                      <a:cubicBezTo>
                        <a:pt x="30" y="135"/>
                        <a:pt x="30" y="135"/>
                        <a:pt x="30" y="135"/>
                      </a:cubicBezTo>
                      <a:cubicBezTo>
                        <a:pt x="31" y="135"/>
                        <a:pt x="31" y="135"/>
                        <a:pt x="31" y="135"/>
                      </a:cubicBezTo>
                      <a:cubicBezTo>
                        <a:pt x="31" y="135"/>
                        <a:pt x="31" y="135"/>
                        <a:pt x="31" y="135"/>
                      </a:cubicBezTo>
                      <a:cubicBezTo>
                        <a:pt x="32" y="136"/>
                        <a:pt x="32" y="136"/>
                        <a:pt x="32" y="136"/>
                      </a:cubicBezTo>
                      <a:cubicBezTo>
                        <a:pt x="32" y="136"/>
                        <a:pt x="32" y="136"/>
                        <a:pt x="32" y="136"/>
                      </a:cubicBezTo>
                      <a:cubicBezTo>
                        <a:pt x="33" y="136"/>
                        <a:pt x="33" y="137"/>
                        <a:pt x="33" y="137"/>
                      </a:cubicBezTo>
                      <a:cubicBezTo>
                        <a:pt x="33" y="137"/>
                        <a:pt x="33" y="137"/>
                        <a:pt x="34" y="137"/>
                      </a:cubicBezTo>
                      <a:cubicBezTo>
                        <a:pt x="34" y="138"/>
                        <a:pt x="34" y="138"/>
                        <a:pt x="34" y="138"/>
                      </a:cubicBezTo>
                      <a:cubicBezTo>
                        <a:pt x="35" y="138"/>
                        <a:pt x="35" y="139"/>
                        <a:pt x="35" y="139"/>
                      </a:cubicBezTo>
                      <a:cubicBezTo>
                        <a:pt x="35" y="139"/>
                        <a:pt x="35" y="139"/>
                        <a:pt x="36" y="139"/>
                      </a:cubicBezTo>
                      <a:cubicBezTo>
                        <a:pt x="36" y="140"/>
                        <a:pt x="36" y="140"/>
                        <a:pt x="37" y="141"/>
                      </a:cubicBezTo>
                      <a:cubicBezTo>
                        <a:pt x="37" y="141"/>
                        <a:pt x="37" y="141"/>
                        <a:pt x="37" y="141"/>
                      </a:cubicBezTo>
                      <a:cubicBezTo>
                        <a:pt x="38" y="141"/>
                        <a:pt x="38" y="141"/>
                        <a:pt x="38" y="14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307" name="Freeform 1948">
                  <a:extLst>
                    <a:ext uri="{FF2B5EF4-FFF2-40B4-BE49-F238E27FC236}">
                      <a16:creationId xmlns:a16="http://schemas.microsoft.com/office/drawing/2014/main" id="{5B5E09A4-9DAD-4240-82E5-E2A93A1B499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77" y="1833"/>
                  <a:ext cx="1" cy="0"/>
                </a:xfrm>
                <a:custGeom>
                  <a:avLst/>
                  <a:gdLst>
                    <a:gd name="T0" fmla="*/ 0 w 1"/>
                    <a:gd name="T1" fmla="*/ 1 w 1"/>
                    <a:gd name="T2" fmla="*/ 0 w 1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</a:cxnLst>
                  <a:rect l="0" t="0" r="r" b="b"/>
                  <a:pathLst>
                    <a:path w="1">
                      <a:moveTo>
                        <a:pt x="0" y="0"/>
                      </a:moveTo>
                      <a:cubicBezTo>
                        <a:pt x="0" y="0"/>
                        <a:pt x="0" y="0"/>
                        <a:pt x="1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308" name="Freeform 1949">
                  <a:extLst>
                    <a:ext uri="{FF2B5EF4-FFF2-40B4-BE49-F238E27FC236}">
                      <a16:creationId xmlns:a16="http://schemas.microsoft.com/office/drawing/2014/main" id="{ACC23DE2-D169-404E-ACAA-0AF84D372E5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51" y="1899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309" name="Freeform 1950">
                  <a:extLst>
                    <a:ext uri="{FF2B5EF4-FFF2-40B4-BE49-F238E27FC236}">
                      <a16:creationId xmlns:a16="http://schemas.microsoft.com/office/drawing/2014/main" id="{A3737874-0B9A-4677-9133-84469B64F4C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51" y="1896"/>
                  <a:ext cx="1" cy="1"/>
                </a:xfrm>
                <a:custGeom>
                  <a:avLst/>
                  <a:gdLst>
                    <a:gd name="T0" fmla="*/ 0 w 1"/>
                    <a:gd name="T1" fmla="*/ 1 h 1"/>
                    <a:gd name="T2" fmla="*/ 1 w 1"/>
                    <a:gd name="T3" fmla="*/ 0 h 1"/>
                    <a:gd name="T4" fmla="*/ 0 w 1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1" h="1">
                      <a:moveTo>
                        <a:pt x="0" y="1"/>
                      </a:moveTo>
                      <a:cubicBezTo>
                        <a:pt x="0" y="1"/>
                        <a:pt x="1" y="0"/>
                        <a:pt x="1" y="0"/>
                      </a:cubicBezTo>
                      <a:cubicBezTo>
                        <a:pt x="1" y="0"/>
                        <a:pt x="0" y="1"/>
                        <a:pt x="0" y="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310" name="Freeform 1951">
                  <a:extLst>
                    <a:ext uri="{FF2B5EF4-FFF2-40B4-BE49-F238E27FC236}">
                      <a16:creationId xmlns:a16="http://schemas.microsoft.com/office/drawing/2014/main" id="{F41FC202-5D9B-40F9-AFC3-28BECD98A4D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52" y="189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311" name="Freeform 1952">
                  <a:extLst>
                    <a:ext uri="{FF2B5EF4-FFF2-40B4-BE49-F238E27FC236}">
                      <a16:creationId xmlns:a16="http://schemas.microsoft.com/office/drawing/2014/main" id="{F95345B9-0C38-40C3-B8A1-1277B623757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51" y="1898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312" name="Freeform 1953">
                  <a:extLst>
                    <a:ext uri="{FF2B5EF4-FFF2-40B4-BE49-F238E27FC236}">
                      <a16:creationId xmlns:a16="http://schemas.microsoft.com/office/drawing/2014/main" id="{AC2B054D-DE61-404D-84D6-DD9B82E36BE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70" y="183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313" name="Freeform 1954">
                  <a:extLst>
                    <a:ext uri="{FF2B5EF4-FFF2-40B4-BE49-F238E27FC236}">
                      <a16:creationId xmlns:a16="http://schemas.microsoft.com/office/drawing/2014/main" id="{E6ED8526-2E89-4ABB-BD66-59259D8A36E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53" y="1888"/>
                  <a:ext cx="0" cy="2"/>
                </a:xfrm>
                <a:custGeom>
                  <a:avLst/>
                  <a:gdLst>
                    <a:gd name="T0" fmla="*/ 2 h 2"/>
                    <a:gd name="T1" fmla="*/ 0 h 2"/>
                    <a:gd name="T2" fmla="*/ 2 h 2"/>
                  </a:gdLst>
                  <a:ahLst/>
                  <a:cxnLst>
                    <a:cxn ang="0">
                      <a:pos x="0" y="T0"/>
                    </a:cxn>
                    <a:cxn ang="0">
                      <a:pos x="0" y="T1"/>
                    </a:cxn>
                    <a:cxn ang="0">
                      <a:pos x="0" y="T2"/>
                    </a:cxn>
                  </a:cxnLst>
                  <a:rect l="0" t="0" r="r" b="b"/>
                  <a:pathLst>
                    <a:path h="2">
                      <a:moveTo>
                        <a:pt x="0" y="2"/>
                      </a:moveTo>
                      <a:cubicBezTo>
                        <a:pt x="0" y="1"/>
                        <a:pt x="0" y="1"/>
                        <a:pt x="0" y="0"/>
                      </a:cubicBezTo>
                      <a:cubicBezTo>
                        <a:pt x="0" y="1"/>
                        <a:pt x="0" y="1"/>
                        <a:pt x="0" y="2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314" name="Freeform 1955">
                  <a:extLst>
                    <a:ext uri="{FF2B5EF4-FFF2-40B4-BE49-F238E27FC236}">
                      <a16:creationId xmlns:a16="http://schemas.microsoft.com/office/drawing/2014/main" id="{1AC0C051-B542-4F87-AA4F-FC967CBAEEB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53" y="1887"/>
                  <a:ext cx="0" cy="1"/>
                </a:xfrm>
                <a:custGeom>
                  <a:avLst/>
                  <a:gdLst>
                    <a:gd name="T0" fmla="*/ 2 h 2"/>
                    <a:gd name="T1" fmla="*/ 0 h 2"/>
                    <a:gd name="T2" fmla="*/ 2 h 2"/>
                  </a:gdLst>
                  <a:ahLst/>
                  <a:cxnLst>
                    <a:cxn ang="0">
                      <a:pos x="0" y="T0"/>
                    </a:cxn>
                    <a:cxn ang="0">
                      <a:pos x="0" y="T1"/>
                    </a:cxn>
                    <a:cxn ang="0">
                      <a:pos x="0" y="T2"/>
                    </a:cxn>
                  </a:cxnLst>
                  <a:rect l="0" t="0" r="r" b="b"/>
                  <a:pathLst>
                    <a:path h="2">
                      <a:moveTo>
                        <a:pt x="0" y="2"/>
                      </a:moveTo>
                      <a:cubicBezTo>
                        <a:pt x="0" y="1"/>
                        <a:pt x="0" y="0"/>
                        <a:pt x="0" y="0"/>
                      </a:cubicBezTo>
                      <a:cubicBezTo>
                        <a:pt x="0" y="0"/>
                        <a:pt x="0" y="1"/>
                        <a:pt x="0" y="2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315" name="Freeform 1956">
                  <a:extLst>
                    <a:ext uri="{FF2B5EF4-FFF2-40B4-BE49-F238E27FC236}">
                      <a16:creationId xmlns:a16="http://schemas.microsoft.com/office/drawing/2014/main" id="{37107600-3413-470E-B141-2FB944EF0AA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78" y="1832"/>
                  <a:ext cx="1" cy="1"/>
                </a:xfrm>
                <a:custGeom>
                  <a:avLst/>
                  <a:gdLst>
                    <a:gd name="T0" fmla="*/ 1 w 1"/>
                    <a:gd name="T1" fmla="*/ 0 h 1"/>
                    <a:gd name="T2" fmla="*/ 1 w 1"/>
                    <a:gd name="T3" fmla="*/ 0 h 1"/>
                    <a:gd name="T4" fmla="*/ 1 w 1"/>
                    <a:gd name="T5" fmla="*/ 0 h 1"/>
                    <a:gd name="T6" fmla="*/ 0 w 1"/>
                    <a:gd name="T7" fmla="*/ 1 h 1"/>
                    <a:gd name="T8" fmla="*/ 0 w 1"/>
                    <a:gd name="T9" fmla="*/ 0 h 1"/>
                    <a:gd name="T10" fmla="*/ 1 w 1"/>
                    <a:gd name="T11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1" h="1">
                      <a:moveTo>
                        <a:pt x="1" y="0"/>
                      </a:moveTo>
                      <a:cubicBezTo>
                        <a:pt x="1" y="0"/>
                        <a:pt x="1" y="0"/>
                        <a:pt x="1" y="0"/>
                      </a:cubicBezTo>
                      <a:cubicBezTo>
                        <a:pt x="1" y="0"/>
                        <a:pt x="1" y="0"/>
                        <a:pt x="1" y="0"/>
                      </a:cubicBezTo>
                      <a:cubicBezTo>
                        <a:pt x="1" y="0"/>
                        <a:pt x="0" y="0"/>
                        <a:pt x="0" y="1"/>
                      </a:cubicBezTo>
                      <a:cubicBezTo>
                        <a:pt x="0" y="0"/>
                        <a:pt x="0" y="0"/>
                        <a:pt x="0" y="0"/>
                      </a:cubicBezTo>
                      <a:lnTo>
                        <a:pt x="1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316" name="Freeform 1957">
                  <a:extLst>
                    <a:ext uri="{FF2B5EF4-FFF2-40B4-BE49-F238E27FC236}">
                      <a16:creationId xmlns:a16="http://schemas.microsoft.com/office/drawing/2014/main" id="{D44CE1BF-B24D-49F8-BE09-78B98DC4885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71" y="1835"/>
                  <a:ext cx="1" cy="0"/>
                </a:xfrm>
                <a:custGeom>
                  <a:avLst/>
                  <a:gdLst>
                    <a:gd name="T0" fmla="*/ 0 w 1"/>
                    <a:gd name="T1" fmla="*/ 1 w 1"/>
                    <a:gd name="T2" fmla="*/ 0 w 1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</a:cxnLst>
                  <a:rect l="0" t="0" r="r" b="b"/>
                  <a:pathLst>
                    <a:path w="1">
                      <a:moveTo>
                        <a:pt x="0" y="0"/>
                      </a:moveTo>
                      <a:cubicBezTo>
                        <a:pt x="0" y="0"/>
                        <a:pt x="0" y="0"/>
                        <a:pt x="1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317" name="Freeform 1958">
                  <a:extLst>
                    <a:ext uri="{FF2B5EF4-FFF2-40B4-BE49-F238E27FC236}">
                      <a16:creationId xmlns:a16="http://schemas.microsoft.com/office/drawing/2014/main" id="{968B289A-C8C1-4803-9700-540A1D0F227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73" y="1834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318" name="Freeform 1959">
                  <a:extLst>
                    <a:ext uri="{FF2B5EF4-FFF2-40B4-BE49-F238E27FC236}">
                      <a16:creationId xmlns:a16="http://schemas.microsoft.com/office/drawing/2014/main" id="{34BB7778-E708-4ED9-A816-E8FAAF7E0EA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53" y="1890"/>
                  <a:ext cx="0" cy="2"/>
                </a:xfrm>
                <a:custGeom>
                  <a:avLst/>
                  <a:gdLst>
                    <a:gd name="T0" fmla="*/ 2 h 2"/>
                    <a:gd name="T1" fmla="*/ 0 h 2"/>
                    <a:gd name="T2" fmla="*/ 2 h 2"/>
                  </a:gdLst>
                  <a:ahLst/>
                  <a:cxnLst>
                    <a:cxn ang="0">
                      <a:pos x="0" y="T0"/>
                    </a:cxn>
                    <a:cxn ang="0">
                      <a:pos x="0" y="T1"/>
                    </a:cxn>
                    <a:cxn ang="0">
                      <a:pos x="0" y="T2"/>
                    </a:cxn>
                  </a:cxnLst>
                  <a:rect l="0" t="0" r="r" b="b"/>
                  <a:pathLst>
                    <a:path h="2">
                      <a:moveTo>
                        <a:pt x="0" y="2"/>
                      </a:moveTo>
                      <a:cubicBezTo>
                        <a:pt x="0" y="1"/>
                        <a:pt x="0" y="1"/>
                        <a:pt x="0" y="0"/>
                      </a:cubicBezTo>
                      <a:cubicBezTo>
                        <a:pt x="0" y="1"/>
                        <a:pt x="0" y="1"/>
                        <a:pt x="0" y="2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319" name="Freeform 1960">
                  <a:extLst>
                    <a:ext uri="{FF2B5EF4-FFF2-40B4-BE49-F238E27FC236}">
                      <a16:creationId xmlns:a16="http://schemas.microsoft.com/office/drawing/2014/main" id="{C3ABF9D8-8DBA-4403-8370-A96FCC99BD3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52" y="1893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320" name="Freeform 1961">
                  <a:extLst>
                    <a:ext uri="{FF2B5EF4-FFF2-40B4-BE49-F238E27FC236}">
                      <a16:creationId xmlns:a16="http://schemas.microsoft.com/office/drawing/2014/main" id="{1C9DB62A-6752-4833-8852-488B304F724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74" y="1834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321" name="Freeform 1962">
                  <a:extLst>
                    <a:ext uri="{FF2B5EF4-FFF2-40B4-BE49-F238E27FC236}">
                      <a16:creationId xmlns:a16="http://schemas.microsoft.com/office/drawing/2014/main" id="{9086B5FD-EEBC-47D4-92C5-E01B747F718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76" y="1833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322" name="Freeform 1963">
                  <a:extLst>
                    <a:ext uri="{FF2B5EF4-FFF2-40B4-BE49-F238E27FC236}">
                      <a16:creationId xmlns:a16="http://schemas.microsoft.com/office/drawing/2014/main" id="{28362E3F-ACA8-40A7-87A8-D033E54252F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67" y="1775"/>
                  <a:ext cx="1" cy="0"/>
                </a:xfrm>
                <a:custGeom>
                  <a:avLst/>
                  <a:gdLst>
                    <a:gd name="T0" fmla="*/ 0 w 1"/>
                    <a:gd name="T1" fmla="*/ 1 w 1"/>
                    <a:gd name="T2" fmla="*/ 0 w 1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</a:cxnLst>
                  <a:rect l="0" t="0" r="r" b="b"/>
                  <a:pathLst>
                    <a:path w="1">
                      <a:moveTo>
                        <a:pt x="0" y="0"/>
                      </a:moveTo>
                      <a:cubicBezTo>
                        <a:pt x="1" y="0"/>
                        <a:pt x="1" y="0"/>
                        <a:pt x="1" y="0"/>
                      </a:cubicBezTo>
                      <a:cubicBezTo>
                        <a:pt x="1" y="0"/>
                        <a:pt x="1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323" name="Freeform 1964">
                  <a:extLst>
                    <a:ext uri="{FF2B5EF4-FFF2-40B4-BE49-F238E27FC236}">
                      <a16:creationId xmlns:a16="http://schemas.microsoft.com/office/drawing/2014/main" id="{C6C343E8-7338-4B69-B4A7-C5C0AEF48C9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71" y="1772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324" name="Freeform 1965">
                  <a:extLst>
                    <a:ext uri="{FF2B5EF4-FFF2-40B4-BE49-F238E27FC236}">
                      <a16:creationId xmlns:a16="http://schemas.microsoft.com/office/drawing/2014/main" id="{CFFE81C8-3D48-4D8A-A27B-600B4F44D2B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69" y="1774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325" name="Freeform 1966">
                  <a:extLst>
                    <a:ext uri="{FF2B5EF4-FFF2-40B4-BE49-F238E27FC236}">
                      <a16:creationId xmlns:a16="http://schemas.microsoft.com/office/drawing/2014/main" id="{6D119938-0FF3-40F3-9FCF-756C1F39E78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73" y="1769"/>
                  <a:ext cx="1" cy="1"/>
                </a:xfrm>
                <a:custGeom>
                  <a:avLst/>
                  <a:gdLst>
                    <a:gd name="T0" fmla="*/ 0 w 1"/>
                    <a:gd name="T1" fmla="*/ 1 h 1"/>
                    <a:gd name="T2" fmla="*/ 1 w 1"/>
                    <a:gd name="T3" fmla="*/ 0 h 1"/>
                    <a:gd name="T4" fmla="*/ 0 w 1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1" h="1">
                      <a:moveTo>
                        <a:pt x="0" y="1"/>
                      </a:moveTo>
                      <a:cubicBezTo>
                        <a:pt x="0" y="1"/>
                        <a:pt x="0" y="0"/>
                        <a:pt x="1" y="0"/>
                      </a:cubicBezTo>
                      <a:cubicBezTo>
                        <a:pt x="0" y="0"/>
                        <a:pt x="0" y="1"/>
                        <a:pt x="0" y="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326" name="Freeform 1967">
                  <a:extLst>
                    <a:ext uri="{FF2B5EF4-FFF2-40B4-BE49-F238E27FC236}">
                      <a16:creationId xmlns:a16="http://schemas.microsoft.com/office/drawing/2014/main" id="{E1479582-DB0D-4C5C-ACAB-6CDD3957A2C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72" y="1770"/>
                  <a:ext cx="1" cy="1"/>
                </a:xfrm>
                <a:custGeom>
                  <a:avLst/>
                  <a:gdLst>
                    <a:gd name="T0" fmla="*/ 1 w 1"/>
                    <a:gd name="T1" fmla="*/ 0 h 1"/>
                    <a:gd name="T2" fmla="*/ 0 w 1"/>
                    <a:gd name="T3" fmla="*/ 1 h 1"/>
                    <a:gd name="T4" fmla="*/ 1 w 1"/>
                    <a:gd name="T5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1" h="1">
                      <a:moveTo>
                        <a:pt x="1" y="0"/>
                      </a:moveTo>
                      <a:cubicBezTo>
                        <a:pt x="0" y="1"/>
                        <a:pt x="0" y="1"/>
                        <a:pt x="0" y="1"/>
                      </a:cubicBezTo>
                      <a:cubicBezTo>
                        <a:pt x="0" y="1"/>
                        <a:pt x="1" y="1"/>
                        <a:pt x="1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327" name="Freeform 1968">
                  <a:extLst>
                    <a:ext uri="{FF2B5EF4-FFF2-40B4-BE49-F238E27FC236}">
                      <a16:creationId xmlns:a16="http://schemas.microsoft.com/office/drawing/2014/main" id="{0C02727B-34B9-4062-82F6-75896F70FBF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66" y="1777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328" name="Freeform 1969">
                  <a:extLst>
                    <a:ext uri="{FF2B5EF4-FFF2-40B4-BE49-F238E27FC236}">
                      <a16:creationId xmlns:a16="http://schemas.microsoft.com/office/drawing/2014/main" id="{AF6169EF-9F79-4722-8753-10CC4D4C177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56" y="1965"/>
                  <a:ext cx="128" cy="142"/>
                </a:xfrm>
                <a:custGeom>
                  <a:avLst/>
                  <a:gdLst>
                    <a:gd name="T0" fmla="*/ 71 w 133"/>
                    <a:gd name="T1" fmla="*/ 137 h 149"/>
                    <a:gd name="T2" fmla="*/ 77 w 133"/>
                    <a:gd name="T3" fmla="*/ 138 h 149"/>
                    <a:gd name="T4" fmla="*/ 78 w 133"/>
                    <a:gd name="T5" fmla="*/ 137 h 149"/>
                    <a:gd name="T6" fmla="*/ 79 w 133"/>
                    <a:gd name="T7" fmla="*/ 124 h 149"/>
                    <a:gd name="T8" fmla="*/ 89 w 133"/>
                    <a:gd name="T9" fmla="*/ 110 h 149"/>
                    <a:gd name="T10" fmla="*/ 113 w 133"/>
                    <a:gd name="T11" fmla="*/ 106 h 149"/>
                    <a:gd name="T12" fmla="*/ 127 w 133"/>
                    <a:gd name="T13" fmla="*/ 111 h 149"/>
                    <a:gd name="T14" fmla="*/ 130 w 133"/>
                    <a:gd name="T15" fmla="*/ 108 h 149"/>
                    <a:gd name="T16" fmla="*/ 131 w 133"/>
                    <a:gd name="T17" fmla="*/ 106 h 149"/>
                    <a:gd name="T18" fmla="*/ 132 w 133"/>
                    <a:gd name="T19" fmla="*/ 91 h 149"/>
                    <a:gd name="T20" fmla="*/ 121 w 133"/>
                    <a:gd name="T21" fmla="*/ 75 h 149"/>
                    <a:gd name="T22" fmla="*/ 104 w 133"/>
                    <a:gd name="T23" fmla="*/ 68 h 149"/>
                    <a:gd name="T24" fmla="*/ 103 w 133"/>
                    <a:gd name="T25" fmla="*/ 56 h 149"/>
                    <a:gd name="T26" fmla="*/ 97 w 133"/>
                    <a:gd name="T27" fmla="*/ 43 h 149"/>
                    <a:gd name="T28" fmla="*/ 91 w 133"/>
                    <a:gd name="T29" fmla="*/ 43 h 149"/>
                    <a:gd name="T30" fmla="*/ 87 w 133"/>
                    <a:gd name="T31" fmla="*/ 43 h 149"/>
                    <a:gd name="T32" fmla="*/ 85 w 133"/>
                    <a:gd name="T33" fmla="*/ 41 h 149"/>
                    <a:gd name="T34" fmla="*/ 84 w 133"/>
                    <a:gd name="T35" fmla="*/ 39 h 149"/>
                    <a:gd name="T36" fmla="*/ 72 w 133"/>
                    <a:gd name="T37" fmla="*/ 33 h 149"/>
                    <a:gd name="T38" fmla="*/ 71 w 133"/>
                    <a:gd name="T39" fmla="*/ 33 h 149"/>
                    <a:gd name="T40" fmla="*/ 68 w 133"/>
                    <a:gd name="T41" fmla="*/ 32 h 149"/>
                    <a:gd name="T42" fmla="*/ 49 w 133"/>
                    <a:gd name="T43" fmla="*/ 23 h 149"/>
                    <a:gd name="T44" fmla="*/ 36 w 133"/>
                    <a:gd name="T45" fmla="*/ 1 h 149"/>
                    <a:gd name="T46" fmla="*/ 19 w 133"/>
                    <a:gd name="T47" fmla="*/ 9 h 149"/>
                    <a:gd name="T48" fmla="*/ 13 w 133"/>
                    <a:gd name="T49" fmla="*/ 12 h 149"/>
                    <a:gd name="T50" fmla="*/ 11 w 133"/>
                    <a:gd name="T51" fmla="*/ 14 h 149"/>
                    <a:gd name="T52" fmla="*/ 9 w 133"/>
                    <a:gd name="T53" fmla="*/ 14 h 149"/>
                    <a:gd name="T54" fmla="*/ 6 w 133"/>
                    <a:gd name="T55" fmla="*/ 14 h 149"/>
                    <a:gd name="T56" fmla="*/ 4 w 133"/>
                    <a:gd name="T57" fmla="*/ 14 h 149"/>
                    <a:gd name="T58" fmla="*/ 6 w 133"/>
                    <a:gd name="T59" fmla="*/ 19 h 149"/>
                    <a:gd name="T60" fmla="*/ 6 w 133"/>
                    <a:gd name="T61" fmla="*/ 34 h 149"/>
                    <a:gd name="T62" fmla="*/ 8 w 133"/>
                    <a:gd name="T63" fmla="*/ 49 h 149"/>
                    <a:gd name="T64" fmla="*/ 5 w 133"/>
                    <a:gd name="T65" fmla="*/ 57 h 149"/>
                    <a:gd name="T66" fmla="*/ 4 w 133"/>
                    <a:gd name="T67" fmla="*/ 69 h 149"/>
                    <a:gd name="T68" fmla="*/ 0 w 133"/>
                    <a:gd name="T69" fmla="*/ 84 h 149"/>
                    <a:gd name="T70" fmla="*/ 0 w 133"/>
                    <a:gd name="T71" fmla="*/ 86 h 149"/>
                    <a:gd name="T72" fmla="*/ 4 w 133"/>
                    <a:gd name="T73" fmla="*/ 91 h 149"/>
                    <a:gd name="T74" fmla="*/ 10 w 133"/>
                    <a:gd name="T75" fmla="*/ 106 h 149"/>
                    <a:gd name="T76" fmla="*/ 11 w 133"/>
                    <a:gd name="T77" fmla="*/ 114 h 149"/>
                    <a:gd name="T78" fmla="*/ 12 w 133"/>
                    <a:gd name="T79" fmla="*/ 126 h 149"/>
                    <a:gd name="T80" fmla="*/ 20 w 133"/>
                    <a:gd name="T81" fmla="*/ 147 h 149"/>
                    <a:gd name="T82" fmla="*/ 20 w 133"/>
                    <a:gd name="T83" fmla="*/ 149 h 149"/>
                    <a:gd name="T84" fmla="*/ 26 w 133"/>
                    <a:gd name="T85" fmla="*/ 145 h 149"/>
                    <a:gd name="T86" fmla="*/ 28 w 133"/>
                    <a:gd name="T87" fmla="*/ 144 h 149"/>
                    <a:gd name="T88" fmla="*/ 38 w 133"/>
                    <a:gd name="T89" fmla="*/ 137 h 149"/>
                    <a:gd name="T90" fmla="*/ 46 w 133"/>
                    <a:gd name="T91" fmla="*/ 139 h 149"/>
                    <a:gd name="T92" fmla="*/ 62 w 133"/>
                    <a:gd name="T93" fmla="*/ 139 h 14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</a:cxnLst>
                  <a:rect l="0" t="0" r="r" b="b"/>
                  <a:pathLst>
                    <a:path w="133" h="149">
                      <a:moveTo>
                        <a:pt x="71" y="137"/>
                      </a:moveTo>
                      <a:cubicBezTo>
                        <a:pt x="71" y="137"/>
                        <a:pt x="71" y="137"/>
                        <a:pt x="71" y="137"/>
                      </a:cubicBezTo>
                      <a:cubicBezTo>
                        <a:pt x="71" y="137"/>
                        <a:pt x="71" y="137"/>
                        <a:pt x="71" y="137"/>
                      </a:cubicBezTo>
                      <a:cubicBezTo>
                        <a:pt x="71" y="138"/>
                        <a:pt x="72" y="138"/>
                        <a:pt x="73" y="138"/>
                      </a:cubicBezTo>
                      <a:cubicBezTo>
                        <a:pt x="74" y="138"/>
                        <a:pt x="74" y="138"/>
                        <a:pt x="74" y="138"/>
                      </a:cubicBezTo>
                      <a:cubicBezTo>
                        <a:pt x="75" y="138"/>
                        <a:pt x="76" y="138"/>
                        <a:pt x="77" y="138"/>
                      </a:cubicBezTo>
                      <a:cubicBezTo>
                        <a:pt x="77" y="138"/>
                        <a:pt x="77" y="138"/>
                        <a:pt x="77" y="138"/>
                      </a:cubicBezTo>
                      <a:cubicBezTo>
                        <a:pt x="77" y="138"/>
                        <a:pt x="77" y="137"/>
                        <a:pt x="77" y="137"/>
                      </a:cubicBezTo>
                      <a:cubicBezTo>
                        <a:pt x="78" y="137"/>
                        <a:pt x="78" y="137"/>
                        <a:pt x="78" y="137"/>
                      </a:cubicBezTo>
                      <a:cubicBezTo>
                        <a:pt x="78" y="136"/>
                        <a:pt x="78" y="136"/>
                        <a:pt x="78" y="135"/>
                      </a:cubicBezTo>
                      <a:cubicBezTo>
                        <a:pt x="78" y="135"/>
                        <a:pt x="78" y="135"/>
                        <a:pt x="78" y="135"/>
                      </a:cubicBezTo>
                      <a:cubicBezTo>
                        <a:pt x="79" y="132"/>
                        <a:pt x="79" y="127"/>
                        <a:pt x="79" y="124"/>
                      </a:cubicBezTo>
                      <a:cubicBezTo>
                        <a:pt x="79" y="124"/>
                        <a:pt x="79" y="124"/>
                        <a:pt x="79" y="124"/>
                      </a:cubicBezTo>
                      <a:cubicBezTo>
                        <a:pt x="79" y="124"/>
                        <a:pt x="79" y="123"/>
                        <a:pt x="79" y="123"/>
                      </a:cubicBezTo>
                      <a:cubicBezTo>
                        <a:pt x="79" y="119"/>
                        <a:pt x="85" y="113"/>
                        <a:pt x="89" y="110"/>
                      </a:cubicBezTo>
                      <a:cubicBezTo>
                        <a:pt x="92" y="108"/>
                        <a:pt x="95" y="108"/>
                        <a:pt x="98" y="108"/>
                      </a:cubicBezTo>
                      <a:cubicBezTo>
                        <a:pt x="100" y="108"/>
                        <a:pt x="102" y="108"/>
                        <a:pt x="103" y="108"/>
                      </a:cubicBezTo>
                      <a:cubicBezTo>
                        <a:pt x="105" y="106"/>
                        <a:pt x="109" y="106"/>
                        <a:pt x="113" y="106"/>
                      </a:cubicBezTo>
                      <a:cubicBezTo>
                        <a:pt x="117" y="106"/>
                        <a:pt x="117" y="106"/>
                        <a:pt x="117" y="106"/>
                      </a:cubicBezTo>
                      <a:cubicBezTo>
                        <a:pt x="120" y="106"/>
                        <a:pt x="123" y="108"/>
                        <a:pt x="125" y="109"/>
                      </a:cubicBezTo>
                      <a:cubicBezTo>
                        <a:pt x="126" y="110"/>
                        <a:pt x="127" y="111"/>
                        <a:pt x="127" y="111"/>
                      </a:cubicBezTo>
                      <a:cubicBezTo>
                        <a:pt x="128" y="111"/>
                        <a:pt x="128" y="111"/>
                        <a:pt x="128" y="111"/>
                      </a:cubicBezTo>
                      <a:cubicBezTo>
                        <a:pt x="128" y="111"/>
                        <a:pt x="128" y="111"/>
                        <a:pt x="128" y="111"/>
                      </a:cubicBezTo>
                      <a:cubicBezTo>
                        <a:pt x="129" y="110"/>
                        <a:pt x="130" y="109"/>
                        <a:pt x="130" y="108"/>
                      </a:cubicBezTo>
                      <a:cubicBezTo>
                        <a:pt x="130" y="108"/>
                        <a:pt x="130" y="108"/>
                        <a:pt x="130" y="108"/>
                      </a:cubicBezTo>
                      <a:cubicBezTo>
                        <a:pt x="130" y="108"/>
                        <a:pt x="131" y="107"/>
                        <a:pt x="131" y="107"/>
                      </a:cubicBezTo>
                      <a:cubicBezTo>
                        <a:pt x="131" y="107"/>
                        <a:pt x="131" y="107"/>
                        <a:pt x="131" y="106"/>
                      </a:cubicBezTo>
                      <a:cubicBezTo>
                        <a:pt x="131" y="106"/>
                        <a:pt x="131" y="105"/>
                        <a:pt x="131" y="105"/>
                      </a:cubicBezTo>
                      <a:cubicBezTo>
                        <a:pt x="130" y="103"/>
                        <a:pt x="131" y="101"/>
                        <a:pt x="132" y="98"/>
                      </a:cubicBezTo>
                      <a:cubicBezTo>
                        <a:pt x="132" y="96"/>
                        <a:pt x="133" y="93"/>
                        <a:pt x="132" y="91"/>
                      </a:cubicBezTo>
                      <a:cubicBezTo>
                        <a:pt x="132" y="89"/>
                        <a:pt x="130" y="88"/>
                        <a:pt x="129" y="86"/>
                      </a:cubicBezTo>
                      <a:cubicBezTo>
                        <a:pt x="127" y="85"/>
                        <a:pt x="125" y="83"/>
                        <a:pt x="125" y="79"/>
                      </a:cubicBezTo>
                      <a:cubicBezTo>
                        <a:pt x="125" y="76"/>
                        <a:pt x="125" y="75"/>
                        <a:pt x="121" y="75"/>
                      </a:cubicBezTo>
                      <a:cubicBezTo>
                        <a:pt x="120" y="75"/>
                        <a:pt x="119" y="75"/>
                        <a:pt x="118" y="75"/>
                      </a:cubicBezTo>
                      <a:cubicBezTo>
                        <a:pt x="118" y="75"/>
                        <a:pt x="117" y="75"/>
                        <a:pt x="116" y="75"/>
                      </a:cubicBezTo>
                      <a:cubicBezTo>
                        <a:pt x="106" y="75"/>
                        <a:pt x="104" y="71"/>
                        <a:pt x="104" y="68"/>
                      </a:cubicBezTo>
                      <a:cubicBezTo>
                        <a:pt x="104" y="66"/>
                        <a:pt x="103" y="65"/>
                        <a:pt x="102" y="64"/>
                      </a:cubicBezTo>
                      <a:cubicBezTo>
                        <a:pt x="101" y="62"/>
                        <a:pt x="100" y="58"/>
                        <a:pt x="103" y="57"/>
                      </a:cubicBezTo>
                      <a:cubicBezTo>
                        <a:pt x="103" y="56"/>
                        <a:pt x="103" y="56"/>
                        <a:pt x="103" y="56"/>
                      </a:cubicBezTo>
                      <a:cubicBezTo>
                        <a:pt x="102" y="54"/>
                        <a:pt x="100" y="52"/>
                        <a:pt x="101" y="49"/>
                      </a:cubicBezTo>
                      <a:cubicBezTo>
                        <a:pt x="101" y="47"/>
                        <a:pt x="100" y="46"/>
                        <a:pt x="98" y="44"/>
                      </a:cubicBezTo>
                      <a:cubicBezTo>
                        <a:pt x="97" y="43"/>
                        <a:pt x="97" y="43"/>
                        <a:pt x="97" y="43"/>
                      </a:cubicBezTo>
                      <a:cubicBezTo>
                        <a:pt x="97" y="43"/>
                        <a:pt x="96" y="43"/>
                        <a:pt x="94" y="43"/>
                      </a:cubicBezTo>
                      <a:cubicBezTo>
                        <a:pt x="94" y="43"/>
                        <a:pt x="93" y="43"/>
                        <a:pt x="93" y="43"/>
                      </a:cubicBezTo>
                      <a:cubicBezTo>
                        <a:pt x="92" y="43"/>
                        <a:pt x="91" y="43"/>
                        <a:pt x="91" y="43"/>
                      </a:cubicBezTo>
                      <a:cubicBezTo>
                        <a:pt x="90" y="43"/>
                        <a:pt x="89" y="43"/>
                        <a:pt x="87" y="43"/>
                      </a:cubicBezTo>
                      <a:cubicBezTo>
                        <a:pt x="87" y="43"/>
                        <a:pt x="87" y="43"/>
                        <a:pt x="87" y="43"/>
                      </a:cubicBezTo>
                      <a:cubicBezTo>
                        <a:pt x="87" y="43"/>
                        <a:pt x="87" y="43"/>
                        <a:pt x="87" y="43"/>
                      </a:cubicBezTo>
                      <a:cubicBezTo>
                        <a:pt x="86" y="43"/>
                        <a:pt x="86" y="42"/>
                        <a:pt x="85" y="42"/>
                      </a:cubicBezTo>
                      <a:cubicBezTo>
                        <a:pt x="85" y="42"/>
                        <a:pt x="85" y="42"/>
                        <a:pt x="85" y="42"/>
                      </a:cubicBezTo>
                      <a:cubicBezTo>
                        <a:pt x="85" y="42"/>
                        <a:pt x="85" y="41"/>
                        <a:pt x="85" y="41"/>
                      </a:cubicBezTo>
                      <a:cubicBezTo>
                        <a:pt x="85" y="41"/>
                        <a:pt x="85" y="41"/>
                        <a:pt x="84" y="41"/>
                      </a:cubicBezTo>
                      <a:cubicBezTo>
                        <a:pt x="84" y="41"/>
                        <a:pt x="84" y="40"/>
                        <a:pt x="84" y="40"/>
                      </a:cubicBezTo>
                      <a:cubicBezTo>
                        <a:pt x="84" y="40"/>
                        <a:pt x="84" y="39"/>
                        <a:pt x="84" y="39"/>
                      </a:cubicBezTo>
                      <a:cubicBezTo>
                        <a:pt x="84" y="38"/>
                        <a:pt x="81" y="37"/>
                        <a:pt x="77" y="37"/>
                      </a:cubicBezTo>
                      <a:cubicBezTo>
                        <a:pt x="74" y="37"/>
                        <a:pt x="73" y="34"/>
                        <a:pt x="73" y="33"/>
                      </a:cubicBezTo>
                      <a:cubicBezTo>
                        <a:pt x="73" y="33"/>
                        <a:pt x="72" y="33"/>
                        <a:pt x="72" y="33"/>
                      </a:cubicBezTo>
                      <a:cubicBezTo>
                        <a:pt x="72" y="33"/>
                        <a:pt x="72" y="33"/>
                        <a:pt x="72" y="33"/>
                      </a:cubicBezTo>
                      <a:cubicBezTo>
                        <a:pt x="72" y="33"/>
                        <a:pt x="72" y="33"/>
                        <a:pt x="71" y="33"/>
                      </a:cubicBezTo>
                      <a:cubicBezTo>
                        <a:pt x="71" y="33"/>
                        <a:pt x="71" y="33"/>
                        <a:pt x="71" y="33"/>
                      </a:cubicBezTo>
                      <a:cubicBezTo>
                        <a:pt x="71" y="33"/>
                        <a:pt x="71" y="33"/>
                        <a:pt x="71" y="33"/>
                      </a:cubicBezTo>
                      <a:cubicBezTo>
                        <a:pt x="71" y="33"/>
                        <a:pt x="70" y="33"/>
                        <a:pt x="69" y="33"/>
                      </a:cubicBezTo>
                      <a:cubicBezTo>
                        <a:pt x="69" y="32"/>
                        <a:pt x="68" y="32"/>
                        <a:pt x="68" y="32"/>
                      </a:cubicBezTo>
                      <a:cubicBezTo>
                        <a:pt x="67" y="31"/>
                        <a:pt x="67" y="31"/>
                        <a:pt x="66" y="31"/>
                      </a:cubicBezTo>
                      <a:cubicBezTo>
                        <a:pt x="65" y="31"/>
                        <a:pt x="65" y="31"/>
                        <a:pt x="64" y="31"/>
                      </a:cubicBezTo>
                      <a:cubicBezTo>
                        <a:pt x="58" y="32"/>
                        <a:pt x="55" y="29"/>
                        <a:pt x="49" y="23"/>
                      </a:cubicBezTo>
                      <a:cubicBezTo>
                        <a:pt x="44" y="16"/>
                        <a:pt x="44" y="4"/>
                        <a:pt x="45" y="0"/>
                      </a:cubicBezTo>
                      <a:cubicBezTo>
                        <a:pt x="44" y="0"/>
                        <a:pt x="43" y="0"/>
                        <a:pt x="41" y="0"/>
                      </a:cubicBezTo>
                      <a:cubicBezTo>
                        <a:pt x="40" y="0"/>
                        <a:pt x="38" y="1"/>
                        <a:pt x="36" y="1"/>
                      </a:cubicBezTo>
                      <a:cubicBezTo>
                        <a:pt x="34" y="1"/>
                        <a:pt x="30" y="3"/>
                        <a:pt x="27" y="5"/>
                      </a:cubicBezTo>
                      <a:cubicBezTo>
                        <a:pt x="26" y="5"/>
                        <a:pt x="25" y="6"/>
                        <a:pt x="24" y="6"/>
                      </a:cubicBezTo>
                      <a:cubicBezTo>
                        <a:pt x="22" y="8"/>
                        <a:pt x="20" y="8"/>
                        <a:pt x="19" y="9"/>
                      </a:cubicBezTo>
                      <a:cubicBezTo>
                        <a:pt x="17" y="9"/>
                        <a:pt x="16" y="10"/>
                        <a:pt x="15" y="11"/>
                      </a:cubicBezTo>
                      <a:cubicBezTo>
                        <a:pt x="14" y="11"/>
                        <a:pt x="14" y="12"/>
                        <a:pt x="14" y="12"/>
                      </a:cubicBezTo>
                      <a:cubicBezTo>
                        <a:pt x="13" y="12"/>
                        <a:pt x="13" y="12"/>
                        <a:pt x="13" y="12"/>
                      </a:cubicBezTo>
                      <a:cubicBezTo>
                        <a:pt x="13" y="13"/>
                        <a:pt x="13" y="13"/>
                        <a:pt x="12" y="13"/>
                      </a:cubicBezTo>
                      <a:cubicBezTo>
                        <a:pt x="12" y="13"/>
                        <a:pt x="12" y="13"/>
                        <a:pt x="12" y="13"/>
                      </a:cubicBezTo>
                      <a:cubicBezTo>
                        <a:pt x="12" y="13"/>
                        <a:pt x="11" y="13"/>
                        <a:pt x="11" y="14"/>
                      </a:cubicBezTo>
                      <a:cubicBezTo>
                        <a:pt x="11" y="14"/>
                        <a:pt x="11" y="14"/>
                        <a:pt x="11" y="14"/>
                      </a:cubicBezTo>
                      <a:cubicBezTo>
                        <a:pt x="10" y="14"/>
                        <a:pt x="10" y="14"/>
                        <a:pt x="9" y="14"/>
                      </a:cubicBezTo>
                      <a:cubicBezTo>
                        <a:pt x="9" y="14"/>
                        <a:pt x="9" y="14"/>
                        <a:pt x="9" y="14"/>
                      </a:cubicBezTo>
                      <a:cubicBezTo>
                        <a:pt x="9" y="14"/>
                        <a:pt x="8" y="14"/>
                        <a:pt x="8" y="14"/>
                      </a:cubicBezTo>
                      <a:cubicBezTo>
                        <a:pt x="8" y="14"/>
                        <a:pt x="8" y="14"/>
                        <a:pt x="7" y="14"/>
                      </a:cubicBezTo>
                      <a:cubicBezTo>
                        <a:pt x="7" y="14"/>
                        <a:pt x="7" y="14"/>
                        <a:pt x="6" y="14"/>
                      </a:cubicBezTo>
                      <a:cubicBezTo>
                        <a:pt x="6" y="14"/>
                        <a:pt x="6" y="14"/>
                        <a:pt x="6" y="14"/>
                      </a:cubicBezTo>
                      <a:cubicBezTo>
                        <a:pt x="5" y="14"/>
                        <a:pt x="5" y="14"/>
                        <a:pt x="5" y="14"/>
                      </a:cubicBezTo>
                      <a:cubicBezTo>
                        <a:pt x="5" y="14"/>
                        <a:pt x="4" y="14"/>
                        <a:pt x="4" y="14"/>
                      </a:cubicBezTo>
                      <a:cubicBezTo>
                        <a:pt x="4" y="14"/>
                        <a:pt x="4" y="14"/>
                        <a:pt x="3" y="14"/>
                      </a:cubicBezTo>
                      <a:cubicBezTo>
                        <a:pt x="4" y="14"/>
                        <a:pt x="4" y="14"/>
                        <a:pt x="4" y="14"/>
                      </a:cubicBezTo>
                      <a:cubicBezTo>
                        <a:pt x="4" y="16"/>
                        <a:pt x="5" y="18"/>
                        <a:pt x="6" y="19"/>
                      </a:cubicBezTo>
                      <a:cubicBezTo>
                        <a:pt x="8" y="22"/>
                        <a:pt x="9" y="25"/>
                        <a:pt x="10" y="26"/>
                      </a:cubicBezTo>
                      <a:cubicBezTo>
                        <a:pt x="11" y="31"/>
                        <a:pt x="8" y="33"/>
                        <a:pt x="7" y="34"/>
                      </a:cubicBezTo>
                      <a:cubicBezTo>
                        <a:pt x="7" y="34"/>
                        <a:pt x="7" y="34"/>
                        <a:pt x="6" y="34"/>
                      </a:cubicBezTo>
                      <a:cubicBezTo>
                        <a:pt x="6" y="35"/>
                        <a:pt x="6" y="40"/>
                        <a:pt x="7" y="47"/>
                      </a:cubicBezTo>
                      <a:cubicBezTo>
                        <a:pt x="8" y="49"/>
                        <a:pt x="8" y="49"/>
                        <a:pt x="8" y="49"/>
                      </a:cubicBezTo>
                      <a:cubicBezTo>
                        <a:pt x="8" y="49"/>
                        <a:pt x="8" y="49"/>
                        <a:pt x="8" y="49"/>
                      </a:cubicBezTo>
                      <a:cubicBezTo>
                        <a:pt x="8" y="49"/>
                        <a:pt x="8" y="49"/>
                        <a:pt x="8" y="49"/>
                      </a:cubicBezTo>
                      <a:cubicBezTo>
                        <a:pt x="8" y="50"/>
                        <a:pt x="7" y="52"/>
                        <a:pt x="6" y="54"/>
                      </a:cubicBezTo>
                      <a:cubicBezTo>
                        <a:pt x="5" y="55"/>
                        <a:pt x="5" y="56"/>
                        <a:pt x="5" y="57"/>
                      </a:cubicBezTo>
                      <a:cubicBezTo>
                        <a:pt x="7" y="59"/>
                        <a:pt x="5" y="62"/>
                        <a:pt x="4" y="64"/>
                      </a:cubicBezTo>
                      <a:cubicBezTo>
                        <a:pt x="3" y="66"/>
                        <a:pt x="2" y="67"/>
                        <a:pt x="2" y="68"/>
                      </a:cubicBezTo>
                      <a:cubicBezTo>
                        <a:pt x="2" y="68"/>
                        <a:pt x="3" y="69"/>
                        <a:pt x="4" y="69"/>
                      </a:cubicBezTo>
                      <a:cubicBezTo>
                        <a:pt x="5" y="70"/>
                        <a:pt x="7" y="71"/>
                        <a:pt x="7" y="73"/>
                      </a:cubicBezTo>
                      <a:cubicBezTo>
                        <a:pt x="7" y="76"/>
                        <a:pt x="3" y="82"/>
                        <a:pt x="0" y="84"/>
                      </a:cubicBezTo>
                      <a:cubicBezTo>
                        <a:pt x="0" y="84"/>
                        <a:pt x="0" y="84"/>
                        <a:pt x="0" y="84"/>
                      </a:cubicBezTo>
                      <a:cubicBezTo>
                        <a:pt x="0" y="84"/>
                        <a:pt x="0" y="85"/>
                        <a:pt x="0" y="85"/>
                      </a:cubicBezTo>
                      <a:cubicBezTo>
                        <a:pt x="0" y="85"/>
                        <a:pt x="0" y="85"/>
                        <a:pt x="0" y="85"/>
                      </a:cubicBezTo>
                      <a:cubicBezTo>
                        <a:pt x="0" y="85"/>
                        <a:pt x="0" y="85"/>
                        <a:pt x="0" y="86"/>
                      </a:cubicBezTo>
                      <a:cubicBezTo>
                        <a:pt x="0" y="86"/>
                        <a:pt x="0" y="86"/>
                        <a:pt x="0" y="86"/>
                      </a:cubicBezTo>
                      <a:cubicBezTo>
                        <a:pt x="0" y="86"/>
                        <a:pt x="0" y="87"/>
                        <a:pt x="0" y="87"/>
                      </a:cubicBezTo>
                      <a:cubicBezTo>
                        <a:pt x="1" y="88"/>
                        <a:pt x="2" y="89"/>
                        <a:pt x="4" y="91"/>
                      </a:cubicBezTo>
                      <a:cubicBezTo>
                        <a:pt x="7" y="93"/>
                        <a:pt x="6" y="96"/>
                        <a:pt x="6" y="98"/>
                      </a:cubicBezTo>
                      <a:cubicBezTo>
                        <a:pt x="6" y="100"/>
                        <a:pt x="6" y="102"/>
                        <a:pt x="7" y="103"/>
                      </a:cubicBezTo>
                      <a:cubicBezTo>
                        <a:pt x="8" y="104"/>
                        <a:pt x="9" y="105"/>
                        <a:pt x="10" y="106"/>
                      </a:cubicBezTo>
                      <a:cubicBezTo>
                        <a:pt x="11" y="107"/>
                        <a:pt x="12" y="108"/>
                        <a:pt x="12" y="109"/>
                      </a:cubicBezTo>
                      <a:cubicBezTo>
                        <a:pt x="13" y="111"/>
                        <a:pt x="11" y="112"/>
                        <a:pt x="11" y="112"/>
                      </a:cubicBezTo>
                      <a:cubicBezTo>
                        <a:pt x="11" y="112"/>
                        <a:pt x="11" y="113"/>
                        <a:pt x="11" y="114"/>
                      </a:cubicBezTo>
                      <a:cubicBezTo>
                        <a:pt x="11" y="116"/>
                        <a:pt x="11" y="119"/>
                        <a:pt x="9" y="120"/>
                      </a:cubicBezTo>
                      <a:cubicBezTo>
                        <a:pt x="8" y="120"/>
                        <a:pt x="8" y="121"/>
                        <a:pt x="9" y="121"/>
                      </a:cubicBezTo>
                      <a:cubicBezTo>
                        <a:pt x="9" y="123"/>
                        <a:pt x="11" y="125"/>
                        <a:pt x="12" y="126"/>
                      </a:cubicBezTo>
                      <a:cubicBezTo>
                        <a:pt x="15" y="127"/>
                        <a:pt x="15" y="130"/>
                        <a:pt x="15" y="132"/>
                      </a:cubicBezTo>
                      <a:cubicBezTo>
                        <a:pt x="16" y="134"/>
                        <a:pt x="16" y="136"/>
                        <a:pt x="17" y="137"/>
                      </a:cubicBezTo>
                      <a:cubicBezTo>
                        <a:pt x="19" y="139"/>
                        <a:pt x="19" y="143"/>
                        <a:pt x="20" y="147"/>
                      </a:cubicBezTo>
                      <a:cubicBezTo>
                        <a:pt x="20" y="147"/>
                        <a:pt x="20" y="147"/>
                        <a:pt x="20" y="148"/>
                      </a:cubicBezTo>
                      <a:cubicBezTo>
                        <a:pt x="20" y="148"/>
                        <a:pt x="20" y="148"/>
                        <a:pt x="20" y="148"/>
                      </a:cubicBezTo>
                      <a:cubicBezTo>
                        <a:pt x="20" y="148"/>
                        <a:pt x="20" y="149"/>
                        <a:pt x="20" y="149"/>
                      </a:cubicBezTo>
                      <a:cubicBezTo>
                        <a:pt x="21" y="149"/>
                        <a:pt x="22" y="148"/>
                        <a:pt x="24" y="147"/>
                      </a:cubicBezTo>
                      <a:cubicBezTo>
                        <a:pt x="24" y="147"/>
                        <a:pt x="24" y="147"/>
                        <a:pt x="24" y="147"/>
                      </a:cubicBezTo>
                      <a:cubicBezTo>
                        <a:pt x="25" y="146"/>
                        <a:pt x="25" y="146"/>
                        <a:pt x="26" y="145"/>
                      </a:cubicBezTo>
                      <a:cubicBezTo>
                        <a:pt x="26" y="145"/>
                        <a:pt x="26" y="145"/>
                        <a:pt x="26" y="145"/>
                      </a:cubicBezTo>
                      <a:cubicBezTo>
                        <a:pt x="27" y="145"/>
                        <a:pt x="28" y="144"/>
                        <a:pt x="28" y="144"/>
                      </a:cubicBezTo>
                      <a:cubicBezTo>
                        <a:pt x="28" y="144"/>
                        <a:pt x="28" y="144"/>
                        <a:pt x="28" y="144"/>
                      </a:cubicBezTo>
                      <a:cubicBezTo>
                        <a:pt x="30" y="142"/>
                        <a:pt x="31" y="141"/>
                        <a:pt x="32" y="140"/>
                      </a:cubicBezTo>
                      <a:cubicBezTo>
                        <a:pt x="34" y="138"/>
                        <a:pt x="35" y="137"/>
                        <a:pt x="36" y="137"/>
                      </a:cubicBezTo>
                      <a:cubicBezTo>
                        <a:pt x="37" y="137"/>
                        <a:pt x="37" y="137"/>
                        <a:pt x="38" y="137"/>
                      </a:cubicBezTo>
                      <a:cubicBezTo>
                        <a:pt x="39" y="137"/>
                        <a:pt x="40" y="137"/>
                        <a:pt x="41" y="138"/>
                      </a:cubicBezTo>
                      <a:cubicBezTo>
                        <a:pt x="42" y="139"/>
                        <a:pt x="42" y="139"/>
                        <a:pt x="44" y="139"/>
                      </a:cubicBezTo>
                      <a:cubicBezTo>
                        <a:pt x="46" y="139"/>
                        <a:pt x="46" y="139"/>
                        <a:pt x="46" y="139"/>
                      </a:cubicBezTo>
                      <a:cubicBezTo>
                        <a:pt x="50" y="140"/>
                        <a:pt x="55" y="141"/>
                        <a:pt x="58" y="145"/>
                      </a:cubicBezTo>
                      <a:cubicBezTo>
                        <a:pt x="59" y="144"/>
                        <a:pt x="59" y="143"/>
                        <a:pt x="60" y="142"/>
                      </a:cubicBezTo>
                      <a:cubicBezTo>
                        <a:pt x="60" y="141"/>
                        <a:pt x="61" y="139"/>
                        <a:pt x="62" y="139"/>
                      </a:cubicBezTo>
                      <a:cubicBezTo>
                        <a:pt x="62" y="138"/>
                        <a:pt x="64" y="137"/>
                        <a:pt x="66" y="137"/>
                      </a:cubicBezTo>
                      <a:cubicBezTo>
                        <a:pt x="68" y="137"/>
                        <a:pt x="69" y="137"/>
                        <a:pt x="71" y="137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329" name="Freeform 1970">
                  <a:extLst>
                    <a:ext uri="{FF2B5EF4-FFF2-40B4-BE49-F238E27FC236}">
                      <a16:creationId xmlns:a16="http://schemas.microsoft.com/office/drawing/2014/main" id="{C49D417D-264F-4537-B4C5-3CD837771CB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82" y="2065"/>
                  <a:ext cx="0" cy="1"/>
                </a:xfrm>
                <a:custGeom>
                  <a:avLst/>
                  <a:gdLst>
                    <a:gd name="T0" fmla="*/ 0 h 1"/>
                    <a:gd name="T1" fmla="*/ 1 h 1"/>
                    <a:gd name="T2" fmla="*/ 0 h 1"/>
                  </a:gdLst>
                  <a:ahLst/>
                  <a:cxnLst>
                    <a:cxn ang="0">
                      <a:pos x="0" y="T0"/>
                    </a:cxn>
                    <a:cxn ang="0">
                      <a:pos x="0" y="T1"/>
                    </a:cxn>
                    <a:cxn ang="0">
                      <a:pos x="0" y="T2"/>
                    </a:cxn>
                  </a:cxnLst>
                  <a:rect l="0" t="0" r="r" b="b"/>
                  <a:pathLst>
                    <a:path h="1">
                      <a:moveTo>
                        <a:pt x="0" y="0"/>
                      </a:moveTo>
                      <a:cubicBezTo>
                        <a:pt x="0" y="0"/>
                        <a:pt x="0" y="1"/>
                        <a:pt x="0" y="1"/>
                      </a:cubicBezTo>
                      <a:cubicBezTo>
                        <a:pt x="0" y="1"/>
                        <a:pt x="0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330" name="Freeform 1971">
                  <a:extLst>
                    <a:ext uri="{FF2B5EF4-FFF2-40B4-BE49-F238E27FC236}">
                      <a16:creationId xmlns:a16="http://schemas.microsoft.com/office/drawing/2014/main" id="{460279EC-683E-4A4F-9546-4FD91CA4F13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38" y="2005"/>
                  <a:ext cx="2" cy="1"/>
                </a:xfrm>
                <a:custGeom>
                  <a:avLst/>
                  <a:gdLst>
                    <a:gd name="T0" fmla="*/ 0 w 2"/>
                    <a:gd name="T1" fmla="*/ 0 h 1"/>
                    <a:gd name="T2" fmla="*/ 2 w 2"/>
                    <a:gd name="T3" fmla="*/ 1 h 1"/>
                    <a:gd name="T4" fmla="*/ 0 w 2"/>
                    <a:gd name="T5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" h="1">
                      <a:moveTo>
                        <a:pt x="0" y="0"/>
                      </a:moveTo>
                      <a:cubicBezTo>
                        <a:pt x="1" y="0"/>
                        <a:pt x="1" y="1"/>
                        <a:pt x="2" y="1"/>
                      </a:cubicBezTo>
                      <a:cubicBezTo>
                        <a:pt x="1" y="1"/>
                        <a:pt x="1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331" name="Freeform 1972">
                  <a:extLst>
                    <a:ext uri="{FF2B5EF4-FFF2-40B4-BE49-F238E27FC236}">
                      <a16:creationId xmlns:a16="http://schemas.microsoft.com/office/drawing/2014/main" id="{503F9792-BF9E-4A87-8959-ABC80BFFDA6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40" y="2006"/>
                  <a:ext cx="6" cy="0"/>
                </a:xfrm>
                <a:custGeom>
                  <a:avLst/>
                  <a:gdLst>
                    <a:gd name="T0" fmla="*/ 6 w 6"/>
                    <a:gd name="T1" fmla="*/ 0 w 6"/>
                    <a:gd name="T2" fmla="*/ 4 w 6"/>
                    <a:gd name="T3" fmla="*/ 6 w 6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6">
                      <a:moveTo>
                        <a:pt x="6" y="0"/>
                      </a:moveTo>
                      <a:cubicBezTo>
                        <a:pt x="3" y="0"/>
                        <a:pt x="2" y="0"/>
                        <a:pt x="0" y="0"/>
                      </a:cubicBezTo>
                      <a:cubicBezTo>
                        <a:pt x="2" y="0"/>
                        <a:pt x="3" y="0"/>
                        <a:pt x="4" y="0"/>
                      </a:cubicBezTo>
                      <a:cubicBezTo>
                        <a:pt x="4" y="0"/>
                        <a:pt x="5" y="0"/>
                        <a:pt x="6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332" name="Freeform 1973">
                  <a:extLst>
                    <a:ext uri="{FF2B5EF4-FFF2-40B4-BE49-F238E27FC236}">
                      <a16:creationId xmlns:a16="http://schemas.microsoft.com/office/drawing/2014/main" id="{E79BFB69-D48A-4160-B22B-482C85EA866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60" y="1978"/>
                  <a:ext cx="1" cy="0"/>
                </a:xfrm>
                <a:custGeom>
                  <a:avLst/>
                  <a:gdLst>
                    <a:gd name="T0" fmla="*/ 0 w 1"/>
                    <a:gd name="T1" fmla="*/ 1 w 1"/>
                    <a:gd name="T2" fmla="*/ 0 w 1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</a:cxnLst>
                  <a:rect l="0" t="0" r="r" b="b"/>
                  <a:pathLst>
                    <a:path w="1">
                      <a:moveTo>
                        <a:pt x="0" y="0"/>
                      </a:moveTo>
                      <a:cubicBezTo>
                        <a:pt x="0" y="0"/>
                        <a:pt x="1" y="0"/>
                        <a:pt x="1" y="0"/>
                      </a:cubicBezTo>
                      <a:cubicBezTo>
                        <a:pt x="1" y="0"/>
                        <a:pt x="0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333" name="Freeform 1974">
                  <a:extLst>
                    <a:ext uri="{FF2B5EF4-FFF2-40B4-BE49-F238E27FC236}">
                      <a16:creationId xmlns:a16="http://schemas.microsoft.com/office/drawing/2014/main" id="{C2C589E8-4B38-4A93-AA69-BA951D63E91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63" y="1978"/>
                  <a:ext cx="1" cy="0"/>
                </a:xfrm>
                <a:custGeom>
                  <a:avLst/>
                  <a:gdLst>
                    <a:gd name="T0" fmla="*/ 0 w 1"/>
                    <a:gd name="T1" fmla="*/ 1 w 1"/>
                    <a:gd name="T2" fmla="*/ 0 w 1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</a:cxnLst>
                  <a:rect l="0" t="0" r="r" b="b"/>
                  <a:pathLst>
                    <a:path w="1">
                      <a:moveTo>
                        <a:pt x="0" y="0"/>
                      </a:moveTo>
                      <a:cubicBezTo>
                        <a:pt x="1" y="0"/>
                        <a:pt x="1" y="0"/>
                        <a:pt x="1" y="0"/>
                      </a:cubicBezTo>
                      <a:cubicBezTo>
                        <a:pt x="1" y="0"/>
                        <a:pt x="1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334" name="Freeform 1975">
                  <a:extLst>
                    <a:ext uri="{FF2B5EF4-FFF2-40B4-BE49-F238E27FC236}">
                      <a16:creationId xmlns:a16="http://schemas.microsoft.com/office/drawing/2014/main" id="{9A60DBB8-3D65-478B-9712-9BAC9ADBD3F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03" y="1987"/>
                  <a:ext cx="15" cy="9"/>
                </a:xfrm>
                <a:custGeom>
                  <a:avLst/>
                  <a:gdLst>
                    <a:gd name="T0" fmla="*/ 15 w 15"/>
                    <a:gd name="T1" fmla="*/ 8 h 9"/>
                    <a:gd name="T2" fmla="*/ 0 w 15"/>
                    <a:gd name="T3" fmla="*/ 0 h 9"/>
                    <a:gd name="T4" fmla="*/ 15 w 15"/>
                    <a:gd name="T5" fmla="*/ 8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15" h="9">
                      <a:moveTo>
                        <a:pt x="15" y="8"/>
                      </a:moveTo>
                      <a:cubicBezTo>
                        <a:pt x="9" y="9"/>
                        <a:pt x="6" y="6"/>
                        <a:pt x="0" y="0"/>
                      </a:cubicBezTo>
                      <a:cubicBezTo>
                        <a:pt x="6" y="6"/>
                        <a:pt x="9" y="9"/>
                        <a:pt x="15" y="8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335" name="Freeform 1976">
                  <a:extLst>
                    <a:ext uri="{FF2B5EF4-FFF2-40B4-BE49-F238E27FC236}">
                      <a16:creationId xmlns:a16="http://schemas.microsoft.com/office/drawing/2014/main" id="{B569BF2F-DDC5-4CE5-B3D3-4FCDA8B84C6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23" y="1997"/>
                  <a:ext cx="1" cy="0"/>
                </a:xfrm>
                <a:custGeom>
                  <a:avLst/>
                  <a:gdLst>
                    <a:gd name="T0" fmla="*/ 2 w 2"/>
                    <a:gd name="T1" fmla="*/ 0 w 2"/>
                    <a:gd name="T2" fmla="*/ 2 w 2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</a:cxnLst>
                  <a:rect l="0" t="0" r="r" b="b"/>
                  <a:pathLst>
                    <a:path w="2">
                      <a:moveTo>
                        <a:pt x="2" y="0"/>
                      </a:moveTo>
                      <a:cubicBezTo>
                        <a:pt x="2" y="0"/>
                        <a:pt x="1" y="0"/>
                        <a:pt x="0" y="0"/>
                      </a:cubicBezTo>
                      <a:cubicBezTo>
                        <a:pt x="1" y="0"/>
                        <a:pt x="2" y="0"/>
                        <a:pt x="2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336" name="Freeform 1977">
                  <a:extLst>
                    <a:ext uri="{FF2B5EF4-FFF2-40B4-BE49-F238E27FC236}">
                      <a16:creationId xmlns:a16="http://schemas.microsoft.com/office/drawing/2014/main" id="{72FA5720-93C9-4CB9-9E0E-B6555BC6AB3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81" y="2067"/>
                  <a:ext cx="1" cy="1"/>
                </a:xfrm>
                <a:custGeom>
                  <a:avLst/>
                  <a:gdLst>
                    <a:gd name="T0" fmla="*/ 1 w 1"/>
                    <a:gd name="T1" fmla="*/ 0 h 1"/>
                    <a:gd name="T2" fmla="*/ 0 w 1"/>
                    <a:gd name="T3" fmla="*/ 1 h 1"/>
                    <a:gd name="T4" fmla="*/ 1 w 1"/>
                    <a:gd name="T5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1" h="1">
                      <a:moveTo>
                        <a:pt x="1" y="0"/>
                      </a:moveTo>
                      <a:cubicBezTo>
                        <a:pt x="1" y="0"/>
                        <a:pt x="0" y="1"/>
                        <a:pt x="0" y="1"/>
                      </a:cubicBezTo>
                      <a:cubicBezTo>
                        <a:pt x="0" y="1"/>
                        <a:pt x="1" y="0"/>
                        <a:pt x="1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337" name="Freeform 1978">
                  <a:extLst>
                    <a:ext uri="{FF2B5EF4-FFF2-40B4-BE49-F238E27FC236}">
                      <a16:creationId xmlns:a16="http://schemas.microsoft.com/office/drawing/2014/main" id="{7B11496A-9EBB-4255-B3B0-898102DB9B1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38" y="2004"/>
                  <a:ext cx="0" cy="1"/>
                </a:xfrm>
                <a:custGeom>
                  <a:avLst/>
                  <a:gdLst>
                    <a:gd name="T0" fmla="*/ 1 h 1"/>
                    <a:gd name="T1" fmla="*/ 0 h 1"/>
                    <a:gd name="T2" fmla="*/ 1 h 1"/>
                  </a:gdLst>
                  <a:ahLst/>
                  <a:cxnLst>
                    <a:cxn ang="0">
                      <a:pos x="0" y="T0"/>
                    </a:cxn>
                    <a:cxn ang="0">
                      <a:pos x="0" y="T1"/>
                    </a:cxn>
                    <a:cxn ang="0">
                      <a:pos x="0" y="T2"/>
                    </a:cxn>
                  </a:cxnLst>
                  <a:rect l="0" t="0" r="r" b="b"/>
                  <a:pathLst>
                    <a:path h="1">
                      <a:moveTo>
                        <a:pt x="0" y="1"/>
                      </a:moveTo>
                      <a:cubicBezTo>
                        <a:pt x="0" y="1"/>
                        <a:pt x="0" y="0"/>
                        <a:pt x="0" y="0"/>
                      </a:cubicBezTo>
                      <a:cubicBezTo>
                        <a:pt x="0" y="0"/>
                        <a:pt x="0" y="1"/>
                        <a:pt x="0" y="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338" name="Freeform 1979">
                  <a:extLst>
                    <a:ext uri="{FF2B5EF4-FFF2-40B4-BE49-F238E27FC236}">
                      <a16:creationId xmlns:a16="http://schemas.microsoft.com/office/drawing/2014/main" id="{A380B8ED-F9C4-47DE-8669-DC701EB3E15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79" y="2068"/>
                  <a:ext cx="2" cy="3"/>
                </a:xfrm>
                <a:custGeom>
                  <a:avLst/>
                  <a:gdLst>
                    <a:gd name="T0" fmla="*/ 0 w 2"/>
                    <a:gd name="T1" fmla="*/ 3 h 3"/>
                    <a:gd name="T2" fmla="*/ 0 w 2"/>
                    <a:gd name="T3" fmla="*/ 3 h 3"/>
                    <a:gd name="T4" fmla="*/ 0 w 2"/>
                    <a:gd name="T5" fmla="*/ 3 h 3"/>
                    <a:gd name="T6" fmla="*/ 1 w 2"/>
                    <a:gd name="T7" fmla="*/ 2 h 3"/>
                    <a:gd name="T8" fmla="*/ 2 w 2"/>
                    <a:gd name="T9" fmla="*/ 0 h 3"/>
                    <a:gd name="T10" fmla="*/ 0 w 2"/>
                    <a:gd name="T11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2" h="3">
                      <a:moveTo>
                        <a:pt x="0" y="3"/>
                      </a:moveTo>
                      <a:cubicBezTo>
                        <a:pt x="0" y="3"/>
                        <a:pt x="0" y="3"/>
                        <a:pt x="0" y="3"/>
                      </a:cubicBezTo>
                      <a:cubicBezTo>
                        <a:pt x="0" y="3"/>
                        <a:pt x="0" y="3"/>
                        <a:pt x="0" y="3"/>
                      </a:cubicBezTo>
                      <a:cubicBezTo>
                        <a:pt x="1" y="2"/>
                        <a:pt x="1" y="2"/>
                        <a:pt x="1" y="2"/>
                      </a:cubicBezTo>
                      <a:cubicBezTo>
                        <a:pt x="2" y="1"/>
                        <a:pt x="2" y="1"/>
                        <a:pt x="2" y="0"/>
                      </a:cubicBezTo>
                      <a:cubicBezTo>
                        <a:pt x="2" y="1"/>
                        <a:pt x="1" y="2"/>
                        <a:pt x="0" y="3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339" name="Freeform 1980">
                  <a:extLst>
                    <a:ext uri="{FF2B5EF4-FFF2-40B4-BE49-F238E27FC236}">
                      <a16:creationId xmlns:a16="http://schemas.microsoft.com/office/drawing/2014/main" id="{406AFA7E-BCC6-49AD-800A-C8634CF1D8E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62" y="1978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340" name="Freeform 1981">
                  <a:extLst>
                    <a:ext uri="{FF2B5EF4-FFF2-40B4-BE49-F238E27FC236}">
                      <a16:creationId xmlns:a16="http://schemas.microsoft.com/office/drawing/2014/main" id="{068FFAF0-114C-4D96-9FC7-A86D0809867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68" y="1977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341" name="Freeform 1982">
                  <a:extLst>
                    <a:ext uri="{FF2B5EF4-FFF2-40B4-BE49-F238E27FC236}">
                      <a16:creationId xmlns:a16="http://schemas.microsoft.com/office/drawing/2014/main" id="{48CD289D-D99C-47BA-8E5B-0A04A967BCB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25" y="1997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342" name="Freeform 1983">
                  <a:extLst>
                    <a:ext uri="{FF2B5EF4-FFF2-40B4-BE49-F238E27FC236}">
                      <a16:creationId xmlns:a16="http://schemas.microsoft.com/office/drawing/2014/main" id="{11EEFC97-B82C-4767-8FF0-3721AC0963D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18" y="1995"/>
                  <a:ext cx="2" cy="0"/>
                </a:xfrm>
                <a:custGeom>
                  <a:avLst/>
                  <a:gdLst>
                    <a:gd name="T0" fmla="*/ 0 w 2"/>
                    <a:gd name="T1" fmla="*/ 2 w 2"/>
                    <a:gd name="T2" fmla="*/ 0 w 2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</a:cxnLst>
                  <a:rect l="0" t="0" r="r" b="b"/>
                  <a:pathLst>
                    <a:path w="2">
                      <a:moveTo>
                        <a:pt x="0" y="0"/>
                      </a:moveTo>
                      <a:cubicBezTo>
                        <a:pt x="1" y="0"/>
                        <a:pt x="1" y="0"/>
                        <a:pt x="2" y="0"/>
                      </a:cubicBezTo>
                      <a:cubicBezTo>
                        <a:pt x="1" y="0"/>
                        <a:pt x="1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343" name="Freeform 1984">
                  <a:extLst>
                    <a:ext uri="{FF2B5EF4-FFF2-40B4-BE49-F238E27FC236}">
                      <a16:creationId xmlns:a16="http://schemas.microsoft.com/office/drawing/2014/main" id="{B709080A-FFE6-4267-B6D7-FCA752BB756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37" y="2003"/>
                  <a:ext cx="0" cy="1"/>
                </a:xfrm>
                <a:custGeom>
                  <a:avLst/>
                  <a:gdLst>
                    <a:gd name="T0" fmla="*/ 0 h 1"/>
                    <a:gd name="T1" fmla="*/ 1 h 1"/>
                    <a:gd name="T2" fmla="*/ 0 h 1"/>
                  </a:gdLst>
                  <a:ahLst/>
                  <a:cxnLst>
                    <a:cxn ang="0">
                      <a:pos x="0" y="T0"/>
                    </a:cxn>
                    <a:cxn ang="0">
                      <a:pos x="0" y="T1"/>
                    </a:cxn>
                    <a:cxn ang="0">
                      <a:pos x="0" y="T2"/>
                    </a:cxn>
                  </a:cxnLst>
                  <a:rect l="0" t="0" r="r" b="b"/>
                  <a:pathLst>
                    <a:path h="1">
                      <a:moveTo>
                        <a:pt x="0" y="0"/>
                      </a:moveTo>
                      <a:cubicBezTo>
                        <a:pt x="0" y="0"/>
                        <a:pt x="0" y="1"/>
                        <a:pt x="0" y="1"/>
                      </a:cubicBezTo>
                      <a:cubicBezTo>
                        <a:pt x="0" y="1"/>
                        <a:pt x="0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344" name="Freeform 1985">
                  <a:extLst>
                    <a:ext uri="{FF2B5EF4-FFF2-40B4-BE49-F238E27FC236}">
                      <a16:creationId xmlns:a16="http://schemas.microsoft.com/office/drawing/2014/main" id="{00D56973-AC8F-46E5-9113-06016EFDABE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69" y="1976"/>
                  <a:ext cx="1" cy="0"/>
                </a:xfrm>
                <a:custGeom>
                  <a:avLst/>
                  <a:gdLst>
                    <a:gd name="T0" fmla="*/ 0 w 1"/>
                    <a:gd name="T1" fmla="*/ 1 w 1"/>
                    <a:gd name="T2" fmla="*/ 0 w 1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</a:cxnLst>
                  <a:rect l="0" t="0" r="r" b="b"/>
                  <a:pathLst>
                    <a:path w="1">
                      <a:moveTo>
                        <a:pt x="0" y="0"/>
                      </a:moveTo>
                      <a:cubicBezTo>
                        <a:pt x="0" y="0"/>
                        <a:pt x="0" y="0"/>
                        <a:pt x="1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345" name="Freeform 1986">
                  <a:extLst>
                    <a:ext uri="{FF2B5EF4-FFF2-40B4-BE49-F238E27FC236}">
                      <a16:creationId xmlns:a16="http://schemas.microsoft.com/office/drawing/2014/main" id="{CE3E8F4D-A5A1-425C-AC47-1F414E2C2EE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67" y="1978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346" name="Freeform 1987">
                  <a:extLst>
                    <a:ext uri="{FF2B5EF4-FFF2-40B4-BE49-F238E27FC236}">
                      <a16:creationId xmlns:a16="http://schemas.microsoft.com/office/drawing/2014/main" id="{29B5A748-0190-4DFF-BFBE-738EB06CE66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65" y="1978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347" name="Freeform 1988">
                  <a:extLst>
                    <a:ext uri="{FF2B5EF4-FFF2-40B4-BE49-F238E27FC236}">
                      <a16:creationId xmlns:a16="http://schemas.microsoft.com/office/drawing/2014/main" id="{E19D1F09-C1E5-4FB1-8801-C598C2853EE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81" y="2103"/>
                  <a:ext cx="2" cy="1"/>
                </a:xfrm>
                <a:custGeom>
                  <a:avLst/>
                  <a:gdLst>
                    <a:gd name="T0" fmla="*/ 2 w 2"/>
                    <a:gd name="T1" fmla="*/ 0 h 1"/>
                    <a:gd name="T2" fmla="*/ 0 w 2"/>
                    <a:gd name="T3" fmla="*/ 1 h 1"/>
                    <a:gd name="T4" fmla="*/ 2 w 2"/>
                    <a:gd name="T5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" h="1">
                      <a:moveTo>
                        <a:pt x="2" y="0"/>
                      </a:moveTo>
                      <a:cubicBezTo>
                        <a:pt x="2" y="0"/>
                        <a:pt x="1" y="1"/>
                        <a:pt x="0" y="1"/>
                      </a:cubicBezTo>
                      <a:cubicBezTo>
                        <a:pt x="1" y="1"/>
                        <a:pt x="2" y="0"/>
                        <a:pt x="2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348" name="Freeform 1989">
                  <a:extLst>
                    <a:ext uri="{FF2B5EF4-FFF2-40B4-BE49-F238E27FC236}">
                      <a16:creationId xmlns:a16="http://schemas.microsoft.com/office/drawing/2014/main" id="{ECFBE3A5-D381-4824-8CE7-B7C97D18384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16" y="2096"/>
                  <a:ext cx="8" cy="2"/>
                </a:xfrm>
                <a:custGeom>
                  <a:avLst/>
                  <a:gdLst>
                    <a:gd name="T0" fmla="*/ 4 w 9"/>
                    <a:gd name="T1" fmla="*/ 0 h 2"/>
                    <a:gd name="T2" fmla="*/ 0 w 9"/>
                    <a:gd name="T3" fmla="*/ 2 h 2"/>
                    <a:gd name="T4" fmla="*/ 4 w 9"/>
                    <a:gd name="T5" fmla="*/ 0 h 2"/>
                    <a:gd name="T6" fmla="*/ 9 w 9"/>
                    <a:gd name="T7" fmla="*/ 0 h 2"/>
                    <a:gd name="T8" fmla="*/ 9 w 9"/>
                    <a:gd name="T9" fmla="*/ 0 h 2"/>
                    <a:gd name="T10" fmla="*/ 4 w 9"/>
                    <a:gd name="T11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9" h="2">
                      <a:moveTo>
                        <a:pt x="4" y="0"/>
                      </a:moveTo>
                      <a:cubicBezTo>
                        <a:pt x="2" y="0"/>
                        <a:pt x="0" y="1"/>
                        <a:pt x="0" y="2"/>
                      </a:cubicBezTo>
                      <a:cubicBezTo>
                        <a:pt x="0" y="1"/>
                        <a:pt x="2" y="0"/>
                        <a:pt x="4" y="0"/>
                      </a:cubicBezTo>
                      <a:cubicBezTo>
                        <a:pt x="6" y="0"/>
                        <a:pt x="7" y="0"/>
                        <a:pt x="9" y="0"/>
                      </a:cubicBezTo>
                      <a:cubicBezTo>
                        <a:pt x="9" y="0"/>
                        <a:pt x="9" y="0"/>
                        <a:pt x="9" y="0"/>
                      </a:cubicBezTo>
                      <a:cubicBezTo>
                        <a:pt x="7" y="0"/>
                        <a:pt x="6" y="0"/>
                        <a:pt x="4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349" name="Freeform 1990">
                  <a:extLst>
                    <a:ext uri="{FF2B5EF4-FFF2-40B4-BE49-F238E27FC236}">
                      <a16:creationId xmlns:a16="http://schemas.microsoft.com/office/drawing/2014/main" id="{3084A1A6-A639-447A-BA02-728ADA1332C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79" y="2104"/>
                  <a:ext cx="2" cy="2"/>
                </a:xfrm>
                <a:custGeom>
                  <a:avLst/>
                  <a:gdLst>
                    <a:gd name="T0" fmla="*/ 0 w 2"/>
                    <a:gd name="T1" fmla="*/ 2 h 2"/>
                    <a:gd name="T2" fmla="*/ 0 w 2"/>
                    <a:gd name="T3" fmla="*/ 2 h 2"/>
                    <a:gd name="T4" fmla="*/ 0 w 2"/>
                    <a:gd name="T5" fmla="*/ 2 h 2"/>
                    <a:gd name="T6" fmla="*/ 2 w 2"/>
                    <a:gd name="T7" fmla="*/ 0 h 2"/>
                    <a:gd name="T8" fmla="*/ 0 w 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" h="2">
                      <a:moveTo>
                        <a:pt x="0" y="2"/>
                      </a:moveTo>
                      <a:cubicBezTo>
                        <a:pt x="0" y="2"/>
                        <a:pt x="0" y="2"/>
                        <a:pt x="0" y="2"/>
                      </a:cubicBezTo>
                      <a:cubicBezTo>
                        <a:pt x="0" y="2"/>
                        <a:pt x="0" y="2"/>
                        <a:pt x="0" y="2"/>
                      </a:cubicBezTo>
                      <a:cubicBezTo>
                        <a:pt x="1" y="1"/>
                        <a:pt x="2" y="1"/>
                        <a:pt x="2" y="0"/>
                      </a:cubicBezTo>
                      <a:cubicBezTo>
                        <a:pt x="1" y="1"/>
                        <a:pt x="1" y="1"/>
                        <a:pt x="0" y="2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350" name="Freeform 1991">
                  <a:extLst>
                    <a:ext uri="{FF2B5EF4-FFF2-40B4-BE49-F238E27FC236}">
                      <a16:creationId xmlns:a16="http://schemas.microsoft.com/office/drawing/2014/main" id="{C0B93B86-E35F-4FE7-8498-099D111CA6D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24" y="2096"/>
                  <a:ext cx="3" cy="1"/>
                </a:xfrm>
                <a:custGeom>
                  <a:avLst/>
                  <a:gdLst>
                    <a:gd name="T0" fmla="*/ 2 w 3"/>
                    <a:gd name="T1" fmla="*/ 1 h 1"/>
                    <a:gd name="T2" fmla="*/ 0 w 3"/>
                    <a:gd name="T3" fmla="*/ 0 h 1"/>
                    <a:gd name="T4" fmla="*/ 2 w 3"/>
                    <a:gd name="T5" fmla="*/ 1 h 1"/>
                    <a:gd name="T6" fmla="*/ 3 w 3"/>
                    <a:gd name="T7" fmla="*/ 1 h 1"/>
                    <a:gd name="T8" fmla="*/ 2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2" y="1"/>
                      </a:moveTo>
                      <a:cubicBezTo>
                        <a:pt x="1" y="1"/>
                        <a:pt x="0" y="1"/>
                        <a:pt x="0" y="0"/>
                      </a:cubicBezTo>
                      <a:cubicBezTo>
                        <a:pt x="2" y="1"/>
                        <a:pt x="2" y="1"/>
                        <a:pt x="2" y="1"/>
                      </a:cubicBezTo>
                      <a:cubicBezTo>
                        <a:pt x="2" y="1"/>
                        <a:pt x="2" y="1"/>
                        <a:pt x="3" y="1"/>
                      </a:cubicBezTo>
                      <a:lnTo>
                        <a:pt x="2" y="1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351" name="Freeform 1992">
                  <a:extLst>
                    <a:ext uri="{FF2B5EF4-FFF2-40B4-BE49-F238E27FC236}">
                      <a16:creationId xmlns:a16="http://schemas.microsoft.com/office/drawing/2014/main" id="{97C6301F-5915-4B1B-87B4-3209EB53F19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83" y="2096"/>
                  <a:ext cx="8" cy="7"/>
                </a:xfrm>
                <a:custGeom>
                  <a:avLst/>
                  <a:gdLst>
                    <a:gd name="T0" fmla="*/ 0 w 8"/>
                    <a:gd name="T1" fmla="*/ 7 h 7"/>
                    <a:gd name="T2" fmla="*/ 4 w 8"/>
                    <a:gd name="T3" fmla="*/ 3 h 7"/>
                    <a:gd name="T4" fmla="*/ 8 w 8"/>
                    <a:gd name="T5" fmla="*/ 0 h 7"/>
                    <a:gd name="T6" fmla="*/ 4 w 8"/>
                    <a:gd name="T7" fmla="*/ 3 h 7"/>
                    <a:gd name="T8" fmla="*/ 0 w 8"/>
                    <a:gd name="T9" fmla="*/ 7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" h="7">
                      <a:moveTo>
                        <a:pt x="0" y="7"/>
                      </a:moveTo>
                      <a:cubicBezTo>
                        <a:pt x="2" y="6"/>
                        <a:pt x="3" y="4"/>
                        <a:pt x="4" y="3"/>
                      </a:cubicBezTo>
                      <a:cubicBezTo>
                        <a:pt x="6" y="1"/>
                        <a:pt x="7" y="0"/>
                        <a:pt x="8" y="0"/>
                      </a:cubicBezTo>
                      <a:cubicBezTo>
                        <a:pt x="7" y="0"/>
                        <a:pt x="6" y="1"/>
                        <a:pt x="4" y="3"/>
                      </a:cubicBezTo>
                      <a:cubicBezTo>
                        <a:pt x="3" y="4"/>
                        <a:pt x="2" y="5"/>
                        <a:pt x="0" y="7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352" name="Freeform 1993">
                  <a:extLst>
                    <a:ext uri="{FF2B5EF4-FFF2-40B4-BE49-F238E27FC236}">
                      <a16:creationId xmlns:a16="http://schemas.microsoft.com/office/drawing/2014/main" id="{EE27DB3F-D392-4F0E-8343-9DE565B192F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76" y="2107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353" name="Freeform 1994">
                  <a:extLst>
                    <a:ext uri="{FF2B5EF4-FFF2-40B4-BE49-F238E27FC236}">
                      <a16:creationId xmlns:a16="http://schemas.microsoft.com/office/drawing/2014/main" id="{C5835C5C-FE4A-45F2-98E3-2B2E9FD666F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76" y="2106"/>
                  <a:ext cx="3" cy="1"/>
                </a:xfrm>
                <a:custGeom>
                  <a:avLst/>
                  <a:gdLst>
                    <a:gd name="T0" fmla="*/ 0 w 4"/>
                    <a:gd name="T1" fmla="*/ 2 h 2"/>
                    <a:gd name="T2" fmla="*/ 0 w 4"/>
                    <a:gd name="T3" fmla="*/ 2 h 2"/>
                    <a:gd name="T4" fmla="*/ 3 w 4"/>
                    <a:gd name="T5" fmla="*/ 0 h 2"/>
                    <a:gd name="T6" fmla="*/ 4 w 4"/>
                    <a:gd name="T7" fmla="*/ 0 h 2"/>
                    <a:gd name="T8" fmla="*/ 0 w 4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" h="2">
                      <a:moveTo>
                        <a:pt x="0" y="2"/>
                      </a:moveTo>
                      <a:cubicBezTo>
                        <a:pt x="0" y="2"/>
                        <a:pt x="0" y="2"/>
                        <a:pt x="0" y="2"/>
                      </a:cubicBezTo>
                      <a:cubicBezTo>
                        <a:pt x="1" y="2"/>
                        <a:pt x="2" y="1"/>
                        <a:pt x="3" y="0"/>
                      </a:cubicBezTo>
                      <a:cubicBezTo>
                        <a:pt x="4" y="0"/>
                        <a:pt x="4" y="0"/>
                        <a:pt x="4" y="0"/>
                      </a:cubicBezTo>
                      <a:cubicBezTo>
                        <a:pt x="2" y="1"/>
                        <a:pt x="1" y="2"/>
                        <a:pt x="0" y="2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354" name="Freeform 1995">
                  <a:extLst>
                    <a:ext uri="{FF2B5EF4-FFF2-40B4-BE49-F238E27FC236}">
                      <a16:creationId xmlns:a16="http://schemas.microsoft.com/office/drawing/2014/main" id="{52428E5D-D7FD-4DD1-9167-8E858373EC0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56" y="2047"/>
                  <a:ext cx="4" cy="5"/>
                </a:xfrm>
                <a:custGeom>
                  <a:avLst/>
                  <a:gdLst>
                    <a:gd name="T0" fmla="*/ 0 w 4"/>
                    <a:gd name="T1" fmla="*/ 1 h 5"/>
                    <a:gd name="T2" fmla="*/ 0 w 4"/>
                    <a:gd name="T3" fmla="*/ 0 h 5"/>
                    <a:gd name="T4" fmla="*/ 0 w 4"/>
                    <a:gd name="T5" fmla="*/ 0 h 5"/>
                    <a:gd name="T6" fmla="*/ 0 w 4"/>
                    <a:gd name="T7" fmla="*/ 1 h 5"/>
                    <a:gd name="T8" fmla="*/ 4 w 4"/>
                    <a:gd name="T9" fmla="*/ 5 h 5"/>
                    <a:gd name="T10" fmla="*/ 0 w 4"/>
                    <a:gd name="T11" fmla="*/ 1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4" h="5">
                      <a:moveTo>
                        <a:pt x="0" y="1"/>
                      </a:moveTo>
                      <a:cubicBezTo>
                        <a:pt x="0" y="1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1"/>
                        <a:pt x="0" y="1"/>
                      </a:cubicBezTo>
                      <a:cubicBezTo>
                        <a:pt x="1" y="2"/>
                        <a:pt x="2" y="3"/>
                        <a:pt x="4" y="5"/>
                      </a:cubicBezTo>
                      <a:cubicBezTo>
                        <a:pt x="2" y="3"/>
                        <a:pt x="1" y="2"/>
                        <a:pt x="0" y="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355" name="Freeform 1996">
                  <a:extLst>
                    <a:ext uri="{FF2B5EF4-FFF2-40B4-BE49-F238E27FC236}">
                      <a16:creationId xmlns:a16="http://schemas.microsoft.com/office/drawing/2014/main" id="{1A0C9573-1796-4049-9ACC-80C0EEAED52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75" y="2107"/>
                  <a:ext cx="0" cy="2"/>
                </a:xfrm>
                <a:custGeom>
                  <a:avLst/>
                  <a:gdLst>
                    <a:gd name="T0" fmla="*/ 0 h 2"/>
                    <a:gd name="T1" fmla="*/ 0 h 2"/>
                    <a:gd name="T2" fmla="*/ 2 h 2"/>
                    <a:gd name="T3" fmla="*/ 2 h 2"/>
                    <a:gd name="T4" fmla="*/ 0 h 2"/>
                  </a:gdLst>
                  <a:ahLst/>
                  <a:cxnLst>
                    <a:cxn ang="0">
                      <a:pos x="0" y="T0"/>
                    </a:cxn>
                    <a:cxn ang="0">
                      <a:pos x="0" y="T1"/>
                    </a:cxn>
                    <a:cxn ang="0">
                      <a:pos x="0" y="T2"/>
                    </a:cxn>
                    <a:cxn ang="0">
                      <a:pos x="0" y="T3"/>
                    </a:cxn>
                    <a:cxn ang="0">
                      <a:pos x="0" y="T4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2"/>
                        <a:pt x="0" y="2"/>
                        <a:pt x="0" y="2"/>
                      </a:cubicBezTo>
                      <a:cubicBezTo>
                        <a:pt x="0" y="2"/>
                        <a:pt x="0" y="2"/>
                        <a:pt x="0" y="2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356" name="Freeform 1997">
                  <a:extLst>
                    <a:ext uri="{FF2B5EF4-FFF2-40B4-BE49-F238E27FC236}">
                      <a16:creationId xmlns:a16="http://schemas.microsoft.com/office/drawing/2014/main" id="{A4B84974-5F7B-4478-8B51-72997DC62C3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79" y="2106"/>
                  <a:ext cx="0" cy="0"/>
                </a:xfrm>
                <a:custGeom>
                  <a:avLst/>
                  <a:gdLst>
                    <a:gd name="T0" fmla="*/ 1 w 1"/>
                    <a:gd name="T1" fmla="*/ 0 w 1"/>
                    <a:gd name="T2" fmla="*/ 1 w 1"/>
                    <a:gd name="T3" fmla="*/ 1 w 1"/>
                    <a:gd name="T4" fmla="*/ 1 w 1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  <a:cxn ang="0">
                      <a:pos x="T4" y="0"/>
                    </a:cxn>
                  </a:cxnLst>
                  <a:rect l="0" t="0" r="r" b="b"/>
                  <a:pathLst>
                    <a:path w="1">
                      <a:moveTo>
                        <a:pt x="1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1" y="0"/>
                        <a:pt x="1" y="0"/>
                        <a:pt x="1" y="0"/>
                      </a:cubicBezTo>
                      <a:cubicBezTo>
                        <a:pt x="1" y="0"/>
                        <a:pt x="1" y="0"/>
                        <a:pt x="1" y="0"/>
                      </a:cubicBezTo>
                      <a:cubicBezTo>
                        <a:pt x="1" y="0"/>
                        <a:pt x="1" y="0"/>
                        <a:pt x="1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357" name="Freeform 1998">
                  <a:extLst>
                    <a:ext uri="{FF2B5EF4-FFF2-40B4-BE49-F238E27FC236}">
                      <a16:creationId xmlns:a16="http://schemas.microsoft.com/office/drawing/2014/main" id="{21147FE1-4152-44E5-9F25-E33A1CD9D0A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32" y="2084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358" name="Freeform 1999">
                  <a:extLst>
                    <a:ext uri="{FF2B5EF4-FFF2-40B4-BE49-F238E27FC236}">
                      <a16:creationId xmlns:a16="http://schemas.microsoft.com/office/drawing/2014/main" id="{9C9A86F0-C04A-49BF-A822-9A5CEFA2E6C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30" y="2096"/>
                  <a:ext cx="1" cy="0"/>
                </a:xfrm>
                <a:custGeom>
                  <a:avLst/>
                  <a:gdLst>
                    <a:gd name="T0" fmla="*/ 0 w 1"/>
                    <a:gd name="T1" fmla="*/ 1 w 1"/>
                    <a:gd name="T2" fmla="*/ 0 w 1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</a:cxnLst>
                  <a:rect l="0" t="0" r="r" b="b"/>
                  <a:pathLst>
                    <a:path w="1">
                      <a:moveTo>
                        <a:pt x="0" y="0"/>
                      </a:moveTo>
                      <a:cubicBezTo>
                        <a:pt x="1" y="0"/>
                        <a:pt x="1" y="0"/>
                        <a:pt x="1" y="0"/>
                      </a:cubicBezTo>
                      <a:cubicBezTo>
                        <a:pt x="1" y="0"/>
                        <a:pt x="1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359" name="Freeform 2000">
                  <a:extLst>
                    <a:ext uri="{FF2B5EF4-FFF2-40B4-BE49-F238E27FC236}">
                      <a16:creationId xmlns:a16="http://schemas.microsoft.com/office/drawing/2014/main" id="{7F9303B8-9307-4E3F-885B-5D3063D2CA7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30" y="2097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360" name="Freeform 2001">
                  <a:extLst>
                    <a:ext uri="{FF2B5EF4-FFF2-40B4-BE49-F238E27FC236}">
                      <a16:creationId xmlns:a16="http://schemas.microsoft.com/office/drawing/2014/main" id="{E69FBAB7-DA83-4055-AD95-590CA465AA0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31" y="2094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361" name="Freeform 2002">
                  <a:extLst>
                    <a:ext uri="{FF2B5EF4-FFF2-40B4-BE49-F238E27FC236}">
                      <a16:creationId xmlns:a16="http://schemas.microsoft.com/office/drawing/2014/main" id="{D6A44A3D-2969-4AC1-A4C1-BA20FEAADDB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24" y="2096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362" name="Freeform 2003">
                  <a:extLst>
                    <a:ext uri="{FF2B5EF4-FFF2-40B4-BE49-F238E27FC236}">
                      <a16:creationId xmlns:a16="http://schemas.microsoft.com/office/drawing/2014/main" id="{A5708AE2-ADAC-4E29-A05E-82813708734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79" y="2071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363" name="Freeform 2004">
                  <a:extLst>
                    <a:ext uri="{FF2B5EF4-FFF2-40B4-BE49-F238E27FC236}">
                      <a16:creationId xmlns:a16="http://schemas.microsoft.com/office/drawing/2014/main" id="{F5FAC05B-1DE3-4E6B-8F10-C12CB7404F4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79" y="2071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364" name="Freeform 2005">
                  <a:extLst>
                    <a:ext uri="{FF2B5EF4-FFF2-40B4-BE49-F238E27FC236}">
                      <a16:creationId xmlns:a16="http://schemas.microsoft.com/office/drawing/2014/main" id="{3E4AA25C-D1C8-4414-AAA5-2862581DB8E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24" y="2096"/>
                  <a:ext cx="2" cy="1"/>
                </a:xfrm>
                <a:custGeom>
                  <a:avLst/>
                  <a:gdLst>
                    <a:gd name="T0" fmla="*/ 2 w 2"/>
                    <a:gd name="T1" fmla="*/ 1 h 1"/>
                    <a:gd name="T2" fmla="*/ 0 w 2"/>
                    <a:gd name="T3" fmla="*/ 0 h 1"/>
                    <a:gd name="T4" fmla="*/ 0 w 2"/>
                    <a:gd name="T5" fmla="*/ 0 h 1"/>
                    <a:gd name="T6" fmla="*/ 0 w 2"/>
                    <a:gd name="T7" fmla="*/ 0 h 1"/>
                    <a:gd name="T8" fmla="*/ 2 w 2"/>
                    <a:gd name="T9" fmla="*/ 1 h 1"/>
                    <a:gd name="T10" fmla="*/ 2 w 2"/>
                    <a:gd name="T11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2" h="1">
                      <a:moveTo>
                        <a:pt x="2" y="1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1"/>
                        <a:pt x="1" y="1"/>
                        <a:pt x="2" y="1"/>
                      </a:cubicBezTo>
                      <a:cubicBezTo>
                        <a:pt x="2" y="1"/>
                        <a:pt x="2" y="1"/>
                        <a:pt x="2" y="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365" name="Freeform 2006">
                  <a:extLst>
                    <a:ext uri="{FF2B5EF4-FFF2-40B4-BE49-F238E27FC236}">
                      <a16:creationId xmlns:a16="http://schemas.microsoft.com/office/drawing/2014/main" id="{E0FB7003-FBAB-4BB0-BD4C-43A9BD5CF18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28" y="1859"/>
                  <a:ext cx="134" cy="197"/>
                </a:xfrm>
                <a:custGeom>
                  <a:avLst/>
                  <a:gdLst>
                    <a:gd name="T0" fmla="*/ 130 w 140"/>
                    <a:gd name="T1" fmla="*/ 196 h 206"/>
                    <a:gd name="T2" fmla="*/ 130 w 140"/>
                    <a:gd name="T3" fmla="*/ 193 h 206"/>
                    <a:gd name="T4" fmla="*/ 132 w 140"/>
                    <a:gd name="T5" fmla="*/ 192 h 206"/>
                    <a:gd name="T6" fmla="*/ 136 w 140"/>
                    <a:gd name="T7" fmla="*/ 184 h 206"/>
                    <a:gd name="T8" fmla="*/ 136 w 140"/>
                    <a:gd name="T9" fmla="*/ 171 h 206"/>
                    <a:gd name="T10" fmla="*/ 138 w 140"/>
                    <a:gd name="T11" fmla="*/ 158 h 206"/>
                    <a:gd name="T12" fmla="*/ 137 w 140"/>
                    <a:gd name="T13" fmla="*/ 142 h 206"/>
                    <a:gd name="T14" fmla="*/ 137 w 140"/>
                    <a:gd name="T15" fmla="*/ 132 h 206"/>
                    <a:gd name="T16" fmla="*/ 133 w 140"/>
                    <a:gd name="T17" fmla="*/ 124 h 206"/>
                    <a:gd name="T18" fmla="*/ 126 w 140"/>
                    <a:gd name="T19" fmla="*/ 124 h 206"/>
                    <a:gd name="T20" fmla="*/ 124 w 140"/>
                    <a:gd name="T21" fmla="*/ 124 h 206"/>
                    <a:gd name="T22" fmla="*/ 120 w 140"/>
                    <a:gd name="T23" fmla="*/ 124 h 206"/>
                    <a:gd name="T24" fmla="*/ 117 w 140"/>
                    <a:gd name="T25" fmla="*/ 110 h 206"/>
                    <a:gd name="T26" fmla="*/ 103 w 140"/>
                    <a:gd name="T27" fmla="*/ 113 h 206"/>
                    <a:gd name="T28" fmla="*/ 91 w 140"/>
                    <a:gd name="T29" fmla="*/ 104 h 206"/>
                    <a:gd name="T30" fmla="*/ 85 w 140"/>
                    <a:gd name="T31" fmla="*/ 91 h 206"/>
                    <a:gd name="T32" fmla="*/ 82 w 140"/>
                    <a:gd name="T33" fmla="*/ 81 h 206"/>
                    <a:gd name="T34" fmla="*/ 84 w 140"/>
                    <a:gd name="T35" fmla="*/ 72 h 206"/>
                    <a:gd name="T36" fmla="*/ 89 w 140"/>
                    <a:gd name="T37" fmla="*/ 68 h 206"/>
                    <a:gd name="T38" fmla="*/ 98 w 140"/>
                    <a:gd name="T39" fmla="*/ 51 h 206"/>
                    <a:gd name="T40" fmla="*/ 117 w 140"/>
                    <a:gd name="T41" fmla="*/ 43 h 206"/>
                    <a:gd name="T42" fmla="*/ 120 w 140"/>
                    <a:gd name="T43" fmla="*/ 42 h 206"/>
                    <a:gd name="T44" fmla="*/ 119 w 140"/>
                    <a:gd name="T45" fmla="*/ 41 h 206"/>
                    <a:gd name="T46" fmla="*/ 125 w 140"/>
                    <a:gd name="T47" fmla="*/ 29 h 206"/>
                    <a:gd name="T48" fmla="*/ 110 w 140"/>
                    <a:gd name="T49" fmla="*/ 25 h 206"/>
                    <a:gd name="T50" fmla="*/ 95 w 140"/>
                    <a:gd name="T51" fmla="*/ 27 h 206"/>
                    <a:gd name="T52" fmla="*/ 87 w 140"/>
                    <a:gd name="T53" fmla="*/ 20 h 206"/>
                    <a:gd name="T54" fmla="*/ 79 w 140"/>
                    <a:gd name="T55" fmla="*/ 10 h 206"/>
                    <a:gd name="T56" fmla="*/ 70 w 140"/>
                    <a:gd name="T57" fmla="*/ 0 h 206"/>
                    <a:gd name="T58" fmla="*/ 67 w 140"/>
                    <a:gd name="T59" fmla="*/ 1 h 206"/>
                    <a:gd name="T60" fmla="*/ 68 w 140"/>
                    <a:gd name="T61" fmla="*/ 2 h 206"/>
                    <a:gd name="T62" fmla="*/ 69 w 140"/>
                    <a:gd name="T63" fmla="*/ 5 h 206"/>
                    <a:gd name="T64" fmla="*/ 66 w 140"/>
                    <a:gd name="T65" fmla="*/ 10 h 206"/>
                    <a:gd name="T66" fmla="*/ 61 w 140"/>
                    <a:gd name="T67" fmla="*/ 20 h 206"/>
                    <a:gd name="T68" fmla="*/ 31 w 140"/>
                    <a:gd name="T69" fmla="*/ 44 h 206"/>
                    <a:gd name="T70" fmla="*/ 18 w 140"/>
                    <a:gd name="T71" fmla="*/ 50 h 206"/>
                    <a:gd name="T72" fmla="*/ 13 w 140"/>
                    <a:gd name="T73" fmla="*/ 50 h 206"/>
                    <a:gd name="T74" fmla="*/ 9 w 140"/>
                    <a:gd name="T75" fmla="*/ 40 h 206"/>
                    <a:gd name="T76" fmla="*/ 9 w 140"/>
                    <a:gd name="T77" fmla="*/ 39 h 206"/>
                    <a:gd name="T78" fmla="*/ 8 w 140"/>
                    <a:gd name="T79" fmla="*/ 38 h 206"/>
                    <a:gd name="T80" fmla="*/ 4 w 140"/>
                    <a:gd name="T81" fmla="*/ 56 h 206"/>
                    <a:gd name="T82" fmla="*/ 2 w 140"/>
                    <a:gd name="T83" fmla="*/ 64 h 206"/>
                    <a:gd name="T84" fmla="*/ 13 w 140"/>
                    <a:gd name="T85" fmla="*/ 72 h 206"/>
                    <a:gd name="T86" fmla="*/ 30 w 140"/>
                    <a:gd name="T87" fmla="*/ 98 h 206"/>
                    <a:gd name="T88" fmla="*/ 57 w 140"/>
                    <a:gd name="T89" fmla="*/ 155 h 206"/>
                    <a:gd name="T90" fmla="*/ 79 w 140"/>
                    <a:gd name="T91" fmla="*/ 175 h 206"/>
                    <a:gd name="T92" fmla="*/ 125 w 140"/>
                    <a:gd name="T93" fmla="*/ 205 h 206"/>
                    <a:gd name="T94" fmla="*/ 129 w 140"/>
                    <a:gd name="T95" fmla="*/ 200 h 20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</a:cxnLst>
                  <a:rect l="0" t="0" r="r" b="b"/>
                  <a:pathLst>
                    <a:path w="140" h="206">
                      <a:moveTo>
                        <a:pt x="130" y="197"/>
                      </a:moveTo>
                      <a:cubicBezTo>
                        <a:pt x="130" y="197"/>
                        <a:pt x="130" y="196"/>
                        <a:pt x="130" y="196"/>
                      </a:cubicBezTo>
                      <a:cubicBezTo>
                        <a:pt x="130" y="196"/>
                        <a:pt x="130" y="196"/>
                        <a:pt x="130" y="196"/>
                      </a:cubicBezTo>
                      <a:cubicBezTo>
                        <a:pt x="130" y="195"/>
                        <a:pt x="130" y="195"/>
                        <a:pt x="130" y="194"/>
                      </a:cubicBezTo>
                      <a:cubicBezTo>
                        <a:pt x="130" y="194"/>
                        <a:pt x="130" y="194"/>
                        <a:pt x="130" y="194"/>
                      </a:cubicBezTo>
                      <a:cubicBezTo>
                        <a:pt x="130" y="194"/>
                        <a:pt x="130" y="193"/>
                        <a:pt x="130" y="193"/>
                      </a:cubicBezTo>
                      <a:cubicBezTo>
                        <a:pt x="130" y="193"/>
                        <a:pt x="131" y="193"/>
                        <a:pt x="131" y="193"/>
                      </a:cubicBezTo>
                      <a:cubicBezTo>
                        <a:pt x="131" y="192"/>
                        <a:pt x="131" y="192"/>
                        <a:pt x="132" y="192"/>
                      </a:cubicBezTo>
                      <a:cubicBezTo>
                        <a:pt x="132" y="192"/>
                        <a:pt x="132" y="192"/>
                        <a:pt x="132" y="192"/>
                      </a:cubicBezTo>
                      <a:cubicBezTo>
                        <a:pt x="133" y="191"/>
                        <a:pt x="135" y="189"/>
                        <a:pt x="136" y="187"/>
                      </a:cubicBezTo>
                      <a:cubicBezTo>
                        <a:pt x="136" y="186"/>
                        <a:pt x="137" y="185"/>
                        <a:pt x="137" y="184"/>
                      </a:cubicBezTo>
                      <a:cubicBezTo>
                        <a:pt x="137" y="184"/>
                        <a:pt x="136" y="184"/>
                        <a:pt x="136" y="184"/>
                      </a:cubicBezTo>
                      <a:cubicBezTo>
                        <a:pt x="134" y="183"/>
                        <a:pt x="132" y="182"/>
                        <a:pt x="132" y="179"/>
                      </a:cubicBezTo>
                      <a:cubicBezTo>
                        <a:pt x="132" y="177"/>
                        <a:pt x="133" y="175"/>
                        <a:pt x="134" y="174"/>
                      </a:cubicBezTo>
                      <a:cubicBezTo>
                        <a:pt x="135" y="173"/>
                        <a:pt x="135" y="171"/>
                        <a:pt x="136" y="171"/>
                      </a:cubicBezTo>
                      <a:cubicBezTo>
                        <a:pt x="134" y="169"/>
                        <a:pt x="135" y="166"/>
                        <a:pt x="136" y="163"/>
                      </a:cubicBezTo>
                      <a:cubicBezTo>
                        <a:pt x="137" y="162"/>
                        <a:pt x="138" y="161"/>
                        <a:pt x="138" y="160"/>
                      </a:cubicBezTo>
                      <a:cubicBezTo>
                        <a:pt x="138" y="158"/>
                        <a:pt x="138" y="158"/>
                        <a:pt x="138" y="158"/>
                      </a:cubicBezTo>
                      <a:cubicBezTo>
                        <a:pt x="137" y="152"/>
                        <a:pt x="136" y="149"/>
                        <a:pt x="136" y="146"/>
                      </a:cubicBezTo>
                      <a:cubicBezTo>
                        <a:pt x="136" y="145"/>
                        <a:pt x="136" y="144"/>
                        <a:pt x="137" y="144"/>
                      </a:cubicBezTo>
                      <a:cubicBezTo>
                        <a:pt x="137" y="143"/>
                        <a:pt x="137" y="143"/>
                        <a:pt x="137" y="142"/>
                      </a:cubicBezTo>
                      <a:cubicBezTo>
                        <a:pt x="138" y="142"/>
                        <a:pt x="138" y="142"/>
                        <a:pt x="139" y="141"/>
                      </a:cubicBezTo>
                      <a:cubicBezTo>
                        <a:pt x="140" y="140"/>
                        <a:pt x="140" y="140"/>
                        <a:pt x="140" y="139"/>
                      </a:cubicBezTo>
                      <a:cubicBezTo>
                        <a:pt x="139" y="137"/>
                        <a:pt x="138" y="135"/>
                        <a:pt x="137" y="132"/>
                      </a:cubicBezTo>
                      <a:cubicBezTo>
                        <a:pt x="136" y="131"/>
                        <a:pt x="135" y="130"/>
                        <a:pt x="135" y="129"/>
                      </a:cubicBezTo>
                      <a:cubicBezTo>
                        <a:pt x="135" y="128"/>
                        <a:pt x="135" y="128"/>
                        <a:pt x="134" y="128"/>
                      </a:cubicBezTo>
                      <a:cubicBezTo>
                        <a:pt x="134" y="127"/>
                        <a:pt x="133" y="125"/>
                        <a:pt x="133" y="124"/>
                      </a:cubicBezTo>
                      <a:cubicBezTo>
                        <a:pt x="133" y="124"/>
                        <a:pt x="133" y="124"/>
                        <a:pt x="133" y="124"/>
                      </a:cubicBezTo>
                      <a:cubicBezTo>
                        <a:pt x="131" y="124"/>
                        <a:pt x="129" y="124"/>
                        <a:pt x="127" y="124"/>
                      </a:cubicBezTo>
                      <a:cubicBezTo>
                        <a:pt x="127" y="124"/>
                        <a:pt x="126" y="124"/>
                        <a:pt x="126" y="124"/>
                      </a:cubicBezTo>
                      <a:cubicBezTo>
                        <a:pt x="126" y="124"/>
                        <a:pt x="126" y="124"/>
                        <a:pt x="125" y="124"/>
                      </a:cubicBezTo>
                      <a:cubicBezTo>
                        <a:pt x="125" y="124"/>
                        <a:pt x="124" y="124"/>
                        <a:pt x="124" y="124"/>
                      </a:cubicBezTo>
                      <a:cubicBezTo>
                        <a:pt x="124" y="124"/>
                        <a:pt x="124" y="124"/>
                        <a:pt x="124" y="124"/>
                      </a:cubicBezTo>
                      <a:cubicBezTo>
                        <a:pt x="124" y="125"/>
                        <a:pt x="123" y="125"/>
                        <a:pt x="123" y="125"/>
                      </a:cubicBezTo>
                      <a:cubicBezTo>
                        <a:pt x="123" y="125"/>
                        <a:pt x="123" y="125"/>
                        <a:pt x="123" y="125"/>
                      </a:cubicBezTo>
                      <a:cubicBezTo>
                        <a:pt x="122" y="125"/>
                        <a:pt x="121" y="124"/>
                        <a:pt x="120" y="124"/>
                      </a:cubicBezTo>
                      <a:cubicBezTo>
                        <a:pt x="118" y="122"/>
                        <a:pt x="118" y="117"/>
                        <a:pt x="118" y="110"/>
                      </a:cubicBezTo>
                      <a:cubicBezTo>
                        <a:pt x="118" y="109"/>
                        <a:pt x="118" y="109"/>
                        <a:pt x="118" y="108"/>
                      </a:cubicBezTo>
                      <a:cubicBezTo>
                        <a:pt x="118" y="108"/>
                        <a:pt x="118" y="109"/>
                        <a:pt x="117" y="110"/>
                      </a:cubicBezTo>
                      <a:cubicBezTo>
                        <a:pt x="116" y="113"/>
                        <a:pt x="112" y="113"/>
                        <a:pt x="111" y="113"/>
                      </a:cubicBezTo>
                      <a:cubicBezTo>
                        <a:pt x="109" y="113"/>
                        <a:pt x="108" y="113"/>
                        <a:pt x="107" y="113"/>
                      </a:cubicBezTo>
                      <a:cubicBezTo>
                        <a:pt x="106" y="113"/>
                        <a:pt x="105" y="113"/>
                        <a:pt x="103" y="113"/>
                      </a:cubicBezTo>
                      <a:cubicBezTo>
                        <a:pt x="99" y="113"/>
                        <a:pt x="98" y="109"/>
                        <a:pt x="98" y="107"/>
                      </a:cubicBezTo>
                      <a:cubicBezTo>
                        <a:pt x="98" y="107"/>
                        <a:pt x="97" y="107"/>
                        <a:pt x="97" y="106"/>
                      </a:cubicBezTo>
                      <a:cubicBezTo>
                        <a:pt x="95" y="106"/>
                        <a:pt x="92" y="106"/>
                        <a:pt x="91" y="104"/>
                      </a:cubicBezTo>
                      <a:cubicBezTo>
                        <a:pt x="90" y="103"/>
                        <a:pt x="90" y="102"/>
                        <a:pt x="90" y="100"/>
                      </a:cubicBezTo>
                      <a:cubicBezTo>
                        <a:pt x="90" y="98"/>
                        <a:pt x="89" y="96"/>
                        <a:pt x="87" y="94"/>
                      </a:cubicBezTo>
                      <a:cubicBezTo>
                        <a:pt x="87" y="93"/>
                        <a:pt x="86" y="92"/>
                        <a:pt x="85" y="91"/>
                      </a:cubicBezTo>
                      <a:cubicBezTo>
                        <a:pt x="85" y="90"/>
                        <a:pt x="85" y="90"/>
                        <a:pt x="85" y="90"/>
                      </a:cubicBezTo>
                      <a:cubicBezTo>
                        <a:pt x="83" y="88"/>
                        <a:pt x="81" y="85"/>
                        <a:pt x="81" y="82"/>
                      </a:cubicBezTo>
                      <a:cubicBezTo>
                        <a:pt x="81" y="81"/>
                        <a:pt x="82" y="81"/>
                        <a:pt x="82" y="81"/>
                      </a:cubicBezTo>
                      <a:cubicBezTo>
                        <a:pt x="82" y="80"/>
                        <a:pt x="82" y="80"/>
                        <a:pt x="83" y="79"/>
                      </a:cubicBezTo>
                      <a:cubicBezTo>
                        <a:pt x="83" y="79"/>
                        <a:pt x="83" y="79"/>
                        <a:pt x="83" y="78"/>
                      </a:cubicBezTo>
                      <a:cubicBezTo>
                        <a:pt x="82" y="76"/>
                        <a:pt x="82" y="74"/>
                        <a:pt x="84" y="72"/>
                      </a:cubicBezTo>
                      <a:cubicBezTo>
                        <a:pt x="86" y="71"/>
                        <a:pt x="87" y="70"/>
                        <a:pt x="88" y="69"/>
                      </a:cubicBezTo>
                      <a:cubicBezTo>
                        <a:pt x="88" y="69"/>
                        <a:pt x="89" y="69"/>
                        <a:pt x="89" y="69"/>
                      </a:cubicBezTo>
                      <a:cubicBezTo>
                        <a:pt x="89" y="69"/>
                        <a:pt x="89" y="68"/>
                        <a:pt x="89" y="68"/>
                      </a:cubicBezTo>
                      <a:cubicBezTo>
                        <a:pt x="88" y="65"/>
                        <a:pt x="89" y="62"/>
                        <a:pt x="91" y="61"/>
                      </a:cubicBezTo>
                      <a:cubicBezTo>
                        <a:pt x="92" y="59"/>
                        <a:pt x="92" y="58"/>
                        <a:pt x="92" y="56"/>
                      </a:cubicBezTo>
                      <a:cubicBezTo>
                        <a:pt x="93" y="53"/>
                        <a:pt x="96" y="52"/>
                        <a:pt x="98" y="51"/>
                      </a:cubicBezTo>
                      <a:cubicBezTo>
                        <a:pt x="100" y="50"/>
                        <a:pt x="102" y="50"/>
                        <a:pt x="103" y="48"/>
                      </a:cubicBezTo>
                      <a:cubicBezTo>
                        <a:pt x="106" y="46"/>
                        <a:pt x="109" y="46"/>
                        <a:pt x="111" y="45"/>
                      </a:cubicBezTo>
                      <a:cubicBezTo>
                        <a:pt x="113" y="45"/>
                        <a:pt x="115" y="45"/>
                        <a:pt x="117" y="43"/>
                      </a:cubicBezTo>
                      <a:cubicBezTo>
                        <a:pt x="117" y="43"/>
                        <a:pt x="118" y="43"/>
                        <a:pt x="118" y="42"/>
                      </a:cubicBezTo>
                      <a:cubicBezTo>
                        <a:pt x="118" y="42"/>
                        <a:pt x="119" y="42"/>
                        <a:pt x="119" y="42"/>
                      </a:cubicBezTo>
                      <a:cubicBezTo>
                        <a:pt x="119" y="42"/>
                        <a:pt x="119" y="42"/>
                        <a:pt x="120" y="42"/>
                      </a:cubicBezTo>
                      <a:cubicBezTo>
                        <a:pt x="120" y="42"/>
                        <a:pt x="120" y="42"/>
                        <a:pt x="120" y="42"/>
                      </a:cubicBezTo>
                      <a:cubicBezTo>
                        <a:pt x="120" y="41"/>
                        <a:pt x="120" y="41"/>
                        <a:pt x="120" y="41"/>
                      </a:cubicBezTo>
                      <a:cubicBezTo>
                        <a:pt x="120" y="41"/>
                        <a:pt x="119" y="41"/>
                        <a:pt x="119" y="41"/>
                      </a:cubicBezTo>
                      <a:cubicBezTo>
                        <a:pt x="119" y="41"/>
                        <a:pt x="119" y="40"/>
                        <a:pt x="119" y="40"/>
                      </a:cubicBezTo>
                      <a:cubicBezTo>
                        <a:pt x="117" y="37"/>
                        <a:pt x="120" y="34"/>
                        <a:pt x="122" y="31"/>
                      </a:cubicBezTo>
                      <a:cubicBezTo>
                        <a:pt x="123" y="30"/>
                        <a:pt x="124" y="29"/>
                        <a:pt x="125" y="29"/>
                      </a:cubicBezTo>
                      <a:cubicBezTo>
                        <a:pt x="124" y="29"/>
                        <a:pt x="124" y="27"/>
                        <a:pt x="117" y="25"/>
                      </a:cubicBezTo>
                      <a:cubicBezTo>
                        <a:pt x="117" y="25"/>
                        <a:pt x="116" y="25"/>
                        <a:pt x="115" y="25"/>
                      </a:cubicBezTo>
                      <a:cubicBezTo>
                        <a:pt x="113" y="26"/>
                        <a:pt x="111" y="26"/>
                        <a:pt x="110" y="25"/>
                      </a:cubicBezTo>
                      <a:cubicBezTo>
                        <a:pt x="109" y="24"/>
                        <a:pt x="106" y="25"/>
                        <a:pt x="105" y="26"/>
                      </a:cubicBezTo>
                      <a:cubicBezTo>
                        <a:pt x="103" y="27"/>
                        <a:pt x="98" y="27"/>
                        <a:pt x="98" y="27"/>
                      </a:cubicBezTo>
                      <a:cubicBezTo>
                        <a:pt x="97" y="27"/>
                        <a:pt x="96" y="27"/>
                        <a:pt x="95" y="27"/>
                      </a:cubicBezTo>
                      <a:cubicBezTo>
                        <a:pt x="93" y="27"/>
                        <a:pt x="91" y="26"/>
                        <a:pt x="90" y="25"/>
                      </a:cubicBezTo>
                      <a:cubicBezTo>
                        <a:pt x="89" y="24"/>
                        <a:pt x="89" y="23"/>
                        <a:pt x="89" y="22"/>
                      </a:cubicBezTo>
                      <a:cubicBezTo>
                        <a:pt x="89" y="21"/>
                        <a:pt x="89" y="21"/>
                        <a:pt x="87" y="20"/>
                      </a:cubicBezTo>
                      <a:cubicBezTo>
                        <a:pt x="86" y="19"/>
                        <a:pt x="84" y="17"/>
                        <a:pt x="85" y="15"/>
                      </a:cubicBezTo>
                      <a:cubicBezTo>
                        <a:pt x="85" y="15"/>
                        <a:pt x="85" y="14"/>
                        <a:pt x="84" y="13"/>
                      </a:cubicBezTo>
                      <a:cubicBezTo>
                        <a:pt x="83" y="11"/>
                        <a:pt x="81" y="10"/>
                        <a:pt x="79" y="10"/>
                      </a:cubicBezTo>
                      <a:cubicBezTo>
                        <a:pt x="76" y="10"/>
                        <a:pt x="75" y="7"/>
                        <a:pt x="74" y="4"/>
                      </a:cubicBezTo>
                      <a:cubicBezTo>
                        <a:pt x="73" y="3"/>
                        <a:pt x="73" y="1"/>
                        <a:pt x="72" y="1"/>
                      </a:cubicBezTo>
                      <a:cubicBezTo>
                        <a:pt x="72" y="1"/>
                        <a:pt x="71" y="0"/>
                        <a:pt x="70" y="0"/>
                      </a:cubicBezTo>
                      <a:cubicBezTo>
                        <a:pt x="70" y="0"/>
                        <a:pt x="69" y="0"/>
                        <a:pt x="69" y="0"/>
                      </a:cubicBezTo>
                      <a:cubicBezTo>
                        <a:pt x="69" y="0"/>
                        <a:pt x="69" y="0"/>
                        <a:pt x="68" y="0"/>
                      </a:cubicBezTo>
                      <a:cubicBezTo>
                        <a:pt x="68" y="0"/>
                        <a:pt x="68" y="0"/>
                        <a:pt x="67" y="1"/>
                      </a:cubicBezTo>
                      <a:cubicBezTo>
                        <a:pt x="67" y="1"/>
                        <a:pt x="67" y="1"/>
                        <a:pt x="67" y="1"/>
                      </a:cubicBezTo>
                      <a:cubicBezTo>
                        <a:pt x="67" y="1"/>
                        <a:pt x="68" y="1"/>
                        <a:pt x="68" y="1"/>
                      </a:cubicBezTo>
                      <a:cubicBezTo>
                        <a:pt x="68" y="2"/>
                        <a:pt x="68" y="2"/>
                        <a:pt x="68" y="2"/>
                      </a:cubicBezTo>
                      <a:cubicBezTo>
                        <a:pt x="68" y="2"/>
                        <a:pt x="69" y="3"/>
                        <a:pt x="69" y="3"/>
                      </a:cubicBezTo>
                      <a:cubicBezTo>
                        <a:pt x="69" y="4"/>
                        <a:pt x="69" y="4"/>
                        <a:pt x="69" y="4"/>
                      </a:cubicBezTo>
                      <a:cubicBezTo>
                        <a:pt x="69" y="4"/>
                        <a:pt x="69" y="5"/>
                        <a:pt x="69" y="5"/>
                      </a:cubicBezTo>
                      <a:cubicBezTo>
                        <a:pt x="69" y="5"/>
                        <a:pt x="69" y="5"/>
                        <a:pt x="69" y="5"/>
                      </a:cubicBezTo>
                      <a:cubicBezTo>
                        <a:pt x="69" y="7"/>
                        <a:pt x="68" y="8"/>
                        <a:pt x="67" y="9"/>
                      </a:cubicBezTo>
                      <a:cubicBezTo>
                        <a:pt x="67" y="9"/>
                        <a:pt x="66" y="9"/>
                        <a:pt x="66" y="10"/>
                      </a:cubicBezTo>
                      <a:cubicBezTo>
                        <a:pt x="66" y="10"/>
                        <a:pt x="66" y="10"/>
                        <a:pt x="66" y="10"/>
                      </a:cubicBezTo>
                      <a:cubicBezTo>
                        <a:pt x="66" y="10"/>
                        <a:pt x="66" y="11"/>
                        <a:pt x="66" y="11"/>
                      </a:cubicBezTo>
                      <a:cubicBezTo>
                        <a:pt x="66" y="12"/>
                        <a:pt x="65" y="15"/>
                        <a:pt x="61" y="20"/>
                      </a:cubicBezTo>
                      <a:cubicBezTo>
                        <a:pt x="55" y="28"/>
                        <a:pt x="46" y="30"/>
                        <a:pt x="40" y="32"/>
                      </a:cubicBezTo>
                      <a:cubicBezTo>
                        <a:pt x="39" y="32"/>
                        <a:pt x="39" y="32"/>
                        <a:pt x="38" y="33"/>
                      </a:cubicBezTo>
                      <a:cubicBezTo>
                        <a:pt x="35" y="34"/>
                        <a:pt x="33" y="39"/>
                        <a:pt x="31" y="44"/>
                      </a:cubicBezTo>
                      <a:cubicBezTo>
                        <a:pt x="31" y="46"/>
                        <a:pt x="30" y="48"/>
                        <a:pt x="29" y="49"/>
                      </a:cubicBezTo>
                      <a:cubicBezTo>
                        <a:pt x="28" y="52"/>
                        <a:pt x="27" y="55"/>
                        <a:pt x="24" y="55"/>
                      </a:cubicBezTo>
                      <a:cubicBezTo>
                        <a:pt x="21" y="55"/>
                        <a:pt x="19" y="53"/>
                        <a:pt x="18" y="50"/>
                      </a:cubicBezTo>
                      <a:cubicBezTo>
                        <a:pt x="17" y="50"/>
                        <a:pt x="17" y="50"/>
                        <a:pt x="17" y="50"/>
                      </a:cubicBezTo>
                      <a:cubicBezTo>
                        <a:pt x="16" y="50"/>
                        <a:pt x="16" y="50"/>
                        <a:pt x="15" y="50"/>
                      </a:cubicBezTo>
                      <a:cubicBezTo>
                        <a:pt x="15" y="50"/>
                        <a:pt x="14" y="50"/>
                        <a:pt x="13" y="50"/>
                      </a:cubicBezTo>
                      <a:cubicBezTo>
                        <a:pt x="12" y="50"/>
                        <a:pt x="11" y="49"/>
                        <a:pt x="9" y="48"/>
                      </a:cubicBezTo>
                      <a:cubicBezTo>
                        <a:pt x="6" y="45"/>
                        <a:pt x="6" y="44"/>
                        <a:pt x="8" y="41"/>
                      </a:cubicBezTo>
                      <a:cubicBezTo>
                        <a:pt x="8" y="41"/>
                        <a:pt x="9" y="40"/>
                        <a:pt x="9" y="40"/>
                      </a:cubicBezTo>
                      <a:cubicBezTo>
                        <a:pt x="9" y="40"/>
                        <a:pt x="9" y="40"/>
                        <a:pt x="9" y="40"/>
                      </a:cubicBezTo>
                      <a:cubicBezTo>
                        <a:pt x="9" y="40"/>
                        <a:pt x="9" y="40"/>
                        <a:pt x="9" y="40"/>
                      </a:cubicBezTo>
                      <a:cubicBezTo>
                        <a:pt x="9" y="39"/>
                        <a:pt x="9" y="39"/>
                        <a:pt x="9" y="39"/>
                      </a:cubicBezTo>
                      <a:cubicBezTo>
                        <a:pt x="9" y="39"/>
                        <a:pt x="9" y="39"/>
                        <a:pt x="9" y="39"/>
                      </a:cubicBezTo>
                      <a:cubicBezTo>
                        <a:pt x="9" y="39"/>
                        <a:pt x="8" y="38"/>
                        <a:pt x="8" y="38"/>
                      </a:cubicBezTo>
                      <a:cubicBezTo>
                        <a:pt x="8" y="38"/>
                        <a:pt x="8" y="38"/>
                        <a:pt x="8" y="38"/>
                      </a:cubicBezTo>
                      <a:cubicBezTo>
                        <a:pt x="8" y="38"/>
                        <a:pt x="8" y="38"/>
                        <a:pt x="8" y="38"/>
                      </a:cubicBezTo>
                      <a:cubicBezTo>
                        <a:pt x="5" y="39"/>
                        <a:pt x="3" y="43"/>
                        <a:pt x="1" y="46"/>
                      </a:cubicBezTo>
                      <a:cubicBezTo>
                        <a:pt x="0" y="48"/>
                        <a:pt x="2" y="53"/>
                        <a:pt x="4" y="56"/>
                      </a:cubicBezTo>
                      <a:cubicBezTo>
                        <a:pt x="4" y="58"/>
                        <a:pt x="5" y="59"/>
                        <a:pt x="5" y="60"/>
                      </a:cubicBezTo>
                      <a:cubicBezTo>
                        <a:pt x="5" y="61"/>
                        <a:pt x="6" y="62"/>
                        <a:pt x="5" y="63"/>
                      </a:cubicBezTo>
                      <a:cubicBezTo>
                        <a:pt x="4" y="64"/>
                        <a:pt x="3" y="64"/>
                        <a:pt x="2" y="64"/>
                      </a:cubicBezTo>
                      <a:cubicBezTo>
                        <a:pt x="2" y="64"/>
                        <a:pt x="2" y="64"/>
                        <a:pt x="2" y="64"/>
                      </a:cubicBezTo>
                      <a:cubicBezTo>
                        <a:pt x="3" y="65"/>
                        <a:pt x="7" y="68"/>
                        <a:pt x="9" y="69"/>
                      </a:cubicBezTo>
                      <a:cubicBezTo>
                        <a:pt x="10" y="70"/>
                        <a:pt x="12" y="71"/>
                        <a:pt x="13" y="72"/>
                      </a:cubicBezTo>
                      <a:cubicBezTo>
                        <a:pt x="16" y="74"/>
                        <a:pt x="18" y="77"/>
                        <a:pt x="20" y="81"/>
                      </a:cubicBezTo>
                      <a:cubicBezTo>
                        <a:pt x="22" y="83"/>
                        <a:pt x="23" y="86"/>
                        <a:pt x="25" y="88"/>
                      </a:cubicBezTo>
                      <a:cubicBezTo>
                        <a:pt x="28" y="91"/>
                        <a:pt x="29" y="93"/>
                        <a:pt x="30" y="98"/>
                      </a:cubicBezTo>
                      <a:cubicBezTo>
                        <a:pt x="31" y="100"/>
                        <a:pt x="32" y="102"/>
                        <a:pt x="33" y="105"/>
                      </a:cubicBezTo>
                      <a:cubicBezTo>
                        <a:pt x="37" y="115"/>
                        <a:pt x="45" y="131"/>
                        <a:pt x="50" y="138"/>
                      </a:cubicBezTo>
                      <a:cubicBezTo>
                        <a:pt x="55" y="144"/>
                        <a:pt x="60" y="151"/>
                        <a:pt x="57" y="155"/>
                      </a:cubicBezTo>
                      <a:cubicBezTo>
                        <a:pt x="57" y="156"/>
                        <a:pt x="58" y="160"/>
                        <a:pt x="61" y="163"/>
                      </a:cubicBezTo>
                      <a:cubicBezTo>
                        <a:pt x="62" y="163"/>
                        <a:pt x="64" y="164"/>
                        <a:pt x="65" y="166"/>
                      </a:cubicBezTo>
                      <a:cubicBezTo>
                        <a:pt x="68" y="168"/>
                        <a:pt x="71" y="171"/>
                        <a:pt x="79" y="175"/>
                      </a:cubicBezTo>
                      <a:cubicBezTo>
                        <a:pt x="109" y="190"/>
                        <a:pt x="111" y="194"/>
                        <a:pt x="112" y="196"/>
                      </a:cubicBezTo>
                      <a:cubicBezTo>
                        <a:pt x="114" y="199"/>
                        <a:pt x="121" y="203"/>
                        <a:pt x="124" y="205"/>
                      </a:cubicBezTo>
                      <a:cubicBezTo>
                        <a:pt x="125" y="205"/>
                        <a:pt x="125" y="205"/>
                        <a:pt x="125" y="205"/>
                      </a:cubicBezTo>
                      <a:cubicBezTo>
                        <a:pt x="125" y="205"/>
                        <a:pt x="125" y="206"/>
                        <a:pt x="125" y="206"/>
                      </a:cubicBezTo>
                      <a:cubicBezTo>
                        <a:pt x="126" y="206"/>
                        <a:pt x="126" y="206"/>
                        <a:pt x="126" y="205"/>
                      </a:cubicBezTo>
                      <a:cubicBezTo>
                        <a:pt x="127" y="205"/>
                        <a:pt x="128" y="202"/>
                        <a:pt x="129" y="200"/>
                      </a:cubicBezTo>
                      <a:cubicBezTo>
                        <a:pt x="129" y="199"/>
                        <a:pt x="129" y="198"/>
                        <a:pt x="130" y="197"/>
                      </a:cubicBezTo>
                      <a:cubicBezTo>
                        <a:pt x="130" y="197"/>
                        <a:pt x="130" y="197"/>
                        <a:pt x="130" y="197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366" name="Freeform 2007">
                  <a:extLst>
                    <a:ext uri="{FF2B5EF4-FFF2-40B4-BE49-F238E27FC236}">
                      <a16:creationId xmlns:a16="http://schemas.microsoft.com/office/drawing/2014/main" id="{FDDFF0D8-D7D1-420D-BA65-42264D6140B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40" y="1899"/>
                  <a:ext cx="1" cy="1"/>
                </a:xfrm>
                <a:custGeom>
                  <a:avLst/>
                  <a:gdLst>
                    <a:gd name="T0" fmla="*/ 0 w 1"/>
                    <a:gd name="T1" fmla="*/ 1 h 1"/>
                    <a:gd name="T2" fmla="*/ 1 w 1"/>
                    <a:gd name="T3" fmla="*/ 0 h 1"/>
                    <a:gd name="T4" fmla="*/ 0 w 1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1" h="1">
                      <a:moveTo>
                        <a:pt x="0" y="1"/>
                      </a:moveTo>
                      <a:cubicBezTo>
                        <a:pt x="0" y="1"/>
                        <a:pt x="1" y="1"/>
                        <a:pt x="1" y="0"/>
                      </a:cubicBezTo>
                      <a:cubicBezTo>
                        <a:pt x="1" y="1"/>
                        <a:pt x="0" y="1"/>
                        <a:pt x="0" y="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367" name="Freeform 2008">
                  <a:extLst>
                    <a:ext uri="{FF2B5EF4-FFF2-40B4-BE49-F238E27FC236}">
                      <a16:creationId xmlns:a16="http://schemas.microsoft.com/office/drawing/2014/main" id="{2EE8DBE9-EAF7-4353-8E68-755704E2512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43" y="1977"/>
                  <a:ext cx="3" cy="1"/>
                </a:xfrm>
                <a:custGeom>
                  <a:avLst/>
                  <a:gdLst>
                    <a:gd name="T0" fmla="*/ 3 w 3"/>
                    <a:gd name="T1" fmla="*/ 1 h 1"/>
                    <a:gd name="T2" fmla="*/ 0 w 3"/>
                    <a:gd name="T3" fmla="*/ 0 h 1"/>
                    <a:gd name="T4" fmla="*/ 3 w 3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3" h="1">
                      <a:moveTo>
                        <a:pt x="3" y="1"/>
                      </a:moveTo>
                      <a:cubicBezTo>
                        <a:pt x="2" y="1"/>
                        <a:pt x="1" y="0"/>
                        <a:pt x="0" y="0"/>
                      </a:cubicBezTo>
                      <a:cubicBezTo>
                        <a:pt x="1" y="0"/>
                        <a:pt x="2" y="1"/>
                        <a:pt x="3" y="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368" name="Freeform 2009">
                  <a:extLst>
                    <a:ext uri="{FF2B5EF4-FFF2-40B4-BE49-F238E27FC236}">
                      <a16:creationId xmlns:a16="http://schemas.microsoft.com/office/drawing/2014/main" id="{1EB46B0D-FAC5-48B8-AE08-78F5112F2DF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06" y="1936"/>
                  <a:ext cx="1" cy="1"/>
                </a:xfrm>
                <a:custGeom>
                  <a:avLst/>
                  <a:gdLst>
                    <a:gd name="T0" fmla="*/ 0 w 1"/>
                    <a:gd name="T1" fmla="*/ 1 h 1"/>
                    <a:gd name="T2" fmla="*/ 1 w 1"/>
                    <a:gd name="T3" fmla="*/ 0 h 1"/>
                    <a:gd name="T4" fmla="*/ 0 w 1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1" h="1">
                      <a:moveTo>
                        <a:pt x="0" y="1"/>
                      </a:moveTo>
                      <a:cubicBezTo>
                        <a:pt x="0" y="0"/>
                        <a:pt x="1" y="0"/>
                        <a:pt x="1" y="0"/>
                      </a:cubicBezTo>
                      <a:cubicBezTo>
                        <a:pt x="1" y="0"/>
                        <a:pt x="0" y="0"/>
                        <a:pt x="0" y="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369" name="Freeform 2010">
                  <a:extLst>
                    <a:ext uri="{FF2B5EF4-FFF2-40B4-BE49-F238E27FC236}">
                      <a16:creationId xmlns:a16="http://schemas.microsoft.com/office/drawing/2014/main" id="{762A6B34-1A72-4FA0-B4C6-6427FAB1114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50" y="1977"/>
                  <a:ext cx="6" cy="0"/>
                </a:xfrm>
                <a:custGeom>
                  <a:avLst/>
                  <a:gdLst>
                    <a:gd name="T0" fmla="*/ 0 w 6"/>
                    <a:gd name="T1" fmla="*/ 6 w 6"/>
                    <a:gd name="T2" fmla="*/ 6 w 6"/>
                    <a:gd name="T3" fmla="*/ 0 w 6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6">
                      <a:moveTo>
                        <a:pt x="0" y="0"/>
                      </a:moveTo>
                      <a:cubicBezTo>
                        <a:pt x="2" y="0"/>
                        <a:pt x="4" y="0"/>
                        <a:pt x="6" y="0"/>
                      </a:cubicBezTo>
                      <a:cubicBezTo>
                        <a:pt x="6" y="0"/>
                        <a:pt x="6" y="0"/>
                        <a:pt x="6" y="0"/>
                      </a:cubicBezTo>
                      <a:cubicBezTo>
                        <a:pt x="4" y="0"/>
                        <a:pt x="2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370" name="Freeform 2011">
                  <a:extLst>
                    <a:ext uri="{FF2B5EF4-FFF2-40B4-BE49-F238E27FC236}">
                      <a16:creationId xmlns:a16="http://schemas.microsoft.com/office/drawing/2014/main" id="{7EDB80CA-F6BC-448F-A081-C7E5B0F60EC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48" y="1977"/>
                  <a:ext cx="1" cy="0"/>
                </a:xfrm>
                <a:custGeom>
                  <a:avLst/>
                  <a:gdLst>
                    <a:gd name="T0" fmla="*/ 1 w 1"/>
                    <a:gd name="T1" fmla="*/ 0 w 1"/>
                    <a:gd name="T2" fmla="*/ 1 w 1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</a:cxnLst>
                  <a:rect l="0" t="0" r="r" b="b"/>
                  <a:pathLst>
                    <a:path w="1">
                      <a:moveTo>
                        <a:pt x="1" y="0"/>
                      </a:moveTo>
                      <a:cubicBezTo>
                        <a:pt x="1" y="0"/>
                        <a:pt x="1" y="0"/>
                        <a:pt x="0" y="0"/>
                      </a:cubicBezTo>
                      <a:cubicBezTo>
                        <a:pt x="1" y="0"/>
                        <a:pt x="1" y="0"/>
                        <a:pt x="1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371" name="Freeform 2012">
                  <a:extLst>
                    <a:ext uri="{FF2B5EF4-FFF2-40B4-BE49-F238E27FC236}">
                      <a16:creationId xmlns:a16="http://schemas.microsoft.com/office/drawing/2014/main" id="{56BD242A-288E-4696-8749-817645E8882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42" y="1899"/>
                  <a:ext cx="1" cy="0"/>
                </a:xfrm>
                <a:custGeom>
                  <a:avLst/>
                  <a:gdLst>
                    <a:gd name="T0" fmla="*/ 0 w 1"/>
                    <a:gd name="T1" fmla="*/ 1 w 1"/>
                    <a:gd name="T2" fmla="*/ 0 w 1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</a:cxnLst>
                  <a:rect l="0" t="0" r="r" b="b"/>
                  <a:pathLst>
                    <a:path w="1">
                      <a:moveTo>
                        <a:pt x="0" y="0"/>
                      </a:moveTo>
                      <a:cubicBezTo>
                        <a:pt x="0" y="0"/>
                        <a:pt x="0" y="0"/>
                        <a:pt x="1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372" name="Freeform 2013">
                  <a:extLst>
                    <a:ext uri="{FF2B5EF4-FFF2-40B4-BE49-F238E27FC236}">
                      <a16:creationId xmlns:a16="http://schemas.microsoft.com/office/drawing/2014/main" id="{91757C00-1E4B-4C34-BBDE-EE77FEBEF47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46" y="1977"/>
                  <a:ext cx="1" cy="1"/>
                </a:xfrm>
                <a:custGeom>
                  <a:avLst/>
                  <a:gdLst>
                    <a:gd name="T0" fmla="*/ 0 w 1"/>
                    <a:gd name="T1" fmla="*/ 1 h 1"/>
                    <a:gd name="T2" fmla="*/ 1 w 1"/>
                    <a:gd name="T3" fmla="*/ 0 h 1"/>
                    <a:gd name="T4" fmla="*/ 1 w 1"/>
                    <a:gd name="T5" fmla="*/ 0 h 1"/>
                    <a:gd name="T6" fmla="*/ 1 w 1"/>
                    <a:gd name="T7" fmla="*/ 0 h 1"/>
                    <a:gd name="T8" fmla="*/ 0 w 1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" h="1">
                      <a:moveTo>
                        <a:pt x="0" y="1"/>
                      </a:moveTo>
                      <a:cubicBezTo>
                        <a:pt x="0" y="1"/>
                        <a:pt x="1" y="1"/>
                        <a:pt x="1" y="0"/>
                      </a:cubicBezTo>
                      <a:cubicBezTo>
                        <a:pt x="1" y="0"/>
                        <a:pt x="1" y="0"/>
                        <a:pt x="1" y="0"/>
                      </a:cubicBezTo>
                      <a:cubicBezTo>
                        <a:pt x="1" y="0"/>
                        <a:pt x="1" y="0"/>
                        <a:pt x="1" y="0"/>
                      </a:cubicBezTo>
                      <a:cubicBezTo>
                        <a:pt x="1" y="1"/>
                        <a:pt x="0" y="1"/>
                        <a:pt x="0" y="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373" name="Freeform 2014">
                  <a:extLst>
                    <a:ext uri="{FF2B5EF4-FFF2-40B4-BE49-F238E27FC236}">
                      <a16:creationId xmlns:a16="http://schemas.microsoft.com/office/drawing/2014/main" id="{2D704C5A-72F5-4CB6-8220-32F859DA572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13" y="1880"/>
                  <a:ext cx="6" cy="5"/>
                </a:xfrm>
                <a:custGeom>
                  <a:avLst/>
                  <a:gdLst>
                    <a:gd name="T0" fmla="*/ 0 w 6"/>
                    <a:gd name="T1" fmla="*/ 0 h 5"/>
                    <a:gd name="T2" fmla="*/ 1 w 6"/>
                    <a:gd name="T3" fmla="*/ 3 h 5"/>
                    <a:gd name="T4" fmla="*/ 6 w 6"/>
                    <a:gd name="T5" fmla="*/ 5 h 5"/>
                    <a:gd name="T6" fmla="*/ 1 w 6"/>
                    <a:gd name="T7" fmla="*/ 3 h 5"/>
                    <a:gd name="T8" fmla="*/ 0 w 6"/>
                    <a:gd name="T9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" h="5">
                      <a:moveTo>
                        <a:pt x="0" y="0"/>
                      </a:moveTo>
                      <a:cubicBezTo>
                        <a:pt x="0" y="1"/>
                        <a:pt x="0" y="2"/>
                        <a:pt x="1" y="3"/>
                      </a:cubicBezTo>
                      <a:cubicBezTo>
                        <a:pt x="2" y="4"/>
                        <a:pt x="4" y="5"/>
                        <a:pt x="6" y="5"/>
                      </a:cubicBezTo>
                      <a:cubicBezTo>
                        <a:pt x="4" y="5"/>
                        <a:pt x="2" y="4"/>
                        <a:pt x="1" y="3"/>
                      </a:cubicBezTo>
                      <a:cubicBezTo>
                        <a:pt x="0" y="2"/>
                        <a:pt x="0" y="1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374" name="Freeform 2015">
                  <a:extLst>
                    <a:ext uri="{FF2B5EF4-FFF2-40B4-BE49-F238E27FC236}">
                      <a16:creationId xmlns:a16="http://schemas.microsoft.com/office/drawing/2014/main" id="{44B41DAB-3557-4C6C-86B1-FBAE3C8D5C0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42" y="1898"/>
                  <a:ext cx="1" cy="0"/>
                </a:xfrm>
                <a:custGeom>
                  <a:avLst/>
                  <a:gdLst>
                    <a:gd name="T0" fmla="*/ 1 w 1"/>
                    <a:gd name="T1" fmla="*/ 0 w 1"/>
                    <a:gd name="T2" fmla="*/ 1 w 1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</a:cxnLst>
                  <a:rect l="0" t="0" r="r" b="b"/>
                  <a:pathLst>
                    <a:path w="1">
                      <a:moveTo>
                        <a:pt x="1" y="0"/>
                      </a:moveTo>
                      <a:cubicBezTo>
                        <a:pt x="1" y="0"/>
                        <a:pt x="0" y="0"/>
                        <a:pt x="0" y="0"/>
                      </a:cubicBezTo>
                      <a:cubicBezTo>
                        <a:pt x="0" y="0"/>
                        <a:pt x="1" y="0"/>
                        <a:pt x="1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375" name="Freeform 2016">
                  <a:extLst>
                    <a:ext uri="{FF2B5EF4-FFF2-40B4-BE49-F238E27FC236}">
                      <a16:creationId xmlns:a16="http://schemas.microsoft.com/office/drawing/2014/main" id="{0753A55C-5604-4BC1-BADE-17A70BE1B4B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92" y="186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376" name="Freeform 2017">
                  <a:extLst>
                    <a:ext uri="{FF2B5EF4-FFF2-40B4-BE49-F238E27FC236}">
                      <a16:creationId xmlns:a16="http://schemas.microsoft.com/office/drawing/2014/main" id="{595AA4E6-8D1F-4925-98B3-40C01E4B7A9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93" y="1859"/>
                  <a:ext cx="1" cy="0"/>
                </a:xfrm>
                <a:custGeom>
                  <a:avLst/>
                  <a:gdLst>
                    <a:gd name="T0" fmla="*/ 1 w 1"/>
                    <a:gd name="T1" fmla="*/ 0 w 1"/>
                    <a:gd name="T2" fmla="*/ 1 w 1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</a:cxnLst>
                  <a:rect l="0" t="0" r="r" b="b"/>
                  <a:pathLst>
                    <a:path w="1">
                      <a:moveTo>
                        <a:pt x="1" y="0"/>
                      </a:moveTo>
                      <a:cubicBezTo>
                        <a:pt x="1" y="0"/>
                        <a:pt x="1" y="0"/>
                        <a:pt x="0" y="0"/>
                      </a:cubicBezTo>
                      <a:cubicBezTo>
                        <a:pt x="1" y="0"/>
                        <a:pt x="1" y="0"/>
                        <a:pt x="1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377" name="Freeform 2018">
                  <a:extLst>
                    <a:ext uri="{FF2B5EF4-FFF2-40B4-BE49-F238E27FC236}">
                      <a16:creationId xmlns:a16="http://schemas.microsoft.com/office/drawing/2014/main" id="{CE282722-8236-4B18-A665-BF9CA1A90FD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53" y="2046"/>
                  <a:ext cx="0" cy="1"/>
                </a:xfrm>
                <a:custGeom>
                  <a:avLst/>
                  <a:gdLst>
                    <a:gd name="T0" fmla="*/ 1 h 1"/>
                    <a:gd name="T1" fmla="*/ 0 h 1"/>
                    <a:gd name="T2" fmla="*/ 1 h 1"/>
                  </a:gdLst>
                  <a:ahLst/>
                  <a:cxnLst>
                    <a:cxn ang="0">
                      <a:pos x="0" y="T0"/>
                    </a:cxn>
                    <a:cxn ang="0">
                      <a:pos x="0" y="T1"/>
                    </a:cxn>
                    <a:cxn ang="0">
                      <a:pos x="0" y="T2"/>
                    </a:cxn>
                  </a:cxnLst>
                  <a:rect l="0" t="0" r="r" b="b"/>
                  <a:pathLst>
                    <a:path h="1">
                      <a:moveTo>
                        <a:pt x="0" y="1"/>
                      </a:moveTo>
                      <a:cubicBezTo>
                        <a:pt x="0" y="1"/>
                        <a:pt x="0" y="0"/>
                        <a:pt x="0" y="0"/>
                      </a:cubicBezTo>
                      <a:cubicBezTo>
                        <a:pt x="0" y="0"/>
                        <a:pt x="0" y="1"/>
                        <a:pt x="0" y="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378" name="Freeform 2019">
                  <a:extLst>
                    <a:ext uri="{FF2B5EF4-FFF2-40B4-BE49-F238E27FC236}">
                      <a16:creationId xmlns:a16="http://schemas.microsoft.com/office/drawing/2014/main" id="{157C0269-9B64-438D-90C6-E4B9556B85D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53" y="2043"/>
                  <a:ext cx="0" cy="1"/>
                </a:xfrm>
                <a:custGeom>
                  <a:avLst/>
                  <a:gdLst>
                    <a:gd name="T0" fmla="*/ 0 h 1"/>
                    <a:gd name="T1" fmla="*/ 1 h 1"/>
                    <a:gd name="T2" fmla="*/ 0 h 1"/>
                  </a:gdLst>
                  <a:ahLst/>
                  <a:cxnLst>
                    <a:cxn ang="0">
                      <a:pos x="0" y="T0"/>
                    </a:cxn>
                    <a:cxn ang="0">
                      <a:pos x="0" y="T1"/>
                    </a:cxn>
                    <a:cxn ang="0">
                      <a:pos x="0" y="T2"/>
                    </a:cxn>
                  </a:cxnLst>
                  <a:rect l="0" t="0" r="r" b="b"/>
                  <a:pathLst>
                    <a:path h="1">
                      <a:moveTo>
                        <a:pt x="0" y="0"/>
                      </a:moveTo>
                      <a:cubicBezTo>
                        <a:pt x="0" y="0"/>
                        <a:pt x="0" y="1"/>
                        <a:pt x="0" y="1"/>
                      </a:cubicBezTo>
                      <a:cubicBezTo>
                        <a:pt x="0" y="1"/>
                        <a:pt x="0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379" name="Freeform 2020">
                  <a:extLst>
                    <a:ext uri="{FF2B5EF4-FFF2-40B4-BE49-F238E27FC236}">
                      <a16:creationId xmlns:a16="http://schemas.microsoft.com/office/drawing/2014/main" id="{62D571CE-4D9B-4AC9-8E90-275421A5E13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57" y="1982"/>
                  <a:ext cx="2" cy="3"/>
                </a:xfrm>
                <a:custGeom>
                  <a:avLst/>
                  <a:gdLst>
                    <a:gd name="T0" fmla="*/ 0 w 2"/>
                    <a:gd name="T1" fmla="*/ 0 h 3"/>
                    <a:gd name="T2" fmla="*/ 2 w 2"/>
                    <a:gd name="T3" fmla="*/ 3 h 3"/>
                    <a:gd name="T4" fmla="*/ 0 w 2"/>
                    <a:gd name="T5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" h="3">
                      <a:moveTo>
                        <a:pt x="0" y="0"/>
                      </a:moveTo>
                      <a:cubicBezTo>
                        <a:pt x="0" y="1"/>
                        <a:pt x="1" y="2"/>
                        <a:pt x="2" y="3"/>
                      </a:cubicBezTo>
                      <a:cubicBezTo>
                        <a:pt x="1" y="2"/>
                        <a:pt x="0" y="1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380" name="Freeform 2021">
                  <a:extLst>
                    <a:ext uri="{FF2B5EF4-FFF2-40B4-BE49-F238E27FC236}">
                      <a16:creationId xmlns:a16="http://schemas.microsoft.com/office/drawing/2014/main" id="{02818036-9C9E-489F-AA5B-A4D93F65A3D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56" y="1977"/>
                  <a:ext cx="0" cy="4"/>
                </a:xfrm>
                <a:custGeom>
                  <a:avLst/>
                  <a:gdLst>
                    <a:gd name="T0" fmla="*/ 0 w 1"/>
                    <a:gd name="T1" fmla="*/ 0 h 4"/>
                    <a:gd name="T2" fmla="*/ 1 w 1"/>
                    <a:gd name="T3" fmla="*/ 4 h 4"/>
                    <a:gd name="T4" fmla="*/ 0 w 1"/>
                    <a:gd name="T5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1" h="4">
                      <a:moveTo>
                        <a:pt x="0" y="0"/>
                      </a:moveTo>
                      <a:cubicBezTo>
                        <a:pt x="0" y="1"/>
                        <a:pt x="1" y="3"/>
                        <a:pt x="1" y="4"/>
                      </a:cubicBezTo>
                      <a:cubicBezTo>
                        <a:pt x="1" y="3"/>
                        <a:pt x="0" y="1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381" name="Freeform 2022">
                  <a:extLst>
                    <a:ext uri="{FF2B5EF4-FFF2-40B4-BE49-F238E27FC236}">
                      <a16:creationId xmlns:a16="http://schemas.microsoft.com/office/drawing/2014/main" id="{B28F5D2F-858E-46F1-8EA2-2A5EE888F2B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58" y="1997"/>
                  <a:ext cx="1" cy="1"/>
                </a:xfrm>
                <a:custGeom>
                  <a:avLst/>
                  <a:gdLst>
                    <a:gd name="T0" fmla="*/ 0 w 1"/>
                    <a:gd name="T1" fmla="*/ 2 h 2"/>
                    <a:gd name="T2" fmla="*/ 1 w 1"/>
                    <a:gd name="T3" fmla="*/ 0 h 2"/>
                    <a:gd name="T4" fmla="*/ 0 w 1"/>
                    <a:gd name="T5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1" h="2">
                      <a:moveTo>
                        <a:pt x="0" y="2"/>
                      </a:moveTo>
                      <a:cubicBezTo>
                        <a:pt x="0" y="1"/>
                        <a:pt x="0" y="0"/>
                        <a:pt x="1" y="0"/>
                      </a:cubicBezTo>
                      <a:cubicBezTo>
                        <a:pt x="0" y="0"/>
                        <a:pt x="0" y="1"/>
                        <a:pt x="0" y="2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382" name="Freeform 2023">
                  <a:extLst>
                    <a:ext uri="{FF2B5EF4-FFF2-40B4-BE49-F238E27FC236}">
                      <a16:creationId xmlns:a16="http://schemas.microsoft.com/office/drawing/2014/main" id="{5E58FC7B-1A02-450A-9E52-202AC46E828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53" y="2044"/>
                  <a:ext cx="0" cy="2"/>
                </a:xfrm>
                <a:custGeom>
                  <a:avLst/>
                  <a:gdLst>
                    <a:gd name="T0" fmla="*/ 0 h 2"/>
                    <a:gd name="T1" fmla="*/ 2 h 2"/>
                    <a:gd name="T2" fmla="*/ 0 h 2"/>
                  </a:gdLst>
                  <a:ahLst/>
                  <a:cxnLst>
                    <a:cxn ang="0">
                      <a:pos x="0" y="T0"/>
                    </a:cxn>
                    <a:cxn ang="0">
                      <a:pos x="0" y="T1"/>
                    </a:cxn>
                    <a:cxn ang="0">
                      <a:pos x="0" y="T2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cubicBezTo>
                        <a:pt x="0" y="1"/>
                        <a:pt x="0" y="1"/>
                        <a:pt x="0" y="2"/>
                      </a:cubicBezTo>
                      <a:cubicBezTo>
                        <a:pt x="0" y="1"/>
                        <a:pt x="0" y="1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383" name="Freeform 2024">
                  <a:extLst>
                    <a:ext uri="{FF2B5EF4-FFF2-40B4-BE49-F238E27FC236}">
                      <a16:creationId xmlns:a16="http://schemas.microsoft.com/office/drawing/2014/main" id="{64B21AB2-FB0C-4156-B8D2-BFD05760089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54" y="2042"/>
                  <a:ext cx="1" cy="1"/>
                </a:xfrm>
                <a:custGeom>
                  <a:avLst/>
                  <a:gdLst>
                    <a:gd name="T0" fmla="*/ 0 w 1"/>
                    <a:gd name="T1" fmla="*/ 1 h 1"/>
                    <a:gd name="T2" fmla="*/ 1 w 1"/>
                    <a:gd name="T3" fmla="*/ 0 h 1"/>
                    <a:gd name="T4" fmla="*/ 0 w 1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1" h="1">
                      <a:moveTo>
                        <a:pt x="0" y="1"/>
                      </a:moveTo>
                      <a:cubicBezTo>
                        <a:pt x="0" y="0"/>
                        <a:pt x="0" y="0"/>
                        <a:pt x="1" y="0"/>
                      </a:cubicBezTo>
                      <a:cubicBezTo>
                        <a:pt x="0" y="0"/>
                        <a:pt x="0" y="0"/>
                        <a:pt x="0" y="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384" name="Freeform 2025">
                  <a:extLst>
                    <a:ext uri="{FF2B5EF4-FFF2-40B4-BE49-F238E27FC236}">
                      <a16:creationId xmlns:a16="http://schemas.microsoft.com/office/drawing/2014/main" id="{7BAD11B4-67EB-4A43-B07B-0F6AE11EB2E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16" y="1725"/>
                  <a:ext cx="143" cy="120"/>
                </a:xfrm>
                <a:custGeom>
                  <a:avLst/>
                  <a:gdLst>
                    <a:gd name="T0" fmla="*/ 71 w 149"/>
                    <a:gd name="T1" fmla="*/ 118 h 126"/>
                    <a:gd name="T2" fmla="*/ 77 w 149"/>
                    <a:gd name="T3" fmla="*/ 125 h 126"/>
                    <a:gd name="T4" fmla="*/ 85 w 149"/>
                    <a:gd name="T5" fmla="*/ 124 h 126"/>
                    <a:gd name="T6" fmla="*/ 94 w 149"/>
                    <a:gd name="T7" fmla="*/ 121 h 126"/>
                    <a:gd name="T8" fmla="*/ 108 w 149"/>
                    <a:gd name="T9" fmla="*/ 111 h 126"/>
                    <a:gd name="T10" fmla="*/ 109 w 149"/>
                    <a:gd name="T11" fmla="*/ 111 h 126"/>
                    <a:gd name="T12" fmla="*/ 103 w 149"/>
                    <a:gd name="T13" fmla="*/ 110 h 126"/>
                    <a:gd name="T14" fmla="*/ 103 w 149"/>
                    <a:gd name="T15" fmla="*/ 109 h 126"/>
                    <a:gd name="T16" fmla="*/ 99 w 149"/>
                    <a:gd name="T17" fmla="*/ 100 h 126"/>
                    <a:gd name="T18" fmla="*/ 100 w 149"/>
                    <a:gd name="T19" fmla="*/ 87 h 126"/>
                    <a:gd name="T20" fmla="*/ 116 w 149"/>
                    <a:gd name="T21" fmla="*/ 92 h 126"/>
                    <a:gd name="T22" fmla="*/ 117 w 149"/>
                    <a:gd name="T23" fmla="*/ 94 h 126"/>
                    <a:gd name="T24" fmla="*/ 135 w 149"/>
                    <a:gd name="T25" fmla="*/ 84 h 126"/>
                    <a:gd name="T26" fmla="*/ 141 w 149"/>
                    <a:gd name="T27" fmla="*/ 79 h 126"/>
                    <a:gd name="T28" fmla="*/ 138 w 149"/>
                    <a:gd name="T29" fmla="*/ 77 h 126"/>
                    <a:gd name="T30" fmla="*/ 137 w 149"/>
                    <a:gd name="T31" fmla="*/ 75 h 126"/>
                    <a:gd name="T32" fmla="*/ 136 w 149"/>
                    <a:gd name="T33" fmla="*/ 74 h 126"/>
                    <a:gd name="T34" fmla="*/ 135 w 149"/>
                    <a:gd name="T35" fmla="*/ 73 h 126"/>
                    <a:gd name="T36" fmla="*/ 134 w 149"/>
                    <a:gd name="T37" fmla="*/ 67 h 126"/>
                    <a:gd name="T38" fmla="*/ 142 w 149"/>
                    <a:gd name="T39" fmla="*/ 58 h 126"/>
                    <a:gd name="T40" fmla="*/ 141 w 149"/>
                    <a:gd name="T41" fmla="*/ 52 h 126"/>
                    <a:gd name="T42" fmla="*/ 148 w 149"/>
                    <a:gd name="T43" fmla="*/ 43 h 126"/>
                    <a:gd name="T44" fmla="*/ 149 w 149"/>
                    <a:gd name="T45" fmla="*/ 42 h 126"/>
                    <a:gd name="T46" fmla="*/ 133 w 149"/>
                    <a:gd name="T47" fmla="*/ 39 h 126"/>
                    <a:gd name="T48" fmla="*/ 125 w 149"/>
                    <a:gd name="T49" fmla="*/ 26 h 126"/>
                    <a:gd name="T50" fmla="*/ 120 w 149"/>
                    <a:gd name="T51" fmla="*/ 16 h 126"/>
                    <a:gd name="T52" fmla="*/ 90 w 149"/>
                    <a:gd name="T53" fmla="*/ 24 h 126"/>
                    <a:gd name="T54" fmla="*/ 63 w 149"/>
                    <a:gd name="T55" fmla="*/ 19 h 126"/>
                    <a:gd name="T56" fmla="*/ 53 w 149"/>
                    <a:gd name="T57" fmla="*/ 8 h 126"/>
                    <a:gd name="T58" fmla="*/ 38 w 149"/>
                    <a:gd name="T59" fmla="*/ 0 h 126"/>
                    <a:gd name="T60" fmla="*/ 36 w 149"/>
                    <a:gd name="T61" fmla="*/ 7 h 126"/>
                    <a:gd name="T62" fmla="*/ 23 w 149"/>
                    <a:gd name="T63" fmla="*/ 21 h 126"/>
                    <a:gd name="T64" fmla="*/ 10 w 149"/>
                    <a:gd name="T65" fmla="*/ 28 h 126"/>
                    <a:gd name="T66" fmla="*/ 13 w 149"/>
                    <a:gd name="T67" fmla="*/ 8 h 126"/>
                    <a:gd name="T68" fmla="*/ 9 w 149"/>
                    <a:gd name="T69" fmla="*/ 12 h 126"/>
                    <a:gd name="T70" fmla="*/ 1 w 149"/>
                    <a:gd name="T71" fmla="*/ 29 h 126"/>
                    <a:gd name="T72" fmla="*/ 7 w 149"/>
                    <a:gd name="T73" fmla="*/ 36 h 126"/>
                    <a:gd name="T74" fmla="*/ 12 w 149"/>
                    <a:gd name="T75" fmla="*/ 54 h 126"/>
                    <a:gd name="T76" fmla="*/ 29 w 149"/>
                    <a:gd name="T77" fmla="*/ 54 h 126"/>
                    <a:gd name="T78" fmla="*/ 51 w 149"/>
                    <a:gd name="T79" fmla="*/ 64 h 126"/>
                    <a:gd name="T80" fmla="*/ 66 w 149"/>
                    <a:gd name="T81" fmla="*/ 70 h 126"/>
                    <a:gd name="T82" fmla="*/ 67 w 149"/>
                    <a:gd name="T83" fmla="*/ 100 h 126"/>
                    <a:gd name="T84" fmla="*/ 69 w 149"/>
                    <a:gd name="T85" fmla="*/ 113 h 126"/>
                    <a:gd name="T86" fmla="*/ 69 w 149"/>
                    <a:gd name="T87" fmla="*/ 114 h 12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</a:cxnLst>
                  <a:rect l="0" t="0" r="r" b="b"/>
                  <a:pathLst>
                    <a:path w="149" h="126">
                      <a:moveTo>
                        <a:pt x="69" y="114"/>
                      </a:moveTo>
                      <a:cubicBezTo>
                        <a:pt x="70" y="115"/>
                        <a:pt x="70" y="116"/>
                        <a:pt x="71" y="117"/>
                      </a:cubicBezTo>
                      <a:cubicBezTo>
                        <a:pt x="71" y="117"/>
                        <a:pt x="71" y="117"/>
                        <a:pt x="71" y="118"/>
                      </a:cubicBezTo>
                      <a:cubicBezTo>
                        <a:pt x="72" y="118"/>
                        <a:pt x="72" y="119"/>
                        <a:pt x="73" y="120"/>
                      </a:cubicBezTo>
                      <a:cubicBezTo>
                        <a:pt x="74" y="122"/>
                        <a:pt x="75" y="123"/>
                        <a:pt x="76" y="124"/>
                      </a:cubicBezTo>
                      <a:cubicBezTo>
                        <a:pt x="77" y="125"/>
                        <a:pt x="77" y="125"/>
                        <a:pt x="77" y="125"/>
                      </a:cubicBezTo>
                      <a:cubicBezTo>
                        <a:pt x="78" y="126"/>
                        <a:pt x="79" y="126"/>
                        <a:pt x="79" y="126"/>
                      </a:cubicBezTo>
                      <a:cubicBezTo>
                        <a:pt x="80" y="126"/>
                        <a:pt x="80" y="126"/>
                        <a:pt x="80" y="126"/>
                      </a:cubicBezTo>
                      <a:cubicBezTo>
                        <a:pt x="82" y="125"/>
                        <a:pt x="83" y="124"/>
                        <a:pt x="85" y="124"/>
                      </a:cubicBezTo>
                      <a:cubicBezTo>
                        <a:pt x="86" y="124"/>
                        <a:pt x="87" y="125"/>
                        <a:pt x="88" y="125"/>
                      </a:cubicBezTo>
                      <a:cubicBezTo>
                        <a:pt x="89" y="125"/>
                        <a:pt x="91" y="123"/>
                        <a:pt x="93" y="122"/>
                      </a:cubicBezTo>
                      <a:cubicBezTo>
                        <a:pt x="94" y="121"/>
                        <a:pt x="94" y="121"/>
                        <a:pt x="94" y="121"/>
                      </a:cubicBezTo>
                      <a:cubicBezTo>
                        <a:pt x="96" y="120"/>
                        <a:pt x="97" y="120"/>
                        <a:pt x="99" y="119"/>
                      </a:cubicBezTo>
                      <a:cubicBezTo>
                        <a:pt x="100" y="119"/>
                        <a:pt x="100" y="119"/>
                        <a:pt x="100" y="119"/>
                      </a:cubicBezTo>
                      <a:cubicBezTo>
                        <a:pt x="102" y="114"/>
                        <a:pt x="104" y="112"/>
                        <a:pt x="108" y="111"/>
                      </a:cubicBezTo>
                      <a:cubicBezTo>
                        <a:pt x="109" y="111"/>
                        <a:pt x="109" y="111"/>
                        <a:pt x="110" y="110"/>
                      </a:cubicBezTo>
                      <a:cubicBezTo>
                        <a:pt x="110" y="110"/>
                        <a:pt x="110" y="110"/>
                        <a:pt x="110" y="110"/>
                      </a:cubicBezTo>
                      <a:cubicBezTo>
                        <a:pt x="109" y="110"/>
                        <a:pt x="109" y="111"/>
                        <a:pt x="109" y="111"/>
                      </a:cubicBezTo>
                      <a:cubicBezTo>
                        <a:pt x="108" y="111"/>
                        <a:pt x="107" y="111"/>
                        <a:pt x="106" y="111"/>
                      </a:cubicBezTo>
                      <a:cubicBezTo>
                        <a:pt x="105" y="111"/>
                        <a:pt x="104" y="111"/>
                        <a:pt x="103" y="110"/>
                      </a:cubicBezTo>
                      <a:cubicBezTo>
                        <a:pt x="103" y="110"/>
                        <a:pt x="103" y="110"/>
                        <a:pt x="103" y="110"/>
                      </a:cubicBezTo>
                      <a:cubicBezTo>
                        <a:pt x="103" y="110"/>
                        <a:pt x="103" y="110"/>
                        <a:pt x="103" y="110"/>
                      </a:cubicBezTo>
                      <a:cubicBezTo>
                        <a:pt x="103" y="110"/>
                        <a:pt x="103" y="109"/>
                        <a:pt x="103" y="109"/>
                      </a:cubicBezTo>
                      <a:cubicBezTo>
                        <a:pt x="103" y="109"/>
                        <a:pt x="103" y="109"/>
                        <a:pt x="103" y="109"/>
                      </a:cubicBezTo>
                      <a:cubicBezTo>
                        <a:pt x="103" y="108"/>
                        <a:pt x="102" y="108"/>
                        <a:pt x="102" y="107"/>
                      </a:cubicBezTo>
                      <a:cubicBezTo>
                        <a:pt x="102" y="106"/>
                        <a:pt x="102" y="105"/>
                        <a:pt x="101" y="105"/>
                      </a:cubicBezTo>
                      <a:cubicBezTo>
                        <a:pt x="101" y="104"/>
                        <a:pt x="99" y="102"/>
                        <a:pt x="99" y="100"/>
                      </a:cubicBezTo>
                      <a:cubicBezTo>
                        <a:pt x="99" y="96"/>
                        <a:pt x="99" y="95"/>
                        <a:pt x="96" y="93"/>
                      </a:cubicBezTo>
                      <a:cubicBezTo>
                        <a:pt x="94" y="92"/>
                        <a:pt x="94" y="90"/>
                        <a:pt x="94" y="90"/>
                      </a:cubicBezTo>
                      <a:cubicBezTo>
                        <a:pt x="95" y="87"/>
                        <a:pt x="98" y="87"/>
                        <a:pt x="100" y="87"/>
                      </a:cubicBezTo>
                      <a:cubicBezTo>
                        <a:pt x="102" y="87"/>
                        <a:pt x="104" y="87"/>
                        <a:pt x="106" y="89"/>
                      </a:cubicBezTo>
                      <a:cubicBezTo>
                        <a:pt x="106" y="89"/>
                        <a:pt x="108" y="89"/>
                        <a:pt x="109" y="89"/>
                      </a:cubicBezTo>
                      <a:cubicBezTo>
                        <a:pt x="112" y="90"/>
                        <a:pt x="115" y="90"/>
                        <a:pt x="116" y="92"/>
                      </a:cubicBezTo>
                      <a:cubicBezTo>
                        <a:pt x="116" y="92"/>
                        <a:pt x="116" y="93"/>
                        <a:pt x="116" y="93"/>
                      </a:cubicBezTo>
                      <a:cubicBezTo>
                        <a:pt x="116" y="93"/>
                        <a:pt x="116" y="94"/>
                        <a:pt x="117" y="94"/>
                      </a:cubicBezTo>
                      <a:cubicBezTo>
                        <a:pt x="117" y="94"/>
                        <a:pt x="117" y="94"/>
                        <a:pt x="117" y="94"/>
                      </a:cubicBezTo>
                      <a:cubicBezTo>
                        <a:pt x="117" y="90"/>
                        <a:pt x="120" y="87"/>
                        <a:pt x="125" y="87"/>
                      </a:cubicBezTo>
                      <a:cubicBezTo>
                        <a:pt x="125" y="87"/>
                        <a:pt x="126" y="87"/>
                        <a:pt x="127" y="87"/>
                      </a:cubicBezTo>
                      <a:cubicBezTo>
                        <a:pt x="129" y="88"/>
                        <a:pt x="133" y="86"/>
                        <a:pt x="135" y="84"/>
                      </a:cubicBezTo>
                      <a:cubicBezTo>
                        <a:pt x="137" y="83"/>
                        <a:pt x="139" y="82"/>
                        <a:pt x="140" y="82"/>
                      </a:cubicBezTo>
                      <a:cubicBezTo>
                        <a:pt x="140" y="82"/>
                        <a:pt x="141" y="81"/>
                        <a:pt x="141" y="80"/>
                      </a:cubicBezTo>
                      <a:cubicBezTo>
                        <a:pt x="141" y="80"/>
                        <a:pt x="141" y="80"/>
                        <a:pt x="141" y="79"/>
                      </a:cubicBezTo>
                      <a:cubicBezTo>
                        <a:pt x="140" y="79"/>
                        <a:pt x="140" y="79"/>
                        <a:pt x="140" y="78"/>
                      </a:cubicBezTo>
                      <a:cubicBezTo>
                        <a:pt x="140" y="78"/>
                        <a:pt x="139" y="78"/>
                        <a:pt x="139" y="78"/>
                      </a:cubicBezTo>
                      <a:cubicBezTo>
                        <a:pt x="139" y="77"/>
                        <a:pt x="139" y="77"/>
                        <a:pt x="138" y="77"/>
                      </a:cubicBezTo>
                      <a:cubicBezTo>
                        <a:pt x="138" y="76"/>
                        <a:pt x="138" y="76"/>
                        <a:pt x="138" y="76"/>
                      </a:cubicBezTo>
                      <a:cubicBezTo>
                        <a:pt x="138" y="76"/>
                        <a:pt x="138" y="76"/>
                        <a:pt x="137" y="75"/>
                      </a:cubicBezTo>
                      <a:cubicBezTo>
                        <a:pt x="137" y="75"/>
                        <a:pt x="137" y="75"/>
                        <a:pt x="137" y="75"/>
                      </a:cubicBezTo>
                      <a:cubicBezTo>
                        <a:pt x="137" y="75"/>
                        <a:pt x="137" y="74"/>
                        <a:pt x="137" y="74"/>
                      </a:cubicBezTo>
                      <a:cubicBezTo>
                        <a:pt x="136" y="74"/>
                        <a:pt x="136" y="74"/>
                        <a:pt x="136" y="74"/>
                      </a:cubicBezTo>
                      <a:cubicBezTo>
                        <a:pt x="136" y="74"/>
                        <a:pt x="136" y="74"/>
                        <a:pt x="136" y="74"/>
                      </a:cubicBezTo>
                      <a:cubicBezTo>
                        <a:pt x="136" y="73"/>
                        <a:pt x="136" y="73"/>
                        <a:pt x="136" y="73"/>
                      </a:cubicBezTo>
                      <a:cubicBezTo>
                        <a:pt x="135" y="73"/>
                        <a:pt x="135" y="73"/>
                        <a:pt x="135" y="73"/>
                      </a:cubicBezTo>
                      <a:cubicBezTo>
                        <a:pt x="135" y="73"/>
                        <a:pt x="135" y="73"/>
                        <a:pt x="135" y="73"/>
                      </a:cubicBezTo>
                      <a:cubicBezTo>
                        <a:pt x="135" y="73"/>
                        <a:pt x="135" y="73"/>
                        <a:pt x="135" y="73"/>
                      </a:cubicBezTo>
                      <a:cubicBezTo>
                        <a:pt x="135" y="72"/>
                        <a:pt x="135" y="72"/>
                        <a:pt x="135" y="72"/>
                      </a:cubicBezTo>
                      <a:cubicBezTo>
                        <a:pt x="132" y="70"/>
                        <a:pt x="134" y="68"/>
                        <a:pt x="134" y="67"/>
                      </a:cubicBezTo>
                      <a:cubicBezTo>
                        <a:pt x="135" y="66"/>
                        <a:pt x="135" y="65"/>
                        <a:pt x="135" y="65"/>
                      </a:cubicBezTo>
                      <a:cubicBezTo>
                        <a:pt x="135" y="63"/>
                        <a:pt x="135" y="62"/>
                        <a:pt x="136" y="60"/>
                      </a:cubicBezTo>
                      <a:cubicBezTo>
                        <a:pt x="137" y="59"/>
                        <a:pt x="139" y="58"/>
                        <a:pt x="142" y="58"/>
                      </a:cubicBezTo>
                      <a:cubicBezTo>
                        <a:pt x="144" y="57"/>
                        <a:pt x="144" y="57"/>
                        <a:pt x="144" y="57"/>
                      </a:cubicBezTo>
                      <a:cubicBezTo>
                        <a:pt x="144" y="56"/>
                        <a:pt x="144" y="56"/>
                        <a:pt x="143" y="55"/>
                      </a:cubicBezTo>
                      <a:cubicBezTo>
                        <a:pt x="142" y="54"/>
                        <a:pt x="141" y="53"/>
                        <a:pt x="141" y="52"/>
                      </a:cubicBezTo>
                      <a:cubicBezTo>
                        <a:pt x="141" y="49"/>
                        <a:pt x="145" y="45"/>
                        <a:pt x="147" y="44"/>
                      </a:cubicBezTo>
                      <a:cubicBezTo>
                        <a:pt x="147" y="44"/>
                        <a:pt x="147" y="44"/>
                        <a:pt x="148" y="44"/>
                      </a:cubicBezTo>
                      <a:cubicBezTo>
                        <a:pt x="148" y="44"/>
                        <a:pt x="148" y="44"/>
                        <a:pt x="148" y="43"/>
                      </a:cubicBezTo>
                      <a:cubicBezTo>
                        <a:pt x="148" y="43"/>
                        <a:pt x="148" y="43"/>
                        <a:pt x="148" y="43"/>
                      </a:cubicBezTo>
                      <a:cubicBezTo>
                        <a:pt x="148" y="43"/>
                        <a:pt x="148" y="43"/>
                        <a:pt x="148" y="43"/>
                      </a:cubicBezTo>
                      <a:cubicBezTo>
                        <a:pt x="149" y="42"/>
                        <a:pt x="149" y="42"/>
                        <a:pt x="149" y="42"/>
                      </a:cubicBezTo>
                      <a:cubicBezTo>
                        <a:pt x="144" y="40"/>
                        <a:pt x="139" y="41"/>
                        <a:pt x="136" y="41"/>
                      </a:cubicBezTo>
                      <a:cubicBezTo>
                        <a:pt x="136" y="41"/>
                        <a:pt x="136" y="41"/>
                        <a:pt x="136" y="41"/>
                      </a:cubicBezTo>
                      <a:cubicBezTo>
                        <a:pt x="134" y="41"/>
                        <a:pt x="133" y="40"/>
                        <a:pt x="133" y="39"/>
                      </a:cubicBezTo>
                      <a:cubicBezTo>
                        <a:pt x="132" y="38"/>
                        <a:pt x="133" y="36"/>
                        <a:pt x="134" y="34"/>
                      </a:cubicBezTo>
                      <a:cubicBezTo>
                        <a:pt x="135" y="33"/>
                        <a:pt x="137" y="31"/>
                        <a:pt x="137" y="29"/>
                      </a:cubicBezTo>
                      <a:cubicBezTo>
                        <a:pt x="137" y="28"/>
                        <a:pt x="133" y="27"/>
                        <a:pt x="125" y="26"/>
                      </a:cubicBezTo>
                      <a:cubicBezTo>
                        <a:pt x="124" y="26"/>
                        <a:pt x="123" y="25"/>
                        <a:pt x="122" y="25"/>
                      </a:cubicBezTo>
                      <a:cubicBezTo>
                        <a:pt x="118" y="24"/>
                        <a:pt x="117" y="22"/>
                        <a:pt x="117" y="20"/>
                      </a:cubicBezTo>
                      <a:cubicBezTo>
                        <a:pt x="117" y="19"/>
                        <a:pt x="118" y="17"/>
                        <a:pt x="120" y="16"/>
                      </a:cubicBezTo>
                      <a:cubicBezTo>
                        <a:pt x="118" y="16"/>
                        <a:pt x="116" y="16"/>
                        <a:pt x="114" y="16"/>
                      </a:cubicBezTo>
                      <a:cubicBezTo>
                        <a:pt x="108" y="17"/>
                        <a:pt x="99" y="21"/>
                        <a:pt x="93" y="24"/>
                      </a:cubicBezTo>
                      <a:cubicBezTo>
                        <a:pt x="92" y="24"/>
                        <a:pt x="91" y="24"/>
                        <a:pt x="90" y="24"/>
                      </a:cubicBezTo>
                      <a:cubicBezTo>
                        <a:pt x="87" y="24"/>
                        <a:pt x="84" y="23"/>
                        <a:pt x="81" y="21"/>
                      </a:cubicBezTo>
                      <a:cubicBezTo>
                        <a:pt x="78" y="19"/>
                        <a:pt x="74" y="17"/>
                        <a:pt x="72" y="18"/>
                      </a:cubicBezTo>
                      <a:cubicBezTo>
                        <a:pt x="69" y="19"/>
                        <a:pt x="66" y="19"/>
                        <a:pt x="63" y="19"/>
                      </a:cubicBezTo>
                      <a:cubicBezTo>
                        <a:pt x="60" y="19"/>
                        <a:pt x="57" y="19"/>
                        <a:pt x="56" y="17"/>
                      </a:cubicBezTo>
                      <a:cubicBezTo>
                        <a:pt x="55" y="16"/>
                        <a:pt x="54" y="15"/>
                        <a:pt x="54" y="13"/>
                      </a:cubicBezTo>
                      <a:cubicBezTo>
                        <a:pt x="55" y="11"/>
                        <a:pt x="54" y="9"/>
                        <a:pt x="53" y="8"/>
                      </a:cubicBezTo>
                      <a:cubicBezTo>
                        <a:pt x="52" y="7"/>
                        <a:pt x="50" y="6"/>
                        <a:pt x="48" y="6"/>
                      </a:cubicBezTo>
                      <a:cubicBezTo>
                        <a:pt x="43" y="7"/>
                        <a:pt x="41" y="4"/>
                        <a:pt x="40" y="2"/>
                      </a:cubicBezTo>
                      <a:cubicBezTo>
                        <a:pt x="39" y="1"/>
                        <a:pt x="39" y="0"/>
                        <a:pt x="38" y="0"/>
                      </a:cubicBezTo>
                      <a:cubicBezTo>
                        <a:pt x="38" y="0"/>
                        <a:pt x="38" y="0"/>
                        <a:pt x="38" y="0"/>
                      </a:cubicBezTo>
                      <a:cubicBezTo>
                        <a:pt x="38" y="0"/>
                        <a:pt x="38" y="1"/>
                        <a:pt x="38" y="1"/>
                      </a:cubicBezTo>
                      <a:cubicBezTo>
                        <a:pt x="38" y="3"/>
                        <a:pt x="39" y="6"/>
                        <a:pt x="36" y="7"/>
                      </a:cubicBezTo>
                      <a:cubicBezTo>
                        <a:pt x="35" y="8"/>
                        <a:pt x="34" y="8"/>
                        <a:pt x="32" y="9"/>
                      </a:cubicBezTo>
                      <a:cubicBezTo>
                        <a:pt x="29" y="10"/>
                        <a:pt x="22" y="12"/>
                        <a:pt x="22" y="14"/>
                      </a:cubicBezTo>
                      <a:cubicBezTo>
                        <a:pt x="21" y="16"/>
                        <a:pt x="22" y="18"/>
                        <a:pt x="23" y="21"/>
                      </a:cubicBezTo>
                      <a:cubicBezTo>
                        <a:pt x="25" y="24"/>
                        <a:pt x="27" y="28"/>
                        <a:pt x="25" y="32"/>
                      </a:cubicBezTo>
                      <a:cubicBezTo>
                        <a:pt x="24" y="34"/>
                        <a:pt x="22" y="35"/>
                        <a:pt x="20" y="35"/>
                      </a:cubicBezTo>
                      <a:cubicBezTo>
                        <a:pt x="16" y="35"/>
                        <a:pt x="11" y="31"/>
                        <a:pt x="10" y="28"/>
                      </a:cubicBezTo>
                      <a:cubicBezTo>
                        <a:pt x="8" y="24"/>
                        <a:pt x="10" y="20"/>
                        <a:pt x="13" y="16"/>
                      </a:cubicBezTo>
                      <a:cubicBezTo>
                        <a:pt x="13" y="15"/>
                        <a:pt x="15" y="13"/>
                        <a:pt x="15" y="13"/>
                      </a:cubicBezTo>
                      <a:cubicBezTo>
                        <a:pt x="14" y="12"/>
                        <a:pt x="13" y="10"/>
                        <a:pt x="13" y="8"/>
                      </a:cubicBezTo>
                      <a:cubicBezTo>
                        <a:pt x="12" y="8"/>
                        <a:pt x="12" y="9"/>
                        <a:pt x="11" y="9"/>
                      </a:cubicBezTo>
                      <a:cubicBezTo>
                        <a:pt x="11" y="10"/>
                        <a:pt x="11" y="10"/>
                        <a:pt x="11" y="10"/>
                      </a:cubicBezTo>
                      <a:cubicBezTo>
                        <a:pt x="10" y="11"/>
                        <a:pt x="9" y="12"/>
                        <a:pt x="9" y="12"/>
                      </a:cubicBezTo>
                      <a:cubicBezTo>
                        <a:pt x="6" y="15"/>
                        <a:pt x="4" y="17"/>
                        <a:pt x="4" y="19"/>
                      </a:cubicBezTo>
                      <a:cubicBezTo>
                        <a:pt x="4" y="20"/>
                        <a:pt x="4" y="20"/>
                        <a:pt x="4" y="20"/>
                      </a:cubicBezTo>
                      <a:cubicBezTo>
                        <a:pt x="3" y="24"/>
                        <a:pt x="3" y="26"/>
                        <a:pt x="1" y="29"/>
                      </a:cubicBezTo>
                      <a:cubicBezTo>
                        <a:pt x="1" y="29"/>
                        <a:pt x="0" y="30"/>
                        <a:pt x="0" y="30"/>
                      </a:cubicBezTo>
                      <a:cubicBezTo>
                        <a:pt x="5" y="31"/>
                        <a:pt x="5" y="34"/>
                        <a:pt x="5" y="35"/>
                      </a:cubicBezTo>
                      <a:cubicBezTo>
                        <a:pt x="6" y="35"/>
                        <a:pt x="6" y="36"/>
                        <a:pt x="7" y="36"/>
                      </a:cubicBezTo>
                      <a:cubicBezTo>
                        <a:pt x="8" y="37"/>
                        <a:pt x="11" y="39"/>
                        <a:pt x="10" y="43"/>
                      </a:cubicBezTo>
                      <a:cubicBezTo>
                        <a:pt x="10" y="44"/>
                        <a:pt x="10" y="44"/>
                        <a:pt x="10" y="44"/>
                      </a:cubicBezTo>
                      <a:cubicBezTo>
                        <a:pt x="10" y="46"/>
                        <a:pt x="9" y="52"/>
                        <a:pt x="12" y="54"/>
                      </a:cubicBezTo>
                      <a:cubicBezTo>
                        <a:pt x="12" y="55"/>
                        <a:pt x="14" y="55"/>
                        <a:pt x="15" y="55"/>
                      </a:cubicBezTo>
                      <a:cubicBezTo>
                        <a:pt x="19" y="55"/>
                        <a:pt x="21" y="55"/>
                        <a:pt x="23" y="55"/>
                      </a:cubicBezTo>
                      <a:cubicBezTo>
                        <a:pt x="25" y="54"/>
                        <a:pt x="27" y="54"/>
                        <a:pt x="29" y="54"/>
                      </a:cubicBezTo>
                      <a:cubicBezTo>
                        <a:pt x="32" y="54"/>
                        <a:pt x="35" y="55"/>
                        <a:pt x="37" y="58"/>
                      </a:cubicBezTo>
                      <a:cubicBezTo>
                        <a:pt x="40" y="62"/>
                        <a:pt x="44" y="64"/>
                        <a:pt x="49" y="64"/>
                      </a:cubicBezTo>
                      <a:cubicBezTo>
                        <a:pt x="49" y="64"/>
                        <a:pt x="50" y="64"/>
                        <a:pt x="51" y="64"/>
                      </a:cubicBezTo>
                      <a:cubicBezTo>
                        <a:pt x="53" y="64"/>
                        <a:pt x="56" y="63"/>
                        <a:pt x="59" y="63"/>
                      </a:cubicBezTo>
                      <a:cubicBezTo>
                        <a:pt x="62" y="63"/>
                        <a:pt x="65" y="64"/>
                        <a:pt x="66" y="66"/>
                      </a:cubicBezTo>
                      <a:cubicBezTo>
                        <a:pt x="67" y="67"/>
                        <a:pt x="67" y="68"/>
                        <a:pt x="66" y="70"/>
                      </a:cubicBezTo>
                      <a:cubicBezTo>
                        <a:pt x="62" y="76"/>
                        <a:pt x="61" y="87"/>
                        <a:pt x="63" y="89"/>
                      </a:cubicBezTo>
                      <a:cubicBezTo>
                        <a:pt x="63" y="89"/>
                        <a:pt x="64" y="90"/>
                        <a:pt x="64" y="90"/>
                      </a:cubicBezTo>
                      <a:cubicBezTo>
                        <a:pt x="67" y="93"/>
                        <a:pt x="70" y="96"/>
                        <a:pt x="67" y="100"/>
                      </a:cubicBezTo>
                      <a:cubicBezTo>
                        <a:pt x="66" y="101"/>
                        <a:pt x="65" y="103"/>
                        <a:pt x="65" y="104"/>
                      </a:cubicBezTo>
                      <a:cubicBezTo>
                        <a:pt x="65" y="104"/>
                        <a:pt x="66" y="105"/>
                        <a:pt x="66" y="106"/>
                      </a:cubicBezTo>
                      <a:cubicBezTo>
                        <a:pt x="68" y="107"/>
                        <a:pt x="70" y="109"/>
                        <a:pt x="69" y="113"/>
                      </a:cubicBezTo>
                      <a:cubicBezTo>
                        <a:pt x="69" y="113"/>
                        <a:pt x="69" y="114"/>
                        <a:pt x="69" y="114"/>
                      </a:cubicBezTo>
                      <a:cubicBezTo>
                        <a:pt x="69" y="114"/>
                        <a:pt x="69" y="114"/>
                        <a:pt x="69" y="114"/>
                      </a:cubicBezTo>
                      <a:cubicBezTo>
                        <a:pt x="69" y="114"/>
                        <a:pt x="69" y="114"/>
                        <a:pt x="69" y="114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385" name="Freeform 2026">
                  <a:extLst>
                    <a:ext uri="{FF2B5EF4-FFF2-40B4-BE49-F238E27FC236}">
                      <a16:creationId xmlns:a16="http://schemas.microsoft.com/office/drawing/2014/main" id="{D7C8DE70-68A3-45B6-BDD0-A68D3C144E9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21" y="1810"/>
                  <a:ext cx="6" cy="3"/>
                </a:xfrm>
                <a:custGeom>
                  <a:avLst/>
                  <a:gdLst>
                    <a:gd name="T0" fmla="*/ 0 w 7"/>
                    <a:gd name="T1" fmla="*/ 0 h 3"/>
                    <a:gd name="T2" fmla="*/ 7 w 7"/>
                    <a:gd name="T3" fmla="*/ 3 h 3"/>
                    <a:gd name="T4" fmla="*/ 0 w 7"/>
                    <a:gd name="T5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7" h="3">
                      <a:moveTo>
                        <a:pt x="0" y="0"/>
                      </a:moveTo>
                      <a:cubicBezTo>
                        <a:pt x="3" y="1"/>
                        <a:pt x="6" y="1"/>
                        <a:pt x="7" y="3"/>
                      </a:cubicBezTo>
                      <a:cubicBezTo>
                        <a:pt x="6" y="1"/>
                        <a:pt x="3" y="1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386" name="Freeform 2027">
                  <a:extLst>
                    <a:ext uri="{FF2B5EF4-FFF2-40B4-BE49-F238E27FC236}">
                      <a16:creationId xmlns:a16="http://schemas.microsoft.com/office/drawing/2014/main" id="{CD2AC70C-00E6-4988-8E1F-2847E37505D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50" y="1801"/>
                  <a:ext cx="1" cy="2"/>
                </a:xfrm>
                <a:custGeom>
                  <a:avLst/>
                  <a:gdLst>
                    <a:gd name="T0" fmla="*/ 0 w 1"/>
                    <a:gd name="T1" fmla="*/ 2 h 2"/>
                    <a:gd name="T2" fmla="*/ 1 w 1"/>
                    <a:gd name="T3" fmla="*/ 0 h 2"/>
                    <a:gd name="T4" fmla="*/ 1 w 1"/>
                    <a:gd name="T5" fmla="*/ 0 h 2"/>
                    <a:gd name="T6" fmla="*/ 0 w 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" h="2">
                      <a:moveTo>
                        <a:pt x="0" y="2"/>
                      </a:moveTo>
                      <a:cubicBezTo>
                        <a:pt x="0" y="2"/>
                        <a:pt x="1" y="1"/>
                        <a:pt x="1" y="0"/>
                      </a:cubicBezTo>
                      <a:cubicBezTo>
                        <a:pt x="1" y="0"/>
                        <a:pt x="1" y="0"/>
                        <a:pt x="1" y="0"/>
                      </a:cubicBezTo>
                      <a:cubicBezTo>
                        <a:pt x="1" y="1"/>
                        <a:pt x="0" y="2"/>
                        <a:pt x="0" y="2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387" name="Freeform 2028">
                  <a:extLst>
                    <a:ext uri="{FF2B5EF4-FFF2-40B4-BE49-F238E27FC236}">
                      <a16:creationId xmlns:a16="http://schemas.microsoft.com/office/drawing/2014/main" id="{136E8B70-974D-4254-BB20-95493E997C8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06" y="1811"/>
                  <a:ext cx="2" cy="3"/>
                </a:xfrm>
                <a:custGeom>
                  <a:avLst/>
                  <a:gdLst>
                    <a:gd name="T0" fmla="*/ 2 w 2"/>
                    <a:gd name="T1" fmla="*/ 3 h 3"/>
                    <a:gd name="T2" fmla="*/ 0 w 2"/>
                    <a:gd name="T3" fmla="*/ 0 h 3"/>
                    <a:gd name="T4" fmla="*/ 2 w 2"/>
                    <a:gd name="T5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" h="3">
                      <a:moveTo>
                        <a:pt x="2" y="3"/>
                      </a:moveTo>
                      <a:cubicBezTo>
                        <a:pt x="0" y="2"/>
                        <a:pt x="0" y="0"/>
                        <a:pt x="0" y="0"/>
                      </a:cubicBezTo>
                      <a:cubicBezTo>
                        <a:pt x="0" y="0"/>
                        <a:pt x="0" y="2"/>
                        <a:pt x="2" y="3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388" name="Freeform 2029">
                  <a:extLst>
                    <a:ext uri="{FF2B5EF4-FFF2-40B4-BE49-F238E27FC236}">
                      <a16:creationId xmlns:a16="http://schemas.microsoft.com/office/drawing/2014/main" id="{8D291907-C823-47C6-BBC1-32D5C9759DA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84" y="1838"/>
                  <a:ext cx="2" cy="2"/>
                </a:xfrm>
                <a:custGeom>
                  <a:avLst/>
                  <a:gdLst>
                    <a:gd name="T0" fmla="*/ 2 w 2"/>
                    <a:gd name="T1" fmla="*/ 2 h 2"/>
                    <a:gd name="T2" fmla="*/ 0 w 2"/>
                    <a:gd name="T3" fmla="*/ 0 h 2"/>
                    <a:gd name="T4" fmla="*/ 2 w 2"/>
                    <a:gd name="T5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" h="2">
                      <a:moveTo>
                        <a:pt x="2" y="2"/>
                      </a:moveTo>
                      <a:cubicBezTo>
                        <a:pt x="1" y="1"/>
                        <a:pt x="1" y="0"/>
                        <a:pt x="0" y="0"/>
                      </a:cubicBezTo>
                      <a:cubicBezTo>
                        <a:pt x="1" y="0"/>
                        <a:pt x="1" y="1"/>
                        <a:pt x="2" y="2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389" name="Freeform 2030">
                  <a:extLst>
                    <a:ext uri="{FF2B5EF4-FFF2-40B4-BE49-F238E27FC236}">
                      <a16:creationId xmlns:a16="http://schemas.microsoft.com/office/drawing/2014/main" id="{1FD9EF2D-ED4E-487B-A47E-624653BF44A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92" y="1845"/>
                  <a:ext cx="1" cy="0"/>
                </a:xfrm>
                <a:custGeom>
                  <a:avLst/>
                  <a:gdLst>
                    <a:gd name="T0" fmla="*/ 1 w 1"/>
                    <a:gd name="T1" fmla="*/ 0 w 1"/>
                    <a:gd name="T2" fmla="*/ 1 w 1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</a:cxnLst>
                  <a:rect l="0" t="0" r="r" b="b"/>
                  <a:pathLst>
                    <a:path w="1">
                      <a:moveTo>
                        <a:pt x="1" y="0"/>
                      </a:moveTo>
                      <a:cubicBezTo>
                        <a:pt x="1" y="0"/>
                        <a:pt x="1" y="0"/>
                        <a:pt x="0" y="0"/>
                      </a:cubicBezTo>
                      <a:cubicBezTo>
                        <a:pt x="0" y="0"/>
                        <a:pt x="1" y="0"/>
                        <a:pt x="1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390" name="Freeform 2031">
                  <a:extLst>
                    <a:ext uri="{FF2B5EF4-FFF2-40B4-BE49-F238E27FC236}">
                      <a16:creationId xmlns:a16="http://schemas.microsoft.com/office/drawing/2014/main" id="{EFEE2B92-8169-4767-886A-483F88D99BA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15" y="1829"/>
                  <a:ext cx="0" cy="1"/>
                </a:xfrm>
                <a:custGeom>
                  <a:avLst/>
                  <a:gdLst>
                    <a:gd name="T0" fmla="*/ 0 h 1"/>
                    <a:gd name="T1" fmla="*/ 1 h 1"/>
                    <a:gd name="T2" fmla="*/ 0 h 1"/>
                  </a:gdLst>
                  <a:ahLst/>
                  <a:cxnLst>
                    <a:cxn ang="0">
                      <a:pos x="0" y="T0"/>
                    </a:cxn>
                    <a:cxn ang="0">
                      <a:pos x="0" y="T1"/>
                    </a:cxn>
                    <a:cxn ang="0">
                      <a:pos x="0" y="T2"/>
                    </a:cxn>
                  </a:cxnLst>
                  <a:rect l="0" t="0" r="r" b="b"/>
                  <a:pathLst>
                    <a:path h="1">
                      <a:moveTo>
                        <a:pt x="0" y="0"/>
                      </a:moveTo>
                      <a:cubicBezTo>
                        <a:pt x="0" y="0"/>
                        <a:pt x="0" y="1"/>
                        <a:pt x="0" y="1"/>
                      </a:cubicBezTo>
                      <a:cubicBezTo>
                        <a:pt x="0" y="1"/>
                        <a:pt x="0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391" name="Freeform 2032">
                  <a:extLst>
                    <a:ext uri="{FF2B5EF4-FFF2-40B4-BE49-F238E27FC236}">
                      <a16:creationId xmlns:a16="http://schemas.microsoft.com/office/drawing/2014/main" id="{71991995-A1AD-4574-BBE8-A722EE55FD0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14" y="1827"/>
                  <a:ext cx="1" cy="2"/>
                </a:xfrm>
                <a:custGeom>
                  <a:avLst/>
                  <a:gdLst>
                    <a:gd name="T0" fmla="*/ 0 w 1"/>
                    <a:gd name="T1" fmla="*/ 0 h 2"/>
                    <a:gd name="T2" fmla="*/ 1 w 1"/>
                    <a:gd name="T3" fmla="*/ 2 h 2"/>
                    <a:gd name="T4" fmla="*/ 0 w 1"/>
                    <a:gd name="T5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1" h="2">
                      <a:moveTo>
                        <a:pt x="0" y="0"/>
                      </a:moveTo>
                      <a:cubicBezTo>
                        <a:pt x="0" y="1"/>
                        <a:pt x="1" y="1"/>
                        <a:pt x="1" y="2"/>
                      </a:cubicBezTo>
                      <a:cubicBezTo>
                        <a:pt x="1" y="1"/>
                        <a:pt x="0" y="1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392" name="Freeform 2033">
                  <a:extLst>
                    <a:ext uri="{FF2B5EF4-FFF2-40B4-BE49-F238E27FC236}">
                      <a16:creationId xmlns:a16="http://schemas.microsoft.com/office/drawing/2014/main" id="{A4601F9D-297C-430B-99BE-50601D28F30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82" y="1834"/>
                  <a:ext cx="2" cy="3"/>
                </a:xfrm>
                <a:custGeom>
                  <a:avLst/>
                  <a:gdLst>
                    <a:gd name="T0" fmla="*/ 2 w 2"/>
                    <a:gd name="T1" fmla="*/ 3 h 3"/>
                    <a:gd name="T2" fmla="*/ 0 w 2"/>
                    <a:gd name="T3" fmla="*/ 0 h 3"/>
                    <a:gd name="T4" fmla="*/ 2 w 2"/>
                    <a:gd name="T5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" h="3">
                      <a:moveTo>
                        <a:pt x="2" y="3"/>
                      </a:moveTo>
                      <a:cubicBezTo>
                        <a:pt x="1" y="2"/>
                        <a:pt x="1" y="1"/>
                        <a:pt x="0" y="0"/>
                      </a:cubicBezTo>
                      <a:cubicBezTo>
                        <a:pt x="1" y="1"/>
                        <a:pt x="1" y="2"/>
                        <a:pt x="2" y="3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393" name="Freeform 2034">
                  <a:extLst>
                    <a:ext uri="{FF2B5EF4-FFF2-40B4-BE49-F238E27FC236}">
                      <a16:creationId xmlns:a16="http://schemas.microsoft.com/office/drawing/2014/main" id="{3A185231-99A2-4F47-8824-EB21918E81C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15" y="1830"/>
                  <a:ext cx="6" cy="2"/>
                </a:xfrm>
                <a:custGeom>
                  <a:avLst/>
                  <a:gdLst>
                    <a:gd name="T0" fmla="*/ 3 w 6"/>
                    <a:gd name="T1" fmla="*/ 1 h 2"/>
                    <a:gd name="T2" fmla="*/ 6 w 6"/>
                    <a:gd name="T3" fmla="*/ 1 h 2"/>
                    <a:gd name="T4" fmla="*/ 0 w 6"/>
                    <a:gd name="T5" fmla="*/ 0 h 2"/>
                    <a:gd name="T6" fmla="*/ 3 w 6"/>
                    <a:gd name="T7" fmla="*/ 1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2">
                      <a:moveTo>
                        <a:pt x="3" y="1"/>
                      </a:moveTo>
                      <a:cubicBezTo>
                        <a:pt x="4" y="1"/>
                        <a:pt x="5" y="1"/>
                        <a:pt x="6" y="1"/>
                      </a:cubicBezTo>
                      <a:cubicBezTo>
                        <a:pt x="4" y="1"/>
                        <a:pt x="1" y="2"/>
                        <a:pt x="0" y="0"/>
                      </a:cubicBezTo>
                      <a:cubicBezTo>
                        <a:pt x="1" y="1"/>
                        <a:pt x="2" y="1"/>
                        <a:pt x="3" y="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394" name="Freeform 2035">
                  <a:extLst>
                    <a:ext uri="{FF2B5EF4-FFF2-40B4-BE49-F238E27FC236}">
                      <a16:creationId xmlns:a16="http://schemas.microsoft.com/office/drawing/2014/main" id="{6E284C8C-AB25-44AC-A264-40BD185EC8F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52" y="1780"/>
                  <a:ext cx="11" cy="6"/>
                </a:xfrm>
                <a:custGeom>
                  <a:avLst/>
                  <a:gdLst>
                    <a:gd name="T0" fmla="*/ 0 w 12"/>
                    <a:gd name="T1" fmla="*/ 0 h 6"/>
                    <a:gd name="T2" fmla="*/ 12 w 12"/>
                    <a:gd name="T3" fmla="*/ 6 h 6"/>
                    <a:gd name="T4" fmla="*/ 0 w 12"/>
                    <a:gd name="T5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12" h="6">
                      <a:moveTo>
                        <a:pt x="0" y="0"/>
                      </a:moveTo>
                      <a:cubicBezTo>
                        <a:pt x="3" y="4"/>
                        <a:pt x="7" y="6"/>
                        <a:pt x="12" y="6"/>
                      </a:cubicBezTo>
                      <a:cubicBezTo>
                        <a:pt x="7" y="6"/>
                        <a:pt x="3" y="4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395" name="Freeform 2036">
                  <a:extLst>
                    <a:ext uri="{FF2B5EF4-FFF2-40B4-BE49-F238E27FC236}">
                      <a16:creationId xmlns:a16="http://schemas.microsoft.com/office/drawing/2014/main" id="{7712A33A-DA3A-4DE3-A09F-30C14F08A45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27" y="1734"/>
                  <a:ext cx="0" cy="0"/>
                </a:xfrm>
                <a:custGeom>
                  <a:avLst/>
                  <a:gdLst>
                    <a:gd name="T0" fmla="*/ 0 h 1"/>
                    <a:gd name="T1" fmla="*/ 1 h 1"/>
                    <a:gd name="T2" fmla="*/ 0 h 1"/>
                  </a:gdLst>
                  <a:ahLst/>
                  <a:cxnLst>
                    <a:cxn ang="0">
                      <a:pos x="0" y="T0"/>
                    </a:cxn>
                    <a:cxn ang="0">
                      <a:pos x="0" y="T1"/>
                    </a:cxn>
                    <a:cxn ang="0">
                      <a:pos x="0" y="T2"/>
                    </a:cxn>
                  </a:cxnLst>
                  <a:rect l="0" t="0" r="r" b="b"/>
                  <a:pathLst>
                    <a:path h="1">
                      <a:moveTo>
                        <a:pt x="0" y="0"/>
                      </a:moveTo>
                      <a:cubicBezTo>
                        <a:pt x="0" y="1"/>
                        <a:pt x="0" y="1"/>
                        <a:pt x="0" y="1"/>
                      </a:cubicBezTo>
                      <a:cubicBezTo>
                        <a:pt x="0" y="1"/>
                        <a:pt x="0" y="1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396" name="Freeform 2037">
                  <a:extLst>
                    <a:ext uri="{FF2B5EF4-FFF2-40B4-BE49-F238E27FC236}">
                      <a16:creationId xmlns:a16="http://schemas.microsoft.com/office/drawing/2014/main" id="{B952065F-12C7-477E-8611-19C6828A6AD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82" y="1833"/>
                  <a:ext cx="0" cy="1"/>
                </a:xfrm>
                <a:custGeom>
                  <a:avLst/>
                  <a:gdLst>
                    <a:gd name="T0" fmla="*/ 1 h 1"/>
                    <a:gd name="T1" fmla="*/ 0 h 1"/>
                    <a:gd name="T2" fmla="*/ 1 h 1"/>
                  </a:gdLst>
                  <a:ahLst/>
                  <a:cxnLst>
                    <a:cxn ang="0">
                      <a:pos x="0" y="T0"/>
                    </a:cxn>
                    <a:cxn ang="0">
                      <a:pos x="0" y="T1"/>
                    </a:cxn>
                    <a:cxn ang="0">
                      <a:pos x="0" y="T2"/>
                    </a:cxn>
                  </a:cxnLst>
                  <a:rect l="0" t="0" r="r" b="b"/>
                  <a:pathLst>
                    <a:path h="1">
                      <a:moveTo>
                        <a:pt x="0" y="1"/>
                      </a:moveTo>
                      <a:cubicBezTo>
                        <a:pt x="0" y="1"/>
                        <a:pt x="0" y="0"/>
                        <a:pt x="0" y="0"/>
                      </a:cubicBezTo>
                      <a:cubicBezTo>
                        <a:pt x="0" y="0"/>
                        <a:pt x="0" y="1"/>
                        <a:pt x="0" y="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397" name="Freeform 2038">
                  <a:extLst>
                    <a:ext uri="{FF2B5EF4-FFF2-40B4-BE49-F238E27FC236}">
                      <a16:creationId xmlns:a16="http://schemas.microsoft.com/office/drawing/2014/main" id="{7998BD4A-A677-4833-B3A4-1794BBE2B3E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84" y="1790"/>
                  <a:ext cx="40" cy="44"/>
                </a:xfrm>
                <a:custGeom>
                  <a:avLst/>
                  <a:gdLst>
                    <a:gd name="T0" fmla="*/ 15 w 42"/>
                    <a:gd name="T1" fmla="*/ 45 h 46"/>
                    <a:gd name="T2" fmla="*/ 16 w 42"/>
                    <a:gd name="T3" fmla="*/ 46 h 46"/>
                    <a:gd name="T4" fmla="*/ 18 w 42"/>
                    <a:gd name="T5" fmla="*/ 46 h 46"/>
                    <a:gd name="T6" fmla="*/ 18 w 42"/>
                    <a:gd name="T7" fmla="*/ 46 h 46"/>
                    <a:gd name="T8" fmla="*/ 18 w 42"/>
                    <a:gd name="T9" fmla="*/ 46 h 46"/>
                    <a:gd name="T10" fmla="*/ 18 w 42"/>
                    <a:gd name="T11" fmla="*/ 46 h 46"/>
                    <a:gd name="T12" fmla="*/ 19 w 42"/>
                    <a:gd name="T13" fmla="*/ 43 h 46"/>
                    <a:gd name="T14" fmla="*/ 19 w 42"/>
                    <a:gd name="T15" fmla="*/ 43 h 46"/>
                    <a:gd name="T16" fmla="*/ 24 w 42"/>
                    <a:gd name="T17" fmla="*/ 38 h 46"/>
                    <a:gd name="T18" fmla="*/ 24 w 42"/>
                    <a:gd name="T19" fmla="*/ 38 h 46"/>
                    <a:gd name="T20" fmla="*/ 29 w 42"/>
                    <a:gd name="T21" fmla="*/ 38 h 46"/>
                    <a:gd name="T22" fmla="*/ 34 w 42"/>
                    <a:gd name="T23" fmla="*/ 37 h 46"/>
                    <a:gd name="T24" fmla="*/ 34 w 42"/>
                    <a:gd name="T25" fmla="*/ 37 h 46"/>
                    <a:gd name="T26" fmla="*/ 35 w 42"/>
                    <a:gd name="T27" fmla="*/ 38 h 46"/>
                    <a:gd name="T28" fmla="*/ 36 w 42"/>
                    <a:gd name="T29" fmla="*/ 38 h 46"/>
                    <a:gd name="T30" fmla="*/ 36 w 42"/>
                    <a:gd name="T31" fmla="*/ 38 h 46"/>
                    <a:gd name="T32" fmla="*/ 37 w 42"/>
                    <a:gd name="T33" fmla="*/ 38 h 46"/>
                    <a:gd name="T34" fmla="*/ 37 w 42"/>
                    <a:gd name="T35" fmla="*/ 39 h 46"/>
                    <a:gd name="T36" fmla="*/ 38 w 42"/>
                    <a:gd name="T37" fmla="*/ 39 h 46"/>
                    <a:gd name="T38" fmla="*/ 38 w 42"/>
                    <a:gd name="T39" fmla="*/ 39 h 46"/>
                    <a:gd name="T40" fmla="*/ 38 w 42"/>
                    <a:gd name="T41" fmla="*/ 38 h 46"/>
                    <a:gd name="T42" fmla="*/ 39 w 42"/>
                    <a:gd name="T43" fmla="*/ 37 h 46"/>
                    <a:gd name="T44" fmla="*/ 39 w 42"/>
                    <a:gd name="T45" fmla="*/ 36 h 46"/>
                    <a:gd name="T46" fmla="*/ 39 w 42"/>
                    <a:gd name="T47" fmla="*/ 36 h 46"/>
                    <a:gd name="T48" fmla="*/ 39 w 42"/>
                    <a:gd name="T49" fmla="*/ 36 h 46"/>
                    <a:gd name="T50" fmla="*/ 38 w 42"/>
                    <a:gd name="T51" fmla="*/ 23 h 46"/>
                    <a:gd name="T52" fmla="*/ 41 w 42"/>
                    <a:gd name="T53" fmla="*/ 7 h 46"/>
                    <a:gd name="T54" fmla="*/ 41 w 42"/>
                    <a:gd name="T55" fmla="*/ 5 h 46"/>
                    <a:gd name="T56" fmla="*/ 42 w 42"/>
                    <a:gd name="T57" fmla="*/ 4 h 46"/>
                    <a:gd name="T58" fmla="*/ 42 w 42"/>
                    <a:gd name="T59" fmla="*/ 4 h 46"/>
                    <a:gd name="T60" fmla="*/ 33 w 42"/>
                    <a:gd name="T61" fmla="*/ 2 h 46"/>
                    <a:gd name="T62" fmla="*/ 28 w 42"/>
                    <a:gd name="T63" fmla="*/ 3 h 46"/>
                    <a:gd name="T64" fmla="*/ 22 w 42"/>
                    <a:gd name="T65" fmla="*/ 4 h 46"/>
                    <a:gd name="T66" fmla="*/ 17 w 42"/>
                    <a:gd name="T67" fmla="*/ 2 h 46"/>
                    <a:gd name="T68" fmla="*/ 15 w 42"/>
                    <a:gd name="T69" fmla="*/ 0 h 46"/>
                    <a:gd name="T70" fmla="*/ 11 w 42"/>
                    <a:gd name="T71" fmla="*/ 2 h 46"/>
                    <a:gd name="T72" fmla="*/ 10 w 42"/>
                    <a:gd name="T73" fmla="*/ 2 h 46"/>
                    <a:gd name="T74" fmla="*/ 10 w 42"/>
                    <a:gd name="T75" fmla="*/ 3 h 46"/>
                    <a:gd name="T76" fmla="*/ 10 w 42"/>
                    <a:gd name="T77" fmla="*/ 3 h 46"/>
                    <a:gd name="T78" fmla="*/ 10 w 42"/>
                    <a:gd name="T79" fmla="*/ 4 h 46"/>
                    <a:gd name="T80" fmla="*/ 10 w 42"/>
                    <a:gd name="T81" fmla="*/ 5 h 46"/>
                    <a:gd name="T82" fmla="*/ 9 w 42"/>
                    <a:gd name="T83" fmla="*/ 6 h 46"/>
                    <a:gd name="T84" fmla="*/ 9 w 42"/>
                    <a:gd name="T85" fmla="*/ 6 h 46"/>
                    <a:gd name="T86" fmla="*/ 9 w 42"/>
                    <a:gd name="T87" fmla="*/ 7 h 46"/>
                    <a:gd name="T88" fmla="*/ 9 w 42"/>
                    <a:gd name="T89" fmla="*/ 11 h 46"/>
                    <a:gd name="T90" fmla="*/ 3 w 42"/>
                    <a:gd name="T91" fmla="*/ 15 h 46"/>
                    <a:gd name="T92" fmla="*/ 1 w 42"/>
                    <a:gd name="T93" fmla="*/ 19 h 46"/>
                    <a:gd name="T94" fmla="*/ 0 w 42"/>
                    <a:gd name="T95" fmla="*/ 23 h 46"/>
                    <a:gd name="T96" fmla="*/ 3 w 42"/>
                    <a:gd name="T97" fmla="*/ 27 h 46"/>
                    <a:gd name="T98" fmla="*/ 9 w 42"/>
                    <a:gd name="T99" fmla="*/ 34 h 46"/>
                    <a:gd name="T100" fmla="*/ 10 w 42"/>
                    <a:gd name="T101" fmla="*/ 36 h 46"/>
                    <a:gd name="T102" fmla="*/ 10 w 42"/>
                    <a:gd name="T103" fmla="*/ 36 h 46"/>
                    <a:gd name="T104" fmla="*/ 11 w 42"/>
                    <a:gd name="T105" fmla="*/ 38 h 46"/>
                    <a:gd name="T106" fmla="*/ 12 w 42"/>
                    <a:gd name="T107" fmla="*/ 39 h 46"/>
                    <a:gd name="T108" fmla="*/ 13 w 42"/>
                    <a:gd name="T109" fmla="*/ 42 h 46"/>
                    <a:gd name="T110" fmla="*/ 14 w 42"/>
                    <a:gd name="T111" fmla="*/ 43 h 46"/>
                    <a:gd name="T112" fmla="*/ 15 w 42"/>
                    <a:gd name="T113" fmla="*/ 45 h 46"/>
                    <a:gd name="T114" fmla="*/ 15 w 42"/>
                    <a:gd name="T115" fmla="*/ 45 h 4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</a:cxnLst>
                  <a:rect l="0" t="0" r="r" b="b"/>
                  <a:pathLst>
                    <a:path w="42" h="46">
                      <a:moveTo>
                        <a:pt x="15" y="45"/>
                      </a:moveTo>
                      <a:cubicBezTo>
                        <a:pt x="16" y="45"/>
                        <a:pt x="16" y="46"/>
                        <a:pt x="16" y="46"/>
                      </a:cubicBezTo>
                      <a:cubicBezTo>
                        <a:pt x="17" y="46"/>
                        <a:pt x="17" y="46"/>
                        <a:pt x="18" y="46"/>
                      </a:cubicBezTo>
                      <a:cubicBezTo>
                        <a:pt x="18" y="46"/>
                        <a:pt x="18" y="46"/>
                        <a:pt x="18" y="46"/>
                      </a:cubicBezTo>
                      <a:cubicBezTo>
                        <a:pt x="18" y="46"/>
                        <a:pt x="18" y="46"/>
                        <a:pt x="18" y="46"/>
                      </a:cubicBezTo>
                      <a:cubicBezTo>
                        <a:pt x="18" y="46"/>
                        <a:pt x="18" y="46"/>
                        <a:pt x="18" y="46"/>
                      </a:cubicBezTo>
                      <a:cubicBezTo>
                        <a:pt x="19" y="45"/>
                        <a:pt x="19" y="45"/>
                        <a:pt x="19" y="43"/>
                      </a:cubicBezTo>
                      <a:cubicBezTo>
                        <a:pt x="19" y="43"/>
                        <a:pt x="19" y="43"/>
                        <a:pt x="19" y="43"/>
                      </a:cubicBezTo>
                      <a:cubicBezTo>
                        <a:pt x="20" y="41"/>
                        <a:pt x="20" y="38"/>
                        <a:pt x="24" y="38"/>
                      </a:cubicBezTo>
                      <a:cubicBezTo>
                        <a:pt x="24" y="38"/>
                        <a:pt x="24" y="38"/>
                        <a:pt x="24" y="38"/>
                      </a:cubicBezTo>
                      <a:cubicBezTo>
                        <a:pt x="26" y="38"/>
                        <a:pt x="28" y="38"/>
                        <a:pt x="29" y="38"/>
                      </a:cubicBezTo>
                      <a:cubicBezTo>
                        <a:pt x="31" y="38"/>
                        <a:pt x="32" y="37"/>
                        <a:pt x="34" y="37"/>
                      </a:cubicBezTo>
                      <a:cubicBezTo>
                        <a:pt x="34" y="37"/>
                        <a:pt x="34" y="37"/>
                        <a:pt x="34" y="37"/>
                      </a:cubicBezTo>
                      <a:cubicBezTo>
                        <a:pt x="35" y="37"/>
                        <a:pt x="35" y="38"/>
                        <a:pt x="35" y="38"/>
                      </a:cubicBezTo>
                      <a:cubicBezTo>
                        <a:pt x="35" y="38"/>
                        <a:pt x="35" y="38"/>
                        <a:pt x="36" y="38"/>
                      </a:cubicBezTo>
                      <a:cubicBezTo>
                        <a:pt x="36" y="38"/>
                        <a:pt x="36" y="38"/>
                        <a:pt x="36" y="38"/>
                      </a:cubicBezTo>
                      <a:cubicBezTo>
                        <a:pt x="36" y="38"/>
                        <a:pt x="37" y="38"/>
                        <a:pt x="37" y="38"/>
                      </a:cubicBezTo>
                      <a:cubicBezTo>
                        <a:pt x="37" y="38"/>
                        <a:pt x="37" y="38"/>
                        <a:pt x="37" y="39"/>
                      </a:cubicBezTo>
                      <a:cubicBezTo>
                        <a:pt x="37" y="39"/>
                        <a:pt x="38" y="39"/>
                        <a:pt x="38" y="39"/>
                      </a:cubicBezTo>
                      <a:cubicBezTo>
                        <a:pt x="38" y="39"/>
                        <a:pt x="38" y="39"/>
                        <a:pt x="38" y="39"/>
                      </a:cubicBezTo>
                      <a:cubicBezTo>
                        <a:pt x="38" y="38"/>
                        <a:pt x="38" y="38"/>
                        <a:pt x="38" y="38"/>
                      </a:cubicBezTo>
                      <a:cubicBezTo>
                        <a:pt x="38" y="38"/>
                        <a:pt x="38" y="37"/>
                        <a:pt x="39" y="37"/>
                      </a:cubicBezTo>
                      <a:cubicBezTo>
                        <a:pt x="39" y="37"/>
                        <a:pt x="39" y="36"/>
                        <a:pt x="39" y="36"/>
                      </a:cubicBezTo>
                      <a:cubicBezTo>
                        <a:pt x="39" y="36"/>
                        <a:pt x="39" y="36"/>
                        <a:pt x="39" y="36"/>
                      </a:cubicBezTo>
                      <a:cubicBezTo>
                        <a:pt x="39" y="36"/>
                        <a:pt x="39" y="36"/>
                        <a:pt x="39" y="36"/>
                      </a:cubicBezTo>
                      <a:cubicBezTo>
                        <a:pt x="40" y="35"/>
                        <a:pt x="40" y="27"/>
                        <a:pt x="38" y="23"/>
                      </a:cubicBezTo>
                      <a:cubicBezTo>
                        <a:pt x="36" y="17"/>
                        <a:pt x="38" y="10"/>
                        <a:pt x="41" y="7"/>
                      </a:cubicBezTo>
                      <a:cubicBezTo>
                        <a:pt x="41" y="7"/>
                        <a:pt x="41" y="7"/>
                        <a:pt x="41" y="5"/>
                      </a:cubicBezTo>
                      <a:cubicBezTo>
                        <a:pt x="42" y="5"/>
                        <a:pt x="42" y="4"/>
                        <a:pt x="42" y="4"/>
                      </a:cubicBezTo>
                      <a:cubicBezTo>
                        <a:pt x="42" y="4"/>
                        <a:pt x="42" y="4"/>
                        <a:pt x="42" y="4"/>
                      </a:cubicBezTo>
                      <a:cubicBezTo>
                        <a:pt x="39" y="3"/>
                        <a:pt x="36" y="2"/>
                        <a:pt x="33" y="2"/>
                      </a:cubicBezTo>
                      <a:cubicBezTo>
                        <a:pt x="32" y="2"/>
                        <a:pt x="30" y="3"/>
                        <a:pt x="28" y="3"/>
                      </a:cubicBezTo>
                      <a:cubicBezTo>
                        <a:pt x="26" y="4"/>
                        <a:pt x="24" y="4"/>
                        <a:pt x="22" y="4"/>
                      </a:cubicBezTo>
                      <a:cubicBezTo>
                        <a:pt x="20" y="4"/>
                        <a:pt x="18" y="3"/>
                        <a:pt x="17" y="2"/>
                      </a:cubicBezTo>
                      <a:cubicBezTo>
                        <a:pt x="16" y="0"/>
                        <a:pt x="15" y="0"/>
                        <a:pt x="15" y="0"/>
                      </a:cubicBezTo>
                      <a:cubicBezTo>
                        <a:pt x="14" y="0"/>
                        <a:pt x="12" y="1"/>
                        <a:pt x="11" y="2"/>
                      </a:cubicBezTo>
                      <a:cubicBezTo>
                        <a:pt x="11" y="2"/>
                        <a:pt x="11" y="2"/>
                        <a:pt x="10" y="2"/>
                      </a:cubicBezTo>
                      <a:cubicBezTo>
                        <a:pt x="10" y="2"/>
                        <a:pt x="10" y="2"/>
                        <a:pt x="10" y="3"/>
                      </a:cubicBezTo>
                      <a:cubicBezTo>
                        <a:pt x="10" y="3"/>
                        <a:pt x="10" y="3"/>
                        <a:pt x="10" y="3"/>
                      </a:cubicBezTo>
                      <a:cubicBezTo>
                        <a:pt x="10" y="4"/>
                        <a:pt x="10" y="4"/>
                        <a:pt x="10" y="4"/>
                      </a:cubicBezTo>
                      <a:cubicBezTo>
                        <a:pt x="10" y="4"/>
                        <a:pt x="10" y="5"/>
                        <a:pt x="10" y="5"/>
                      </a:cubicBezTo>
                      <a:cubicBezTo>
                        <a:pt x="9" y="5"/>
                        <a:pt x="9" y="5"/>
                        <a:pt x="9" y="6"/>
                      </a:cubicBezTo>
                      <a:cubicBezTo>
                        <a:pt x="9" y="6"/>
                        <a:pt x="9" y="6"/>
                        <a:pt x="9" y="6"/>
                      </a:cubicBezTo>
                      <a:cubicBezTo>
                        <a:pt x="9" y="6"/>
                        <a:pt x="9" y="7"/>
                        <a:pt x="9" y="7"/>
                      </a:cubicBezTo>
                      <a:cubicBezTo>
                        <a:pt x="10" y="9"/>
                        <a:pt x="10" y="10"/>
                        <a:pt x="9" y="11"/>
                      </a:cubicBezTo>
                      <a:cubicBezTo>
                        <a:pt x="8" y="14"/>
                        <a:pt x="4" y="15"/>
                        <a:pt x="3" y="15"/>
                      </a:cubicBezTo>
                      <a:cubicBezTo>
                        <a:pt x="2" y="15"/>
                        <a:pt x="2" y="18"/>
                        <a:pt x="1" y="19"/>
                      </a:cubicBezTo>
                      <a:cubicBezTo>
                        <a:pt x="1" y="20"/>
                        <a:pt x="1" y="22"/>
                        <a:pt x="0" y="23"/>
                      </a:cubicBezTo>
                      <a:cubicBezTo>
                        <a:pt x="0" y="24"/>
                        <a:pt x="2" y="26"/>
                        <a:pt x="3" y="27"/>
                      </a:cubicBezTo>
                      <a:cubicBezTo>
                        <a:pt x="5" y="29"/>
                        <a:pt x="8" y="31"/>
                        <a:pt x="9" y="34"/>
                      </a:cubicBezTo>
                      <a:cubicBezTo>
                        <a:pt x="9" y="34"/>
                        <a:pt x="9" y="35"/>
                        <a:pt x="10" y="36"/>
                      </a:cubicBezTo>
                      <a:cubicBezTo>
                        <a:pt x="10" y="36"/>
                        <a:pt x="10" y="36"/>
                        <a:pt x="10" y="36"/>
                      </a:cubicBezTo>
                      <a:cubicBezTo>
                        <a:pt x="11" y="37"/>
                        <a:pt x="11" y="38"/>
                        <a:pt x="11" y="38"/>
                      </a:cubicBezTo>
                      <a:cubicBezTo>
                        <a:pt x="11" y="39"/>
                        <a:pt x="12" y="39"/>
                        <a:pt x="12" y="39"/>
                      </a:cubicBezTo>
                      <a:cubicBezTo>
                        <a:pt x="12" y="40"/>
                        <a:pt x="13" y="41"/>
                        <a:pt x="13" y="42"/>
                      </a:cubicBezTo>
                      <a:cubicBezTo>
                        <a:pt x="13" y="42"/>
                        <a:pt x="13" y="42"/>
                        <a:pt x="14" y="43"/>
                      </a:cubicBezTo>
                      <a:cubicBezTo>
                        <a:pt x="14" y="44"/>
                        <a:pt x="15" y="44"/>
                        <a:pt x="15" y="45"/>
                      </a:cubicBezTo>
                      <a:cubicBezTo>
                        <a:pt x="15" y="45"/>
                        <a:pt x="15" y="45"/>
                        <a:pt x="15" y="45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398" name="Freeform 2039">
                  <a:extLst>
                    <a:ext uri="{FF2B5EF4-FFF2-40B4-BE49-F238E27FC236}">
                      <a16:creationId xmlns:a16="http://schemas.microsoft.com/office/drawing/2014/main" id="{B1855173-013D-4B1E-BC04-FFC6062E474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19" y="1826"/>
                  <a:ext cx="0" cy="1"/>
                </a:xfrm>
                <a:custGeom>
                  <a:avLst/>
                  <a:gdLst>
                    <a:gd name="T0" fmla="*/ 0 h 1"/>
                    <a:gd name="T1" fmla="*/ 1 h 1"/>
                    <a:gd name="T2" fmla="*/ 0 h 1"/>
                  </a:gdLst>
                  <a:ahLst/>
                  <a:cxnLst>
                    <a:cxn ang="0">
                      <a:pos x="0" y="T0"/>
                    </a:cxn>
                    <a:cxn ang="0">
                      <a:pos x="0" y="T1"/>
                    </a:cxn>
                    <a:cxn ang="0">
                      <a:pos x="0" y="T2"/>
                    </a:cxn>
                  </a:cxnLst>
                  <a:rect l="0" t="0" r="r" b="b"/>
                  <a:pathLst>
                    <a:path h="1">
                      <a:moveTo>
                        <a:pt x="0" y="0"/>
                      </a:moveTo>
                      <a:cubicBezTo>
                        <a:pt x="0" y="0"/>
                        <a:pt x="0" y="0"/>
                        <a:pt x="0" y="1"/>
                      </a:cubicBezTo>
                      <a:cubicBezTo>
                        <a:pt x="0" y="0"/>
                        <a:pt x="0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399" name="Freeform 2040">
                  <a:extLst>
                    <a:ext uri="{FF2B5EF4-FFF2-40B4-BE49-F238E27FC236}">
                      <a16:creationId xmlns:a16="http://schemas.microsoft.com/office/drawing/2014/main" id="{15B6814B-62E5-468A-8103-D663735BA2E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18" y="1826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400" name="Freeform 2041">
                  <a:extLst>
                    <a:ext uri="{FF2B5EF4-FFF2-40B4-BE49-F238E27FC236}">
                      <a16:creationId xmlns:a16="http://schemas.microsoft.com/office/drawing/2014/main" id="{EB1736A5-B008-4E4B-A02C-8648281ACD1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01" y="1834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401" name="Freeform 2042">
                  <a:extLst>
                    <a:ext uri="{FF2B5EF4-FFF2-40B4-BE49-F238E27FC236}">
                      <a16:creationId xmlns:a16="http://schemas.microsoft.com/office/drawing/2014/main" id="{D71491C6-94B4-4507-99F7-88741A28476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02" y="1826"/>
                  <a:ext cx="5" cy="5"/>
                </a:xfrm>
                <a:custGeom>
                  <a:avLst/>
                  <a:gdLst>
                    <a:gd name="T0" fmla="*/ 5 w 5"/>
                    <a:gd name="T1" fmla="*/ 0 h 5"/>
                    <a:gd name="T2" fmla="*/ 0 w 5"/>
                    <a:gd name="T3" fmla="*/ 5 h 5"/>
                    <a:gd name="T4" fmla="*/ 5 w 5"/>
                    <a:gd name="T5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5" h="5">
                      <a:moveTo>
                        <a:pt x="5" y="0"/>
                      </a:moveTo>
                      <a:cubicBezTo>
                        <a:pt x="1" y="0"/>
                        <a:pt x="1" y="3"/>
                        <a:pt x="0" y="5"/>
                      </a:cubicBezTo>
                      <a:cubicBezTo>
                        <a:pt x="1" y="3"/>
                        <a:pt x="1" y="0"/>
                        <a:pt x="5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402" name="Freeform 2043">
                  <a:extLst>
                    <a:ext uri="{FF2B5EF4-FFF2-40B4-BE49-F238E27FC236}">
                      <a16:creationId xmlns:a16="http://schemas.microsoft.com/office/drawing/2014/main" id="{77EE3842-7EC1-4867-9CE1-5F6C164536B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16" y="1825"/>
                  <a:ext cx="1" cy="1"/>
                </a:xfrm>
                <a:custGeom>
                  <a:avLst/>
                  <a:gdLst>
                    <a:gd name="T0" fmla="*/ 0 w 1"/>
                    <a:gd name="T1" fmla="*/ 0 h 1"/>
                    <a:gd name="T2" fmla="*/ 1 w 1"/>
                    <a:gd name="T3" fmla="*/ 1 h 1"/>
                    <a:gd name="T4" fmla="*/ 0 w 1"/>
                    <a:gd name="T5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1" h="1">
                      <a:moveTo>
                        <a:pt x="0" y="0"/>
                      </a:moveTo>
                      <a:cubicBezTo>
                        <a:pt x="1" y="0"/>
                        <a:pt x="1" y="1"/>
                        <a:pt x="1" y="1"/>
                      </a:cubicBezTo>
                      <a:cubicBezTo>
                        <a:pt x="1" y="1"/>
                        <a:pt x="1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403" name="Freeform 2044">
                  <a:extLst>
                    <a:ext uri="{FF2B5EF4-FFF2-40B4-BE49-F238E27FC236}">
                      <a16:creationId xmlns:a16="http://schemas.microsoft.com/office/drawing/2014/main" id="{D121016D-691C-4F7F-A401-38F5323F8C2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98" y="1833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404" name="Freeform 2045">
                  <a:extLst>
                    <a:ext uri="{FF2B5EF4-FFF2-40B4-BE49-F238E27FC236}">
                      <a16:creationId xmlns:a16="http://schemas.microsoft.com/office/drawing/2014/main" id="{C369BF0F-982E-4E80-BB23-0ECF7271CCE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99" y="1834"/>
                  <a:ext cx="2" cy="0"/>
                </a:xfrm>
                <a:custGeom>
                  <a:avLst/>
                  <a:gdLst>
                    <a:gd name="T0" fmla="*/ 0 w 2"/>
                    <a:gd name="T1" fmla="*/ 2 w 2"/>
                    <a:gd name="T2" fmla="*/ 0 w 2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</a:cxnLst>
                  <a:rect l="0" t="0" r="r" b="b"/>
                  <a:pathLst>
                    <a:path w="2">
                      <a:moveTo>
                        <a:pt x="0" y="0"/>
                      </a:moveTo>
                      <a:cubicBezTo>
                        <a:pt x="1" y="0"/>
                        <a:pt x="1" y="0"/>
                        <a:pt x="2" y="0"/>
                      </a:cubicBezTo>
                      <a:cubicBezTo>
                        <a:pt x="1" y="0"/>
                        <a:pt x="1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405" name="Freeform 2046">
                  <a:extLst>
                    <a:ext uri="{FF2B5EF4-FFF2-40B4-BE49-F238E27FC236}">
                      <a16:creationId xmlns:a16="http://schemas.microsoft.com/office/drawing/2014/main" id="{619F0871-9ABA-4C3B-95EE-656E3373DFD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47" y="1766"/>
                  <a:ext cx="46" cy="74"/>
                </a:xfrm>
                <a:custGeom>
                  <a:avLst/>
                  <a:gdLst>
                    <a:gd name="T0" fmla="*/ 8 w 48"/>
                    <a:gd name="T1" fmla="*/ 33 h 77"/>
                    <a:gd name="T2" fmla="*/ 10 w 48"/>
                    <a:gd name="T3" fmla="*/ 33 h 77"/>
                    <a:gd name="T4" fmla="*/ 11 w 48"/>
                    <a:gd name="T5" fmla="*/ 33 h 77"/>
                    <a:gd name="T6" fmla="*/ 16 w 48"/>
                    <a:gd name="T7" fmla="*/ 42 h 77"/>
                    <a:gd name="T8" fmla="*/ 17 w 48"/>
                    <a:gd name="T9" fmla="*/ 55 h 77"/>
                    <a:gd name="T10" fmla="*/ 20 w 48"/>
                    <a:gd name="T11" fmla="*/ 72 h 77"/>
                    <a:gd name="T12" fmla="*/ 28 w 48"/>
                    <a:gd name="T13" fmla="*/ 77 h 77"/>
                    <a:gd name="T14" fmla="*/ 34 w 48"/>
                    <a:gd name="T15" fmla="*/ 75 h 77"/>
                    <a:gd name="T16" fmla="*/ 40 w 48"/>
                    <a:gd name="T17" fmla="*/ 72 h 77"/>
                    <a:gd name="T18" fmla="*/ 42 w 48"/>
                    <a:gd name="T19" fmla="*/ 71 h 77"/>
                    <a:gd name="T20" fmla="*/ 48 w 48"/>
                    <a:gd name="T21" fmla="*/ 69 h 77"/>
                    <a:gd name="T22" fmla="*/ 47 w 48"/>
                    <a:gd name="T23" fmla="*/ 67 h 77"/>
                    <a:gd name="T24" fmla="*/ 45 w 48"/>
                    <a:gd name="T25" fmla="*/ 64 h 77"/>
                    <a:gd name="T26" fmla="*/ 44 w 48"/>
                    <a:gd name="T27" fmla="*/ 62 h 77"/>
                    <a:gd name="T28" fmla="*/ 43 w 48"/>
                    <a:gd name="T29" fmla="*/ 60 h 77"/>
                    <a:gd name="T30" fmla="*/ 34 w 48"/>
                    <a:gd name="T31" fmla="*/ 48 h 77"/>
                    <a:gd name="T32" fmla="*/ 35 w 48"/>
                    <a:gd name="T33" fmla="*/ 43 h 77"/>
                    <a:gd name="T34" fmla="*/ 44 w 48"/>
                    <a:gd name="T35" fmla="*/ 34 h 77"/>
                    <a:gd name="T36" fmla="*/ 43 w 48"/>
                    <a:gd name="T37" fmla="*/ 32 h 77"/>
                    <a:gd name="T38" fmla="*/ 43 w 48"/>
                    <a:gd name="T39" fmla="*/ 30 h 77"/>
                    <a:gd name="T40" fmla="*/ 44 w 48"/>
                    <a:gd name="T41" fmla="*/ 28 h 77"/>
                    <a:gd name="T42" fmla="*/ 44 w 48"/>
                    <a:gd name="T43" fmla="*/ 27 h 77"/>
                    <a:gd name="T44" fmla="*/ 36 w 48"/>
                    <a:gd name="T45" fmla="*/ 18 h 77"/>
                    <a:gd name="T46" fmla="*/ 29 w 48"/>
                    <a:gd name="T47" fmla="*/ 9 h 77"/>
                    <a:gd name="T48" fmla="*/ 18 w 48"/>
                    <a:gd name="T49" fmla="*/ 1 h 77"/>
                    <a:gd name="T50" fmla="*/ 15 w 48"/>
                    <a:gd name="T51" fmla="*/ 1 h 77"/>
                    <a:gd name="T52" fmla="*/ 14 w 48"/>
                    <a:gd name="T53" fmla="*/ 3 h 77"/>
                    <a:gd name="T54" fmla="*/ 12 w 48"/>
                    <a:gd name="T55" fmla="*/ 4 h 77"/>
                    <a:gd name="T56" fmla="*/ 11 w 48"/>
                    <a:gd name="T57" fmla="*/ 15 h 77"/>
                    <a:gd name="T58" fmla="*/ 2 w 48"/>
                    <a:gd name="T59" fmla="*/ 19 h 77"/>
                    <a:gd name="T60" fmla="*/ 1 w 48"/>
                    <a:gd name="T61" fmla="*/ 26 h 77"/>
                    <a:gd name="T62" fmla="*/ 2 w 48"/>
                    <a:gd name="T63" fmla="*/ 28 h 77"/>
                    <a:gd name="T64" fmla="*/ 3 w 48"/>
                    <a:gd name="T65" fmla="*/ 30 h 77"/>
                    <a:gd name="T66" fmla="*/ 5 w 48"/>
                    <a:gd name="T67" fmla="*/ 32 h 77"/>
                    <a:gd name="T68" fmla="*/ 6 w 48"/>
                    <a:gd name="T69" fmla="*/ 34 h 7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</a:cxnLst>
                  <a:rect l="0" t="0" r="r" b="b"/>
                  <a:pathLst>
                    <a:path w="48" h="77">
                      <a:moveTo>
                        <a:pt x="6" y="34"/>
                      </a:moveTo>
                      <a:cubicBezTo>
                        <a:pt x="7" y="33"/>
                        <a:pt x="7" y="33"/>
                        <a:pt x="8" y="33"/>
                      </a:cubicBezTo>
                      <a:cubicBezTo>
                        <a:pt x="8" y="33"/>
                        <a:pt x="8" y="33"/>
                        <a:pt x="8" y="33"/>
                      </a:cubicBezTo>
                      <a:cubicBezTo>
                        <a:pt x="8" y="33"/>
                        <a:pt x="9" y="33"/>
                        <a:pt x="10" y="33"/>
                      </a:cubicBezTo>
                      <a:cubicBezTo>
                        <a:pt x="10" y="33"/>
                        <a:pt x="10" y="32"/>
                        <a:pt x="10" y="32"/>
                      </a:cubicBezTo>
                      <a:cubicBezTo>
                        <a:pt x="10" y="32"/>
                        <a:pt x="10" y="33"/>
                        <a:pt x="11" y="33"/>
                      </a:cubicBezTo>
                      <a:cubicBezTo>
                        <a:pt x="15" y="33"/>
                        <a:pt x="15" y="37"/>
                        <a:pt x="15" y="39"/>
                      </a:cubicBezTo>
                      <a:cubicBezTo>
                        <a:pt x="15" y="41"/>
                        <a:pt x="15" y="42"/>
                        <a:pt x="16" y="42"/>
                      </a:cubicBezTo>
                      <a:cubicBezTo>
                        <a:pt x="18" y="43"/>
                        <a:pt x="20" y="45"/>
                        <a:pt x="20" y="48"/>
                      </a:cubicBezTo>
                      <a:cubicBezTo>
                        <a:pt x="20" y="51"/>
                        <a:pt x="19" y="54"/>
                        <a:pt x="17" y="55"/>
                      </a:cubicBezTo>
                      <a:cubicBezTo>
                        <a:pt x="17" y="55"/>
                        <a:pt x="16" y="57"/>
                        <a:pt x="16" y="59"/>
                      </a:cubicBezTo>
                      <a:cubicBezTo>
                        <a:pt x="16" y="63"/>
                        <a:pt x="17" y="68"/>
                        <a:pt x="20" y="72"/>
                      </a:cubicBezTo>
                      <a:cubicBezTo>
                        <a:pt x="23" y="76"/>
                        <a:pt x="26" y="77"/>
                        <a:pt x="27" y="77"/>
                      </a:cubicBezTo>
                      <a:cubicBezTo>
                        <a:pt x="27" y="77"/>
                        <a:pt x="27" y="77"/>
                        <a:pt x="28" y="77"/>
                      </a:cubicBezTo>
                      <a:cubicBezTo>
                        <a:pt x="29" y="77"/>
                        <a:pt x="29" y="76"/>
                        <a:pt x="29" y="76"/>
                      </a:cubicBezTo>
                      <a:cubicBezTo>
                        <a:pt x="30" y="75"/>
                        <a:pt x="32" y="75"/>
                        <a:pt x="34" y="75"/>
                      </a:cubicBezTo>
                      <a:cubicBezTo>
                        <a:pt x="35" y="75"/>
                        <a:pt x="36" y="74"/>
                        <a:pt x="36" y="74"/>
                      </a:cubicBezTo>
                      <a:cubicBezTo>
                        <a:pt x="37" y="72"/>
                        <a:pt x="38" y="72"/>
                        <a:pt x="40" y="72"/>
                      </a:cubicBezTo>
                      <a:cubicBezTo>
                        <a:pt x="41" y="72"/>
                        <a:pt x="41" y="72"/>
                        <a:pt x="41" y="72"/>
                      </a:cubicBezTo>
                      <a:cubicBezTo>
                        <a:pt x="41" y="72"/>
                        <a:pt x="42" y="72"/>
                        <a:pt x="42" y="71"/>
                      </a:cubicBezTo>
                      <a:cubicBezTo>
                        <a:pt x="43" y="71"/>
                        <a:pt x="43" y="70"/>
                        <a:pt x="43" y="70"/>
                      </a:cubicBezTo>
                      <a:cubicBezTo>
                        <a:pt x="44" y="69"/>
                        <a:pt x="46" y="69"/>
                        <a:pt x="48" y="69"/>
                      </a:cubicBezTo>
                      <a:cubicBezTo>
                        <a:pt x="48" y="69"/>
                        <a:pt x="48" y="69"/>
                        <a:pt x="48" y="69"/>
                      </a:cubicBezTo>
                      <a:cubicBezTo>
                        <a:pt x="47" y="68"/>
                        <a:pt x="47" y="68"/>
                        <a:pt x="47" y="67"/>
                      </a:cubicBezTo>
                      <a:cubicBezTo>
                        <a:pt x="47" y="67"/>
                        <a:pt x="46" y="67"/>
                        <a:pt x="46" y="66"/>
                      </a:cubicBezTo>
                      <a:cubicBezTo>
                        <a:pt x="46" y="66"/>
                        <a:pt x="46" y="65"/>
                        <a:pt x="45" y="64"/>
                      </a:cubicBezTo>
                      <a:cubicBezTo>
                        <a:pt x="45" y="64"/>
                        <a:pt x="45" y="64"/>
                        <a:pt x="45" y="64"/>
                      </a:cubicBezTo>
                      <a:cubicBezTo>
                        <a:pt x="45" y="63"/>
                        <a:pt x="44" y="63"/>
                        <a:pt x="44" y="62"/>
                      </a:cubicBezTo>
                      <a:cubicBezTo>
                        <a:pt x="44" y="62"/>
                        <a:pt x="44" y="62"/>
                        <a:pt x="44" y="62"/>
                      </a:cubicBezTo>
                      <a:cubicBezTo>
                        <a:pt x="44" y="61"/>
                        <a:pt x="43" y="61"/>
                        <a:pt x="43" y="60"/>
                      </a:cubicBezTo>
                      <a:cubicBezTo>
                        <a:pt x="43" y="58"/>
                        <a:pt x="40" y="56"/>
                        <a:pt x="38" y="55"/>
                      </a:cubicBezTo>
                      <a:cubicBezTo>
                        <a:pt x="36" y="52"/>
                        <a:pt x="34" y="50"/>
                        <a:pt x="34" y="48"/>
                      </a:cubicBezTo>
                      <a:cubicBezTo>
                        <a:pt x="34" y="48"/>
                        <a:pt x="34" y="47"/>
                        <a:pt x="34" y="46"/>
                      </a:cubicBezTo>
                      <a:cubicBezTo>
                        <a:pt x="35" y="46"/>
                        <a:pt x="35" y="44"/>
                        <a:pt x="35" y="43"/>
                      </a:cubicBezTo>
                      <a:cubicBezTo>
                        <a:pt x="36" y="40"/>
                        <a:pt x="37" y="36"/>
                        <a:pt x="40" y="36"/>
                      </a:cubicBezTo>
                      <a:cubicBezTo>
                        <a:pt x="42" y="36"/>
                        <a:pt x="44" y="35"/>
                        <a:pt x="44" y="34"/>
                      </a:cubicBezTo>
                      <a:cubicBezTo>
                        <a:pt x="44" y="34"/>
                        <a:pt x="44" y="34"/>
                        <a:pt x="44" y="34"/>
                      </a:cubicBezTo>
                      <a:cubicBezTo>
                        <a:pt x="43" y="33"/>
                        <a:pt x="43" y="32"/>
                        <a:pt x="43" y="32"/>
                      </a:cubicBezTo>
                      <a:cubicBezTo>
                        <a:pt x="43" y="32"/>
                        <a:pt x="43" y="31"/>
                        <a:pt x="43" y="31"/>
                      </a:cubicBezTo>
                      <a:cubicBezTo>
                        <a:pt x="43" y="31"/>
                        <a:pt x="43" y="30"/>
                        <a:pt x="43" y="30"/>
                      </a:cubicBezTo>
                      <a:cubicBezTo>
                        <a:pt x="43" y="30"/>
                        <a:pt x="43" y="29"/>
                        <a:pt x="44" y="29"/>
                      </a:cubicBezTo>
                      <a:cubicBezTo>
                        <a:pt x="44" y="29"/>
                        <a:pt x="44" y="28"/>
                        <a:pt x="44" y="28"/>
                      </a:cubicBezTo>
                      <a:cubicBezTo>
                        <a:pt x="44" y="28"/>
                        <a:pt x="44" y="27"/>
                        <a:pt x="44" y="27"/>
                      </a:cubicBezTo>
                      <a:cubicBezTo>
                        <a:pt x="44" y="27"/>
                        <a:pt x="44" y="27"/>
                        <a:pt x="44" y="27"/>
                      </a:cubicBezTo>
                      <a:cubicBezTo>
                        <a:pt x="43" y="26"/>
                        <a:pt x="41" y="24"/>
                        <a:pt x="40" y="22"/>
                      </a:cubicBezTo>
                      <a:cubicBezTo>
                        <a:pt x="39" y="21"/>
                        <a:pt x="37" y="18"/>
                        <a:pt x="36" y="18"/>
                      </a:cubicBezTo>
                      <a:cubicBezTo>
                        <a:pt x="34" y="18"/>
                        <a:pt x="32" y="17"/>
                        <a:pt x="30" y="15"/>
                      </a:cubicBezTo>
                      <a:cubicBezTo>
                        <a:pt x="29" y="14"/>
                        <a:pt x="28" y="11"/>
                        <a:pt x="29" y="9"/>
                      </a:cubicBezTo>
                      <a:cubicBezTo>
                        <a:pt x="29" y="8"/>
                        <a:pt x="28" y="7"/>
                        <a:pt x="25" y="6"/>
                      </a:cubicBezTo>
                      <a:cubicBezTo>
                        <a:pt x="23" y="5"/>
                        <a:pt x="20" y="4"/>
                        <a:pt x="18" y="1"/>
                      </a:cubicBezTo>
                      <a:cubicBezTo>
                        <a:pt x="17" y="1"/>
                        <a:pt x="17" y="0"/>
                        <a:pt x="16" y="0"/>
                      </a:cubicBezTo>
                      <a:cubicBezTo>
                        <a:pt x="16" y="0"/>
                        <a:pt x="15" y="1"/>
                        <a:pt x="15" y="1"/>
                      </a:cubicBezTo>
                      <a:cubicBezTo>
                        <a:pt x="15" y="2"/>
                        <a:pt x="15" y="2"/>
                        <a:pt x="15" y="2"/>
                      </a:cubicBezTo>
                      <a:cubicBezTo>
                        <a:pt x="15" y="2"/>
                        <a:pt x="14" y="3"/>
                        <a:pt x="14" y="3"/>
                      </a:cubicBezTo>
                      <a:cubicBezTo>
                        <a:pt x="14" y="3"/>
                        <a:pt x="14" y="3"/>
                        <a:pt x="14" y="3"/>
                      </a:cubicBezTo>
                      <a:cubicBezTo>
                        <a:pt x="13" y="4"/>
                        <a:pt x="13" y="4"/>
                        <a:pt x="12" y="4"/>
                      </a:cubicBezTo>
                      <a:cubicBezTo>
                        <a:pt x="10" y="6"/>
                        <a:pt x="8" y="8"/>
                        <a:pt x="8" y="9"/>
                      </a:cubicBezTo>
                      <a:cubicBezTo>
                        <a:pt x="10" y="10"/>
                        <a:pt x="12" y="12"/>
                        <a:pt x="11" y="15"/>
                      </a:cubicBezTo>
                      <a:cubicBezTo>
                        <a:pt x="11" y="16"/>
                        <a:pt x="10" y="18"/>
                        <a:pt x="6" y="18"/>
                      </a:cubicBezTo>
                      <a:cubicBezTo>
                        <a:pt x="3" y="19"/>
                        <a:pt x="2" y="19"/>
                        <a:pt x="2" y="19"/>
                      </a:cubicBezTo>
                      <a:cubicBezTo>
                        <a:pt x="2" y="20"/>
                        <a:pt x="2" y="20"/>
                        <a:pt x="2" y="21"/>
                      </a:cubicBezTo>
                      <a:cubicBezTo>
                        <a:pt x="2" y="24"/>
                        <a:pt x="1" y="25"/>
                        <a:pt x="1" y="26"/>
                      </a:cubicBezTo>
                      <a:cubicBezTo>
                        <a:pt x="1" y="26"/>
                        <a:pt x="0" y="26"/>
                        <a:pt x="0" y="26"/>
                      </a:cubicBezTo>
                      <a:cubicBezTo>
                        <a:pt x="1" y="27"/>
                        <a:pt x="1" y="27"/>
                        <a:pt x="2" y="28"/>
                      </a:cubicBezTo>
                      <a:cubicBezTo>
                        <a:pt x="2" y="28"/>
                        <a:pt x="2" y="28"/>
                        <a:pt x="2" y="28"/>
                      </a:cubicBezTo>
                      <a:cubicBezTo>
                        <a:pt x="2" y="29"/>
                        <a:pt x="3" y="29"/>
                        <a:pt x="3" y="30"/>
                      </a:cubicBezTo>
                      <a:cubicBezTo>
                        <a:pt x="3" y="30"/>
                        <a:pt x="4" y="30"/>
                        <a:pt x="4" y="30"/>
                      </a:cubicBezTo>
                      <a:cubicBezTo>
                        <a:pt x="4" y="31"/>
                        <a:pt x="5" y="31"/>
                        <a:pt x="5" y="32"/>
                      </a:cubicBezTo>
                      <a:cubicBezTo>
                        <a:pt x="5" y="32"/>
                        <a:pt x="6" y="33"/>
                        <a:pt x="6" y="33"/>
                      </a:cubicBezTo>
                      <a:cubicBezTo>
                        <a:pt x="6" y="33"/>
                        <a:pt x="6" y="33"/>
                        <a:pt x="6" y="34"/>
                      </a:cubicBezTo>
                      <a:cubicBezTo>
                        <a:pt x="6" y="34"/>
                        <a:pt x="6" y="34"/>
                        <a:pt x="6" y="34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406" name="Freeform 2047">
                  <a:extLst>
                    <a:ext uri="{FF2B5EF4-FFF2-40B4-BE49-F238E27FC236}">
                      <a16:creationId xmlns:a16="http://schemas.microsoft.com/office/drawing/2014/main" id="{64892631-2A07-4958-A0EB-5E6A2377694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67" y="1835"/>
                  <a:ext cx="6" cy="5"/>
                </a:xfrm>
                <a:custGeom>
                  <a:avLst/>
                  <a:gdLst>
                    <a:gd name="T0" fmla="*/ 0 w 7"/>
                    <a:gd name="T1" fmla="*/ 0 h 5"/>
                    <a:gd name="T2" fmla="*/ 7 w 7"/>
                    <a:gd name="T3" fmla="*/ 5 h 5"/>
                    <a:gd name="T4" fmla="*/ 0 w 7"/>
                    <a:gd name="T5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7" h="5">
                      <a:moveTo>
                        <a:pt x="0" y="0"/>
                      </a:moveTo>
                      <a:cubicBezTo>
                        <a:pt x="3" y="4"/>
                        <a:pt x="6" y="5"/>
                        <a:pt x="7" y="5"/>
                      </a:cubicBezTo>
                      <a:cubicBezTo>
                        <a:pt x="6" y="5"/>
                        <a:pt x="3" y="4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407" name="Freeform 2048">
                  <a:extLst>
                    <a:ext uri="{FF2B5EF4-FFF2-40B4-BE49-F238E27FC236}">
                      <a16:creationId xmlns:a16="http://schemas.microsoft.com/office/drawing/2014/main" id="{332F5FB6-D9C3-43FA-B8B4-15DF6A0D4EA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53" y="1798"/>
                  <a:ext cx="2" cy="1"/>
                </a:xfrm>
                <a:custGeom>
                  <a:avLst/>
                  <a:gdLst>
                    <a:gd name="T0" fmla="*/ 2 w 2"/>
                    <a:gd name="T1" fmla="*/ 0 h 1"/>
                    <a:gd name="T2" fmla="*/ 0 w 2"/>
                    <a:gd name="T3" fmla="*/ 1 h 1"/>
                    <a:gd name="T4" fmla="*/ 2 w 2"/>
                    <a:gd name="T5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" h="1">
                      <a:moveTo>
                        <a:pt x="2" y="0"/>
                      </a:moveTo>
                      <a:cubicBezTo>
                        <a:pt x="1" y="0"/>
                        <a:pt x="1" y="0"/>
                        <a:pt x="0" y="1"/>
                      </a:cubicBezTo>
                      <a:cubicBezTo>
                        <a:pt x="1" y="0"/>
                        <a:pt x="1" y="0"/>
                        <a:pt x="2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408" name="Freeform 2049">
                  <a:extLst>
                    <a:ext uri="{FF2B5EF4-FFF2-40B4-BE49-F238E27FC236}">
                      <a16:creationId xmlns:a16="http://schemas.microsoft.com/office/drawing/2014/main" id="{362A9DAF-14CB-436E-A6D7-6D4366829E1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55" y="1798"/>
                  <a:ext cx="2" cy="0"/>
                </a:xfrm>
                <a:custGeom>
                  <a:avLst/>
                  <a:gdLst>
                    <a:gd name="T0" fmla="*/ 0 w 2"/>
                    <a:gd name="T1" fmla="*/ 2 w 2"/>
                    <a:gd name="T2" fmla="*/ 0 w 2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</a:cxnLst>
                  <a:rect l="0" t="0" r="r" b="b"/>
                  <a:pathLst>
                    <a:path w="2">
                      <a:moveTo>
                        <a:pt x="0" y="0"/>
                      </a:moveTo>
                      <a:cubicBezTo>
                        <a:pt x="0" y="0"/>
                        <a:pt x="1" y="0"/>
                        <a:pt x="2" y="0"/>
                      </a:cubicBezTo>
                      <a:cubicBezTo>
                        <a:pt x="1" y="0"/>
                        <a:pt x="0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409" name="Freeform 2050">
                  <a:extLst>
                    <a:ext uri="{FF2B5EF4-FFF2-40B4-BE49-F238E27FC236}">
                      <a16:creationId xmlns:a16="http://schemas.microsoft.com/office/drawing/2014/main" id="{4A0317C3-5EEE-492E-9776-019CB540988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88" y="1833"/>
                  <a:ext cx="1" cy="1"/>
                </a:xfrm>
                <a:custGeom>
                  <a:avLst/>
                  <a:gdLst>
                    <a:gd name="T0" fmla="*/ 1 w 1"/>
                    <a:gd name="T1" fmla="*/ 0 h 1"/>
                    <a:gd name="T2" fmla="*/ 0 w 1"/>
                    <a:gd name="T3" fmla="*/ 1 h 1"/>
                    <a:gd name="T4" fmla="*/ 1 w 1"/>
                    <a:gd name="T5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1" h="1">
                      <a:moveTo>
                        <a:pt x="1" y="0"/>
                      </a:moveTo>
                      <a:cubicBezTo>
                        <a:pt x="1" y="0"/>
                        <a:pt x="1" y="1"/>
                        <a:pt x="0" y="1"/>
                      </a:cubicBezTo>
                      <a:cubicBezTo>
                        <a:pt x="1" y="1"/>
                        <a:pt x="1" y="0"/>
                        <a:pt x="1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410" name="Freeform 2051">
                  <a:extLst>
                    <a:ext uri="{FF2B5EF4-FFF2-40B4-BE49-F238E27FC236}">
                      <a16:creationId xmlns:a16="http://schemas.microsoft.com/office/drawing/2014/main" id="{15AA64FE-5A52-4FBA-BA7F-9505A6C83F3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61" y="1769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411" name="Freeform 2052">
                  <a:extLst>
                    <a:ext uri="{FF2B5EF4-FFF2-40B4-BE49-F238E27FC236}">
                      <a16:creationId xmlns:a16="http://schemas.microsoft.com/office/drawing/2014/main" id="{90E30BC0-0FAE-4FF4-B7EE-441344AFE7C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50" y="1795"/>
                  <a:ext cx="1" cy="0"/>
                </a:xfrm>
                <a:custGeom>
                  <a:avLst/>
                  <a:gdLst>
                    <a:gd name="T0" fmla="*/ 1 w 1"/>
                    <a:gd name="T1" fmla="*/ 0 w 1"/>
                    <a:gd name="T2" fmla="*/ 1 w 1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</a:cxnLst>
                  <a:rect l="0" t="0" r="r" b="b"/>
                  <a:pathLst>
                    <a:path w="1">
                      <a:moveTo>
                        <a:pt x="1" y="0"/>
                      </a:moveTo>
                      <a:cubicBezTo>
                        <a:pt x="1" y="0"/>
                        <a:pt x="0" y="0"/>
                        <a:pt x="0" y="0"/>
                      </a:cubicBezTo>
                      <a:cubicBezTo>
                        <a:pt x="0" y="0"/>
                        <a:pt x="1" y="0"/>
                        <a:pt x="1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412" name="Freeform 2053">
                  <a:extLst>
                    <a:ext uri="{FF2B5EF4-FFF2-40B4-BE49-F238E27FC236}">
                      <a16:creationId xmlns:a16="http://schemas.microsoft.com/office/drawing/2014/main" id="{BB7757BD-97A5-4010-B611-A252E59737E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49" y="1793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413" name="Freeform 2054">
                  <a:extLst>
                    <a:ext uri="{FF2B5EF4-FFF2-40B4-BE49-F238E27FC236}">
                      <a16:creationId xmlns:a16="http://schemas.microsoft.com/office/drawing/2014/main" id="{8BC3F11D-0883-4360-8884-C5E65851FD3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52" y="1797"/>
                  <a:ext cx="1" cy="1"/>
                </a:xfrm>
                <a:custGeom>
                  <a:avLst/>
                  <a:gdLst>
                    <a:gd name="T0" fmla="*/ 1 w 1"/>
                    <a:gd name="T1" fmla="*/ 1 h 1"/>
                    <a:gd name="T2" fmla="*/ 0 w 1"/>
                    <a:gd name="T3" fmla="*/ 0 h 1"/>
                    <a:gd name="T4" fmla="*/ 1 w 1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1" h="1">
                      <a:moveTo>
                        <a:pt x="1" y="1"/>
                      </a:moveTo>
                      <a:cubicBezTo>
                        <a:pt x="1" y="1"/>
                        <a:pt x="0" y="0"/>
                        <a:pt x="0" y="0"/>
                      </a:cubicBezTo>
                      <a:cubicBezTo>
                        <a:pt x="0" y="0"/>
                        <a:pt x="1" y="1"/>
                        <a:pt x="1" y="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414" name="Freeform 2055">
                  <a:extLst>
                    <a:ext uri="{FF2B5EF4-FFF2-40B4-BE49-F238E27FC236}">
                      <a16:creationId xmlns:a16="http://schemas.microsoft.com/office/drawing/2014/main" id="{EFD6D7E5-DBDF-4C93-8A61-28CEA8A6A7C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62" y="1767"/>
                  <a:ext cx="0" cy="1"/>
                </a:xfrm>
                <a:custGeom>
                  <a:avLst/>
                  <a:gdLst>
                    <a:gd name="T0" fmla="*/ 1 h 1"/>
                    <a:gd name="T1" fmla="*/ 0 h 1"/>
                    <a:gd name="T2" fmla="*/ 1 h 1"/>
                  </a:gdLst>
                  <a:ahLst/>
                  <a:cxnLst>
                    <a:cxn ang="0">
                      <a:pos x="0" y="T0"/>
                    </a:cxn>
                    <a:cxn ang="0">
                      <a:pos x="0" y="T1"/>
                    </a:cxn>
                    <a:cxn ang="0">
                      <a:pos x="0" y="T2"/>
                    </a:cxn>
                  </a:cxnLst>
                  <a:rect l="0" t="0" r="r" b="b"/>
                  <a:pathLst>
                    <a:path h="1">
                      <a:moveTo>
                        <a:pt x="0" y="1"/>
                      </a:moveTo>
                      <a:cubicBezTo>
                        <a:pt x="0" y="1"/>
                        <a:pt x="0" y="1"/>
                        <a:pt x="0" y="0"/>
                      </a:cubicBezTo>
                      <a:cubicBezTo>
                        <a:pt x="0" y="1"/>
                        <a:pt x="0" y="1"/>
                        <a:pt x="0" y="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  <p:sp>
              <p:nvSpPr>
                <p:cNvPr id="415" name="Freeform 2056">
                  <a:extLst>
                    <a:ext uri="{FF2B5EF4-FFF2-40B4-BE49-F238E27FC236}">
                      <a16:creationId xmlns:a16="http://schemas.microsoft.com/office/drawing/2014/main" id="{44588852-AD12-487C-AFFE-2DC9A4796B6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93" y="1830"/>
                  <a:ext cx="0" cy="2"/>
                </a:xfrm>
                <a:custGeom>
                  <a:avLst/>
                  <a:gdLst>
                    <a:gd name="T0" fmla="*/ 0 w 1"/>
                    <a:gd name="T1" fmla="*/ 0 h 2"/>
                    <a:gd name="T2" fmla="*/ 1 w 1"/>
                    <a:gd name="T3" fmla="*/ 2 h 2"/>
                    <a:gd name="T4" fmla="*/ 0 w 1"/>
                    <a:gd name="T5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1" h="2">
                      <a:moveTo>
                        <a:pt x="0" y="0"/>
                      </a:moveTo>
                      <a:cubicBezTo>
                        <a:pt x="0" y="1"/>
                        <a:pt x="0" y="1"/>
                        <a:pt x="1" y="2"/>
                      </a:cubicBezTo>
                      <a:cubicBezTo>
                        <a:pt x="0" y="1"/>
                        <a:pt x="0" y="1"/>
                        <a:pt x="0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id-ID"/>
                </a:p>
              </p:txBody>
            </p:sp>
          </p:grpSp>
          <p:sp>
            <p:nvSpPr>
              <p:cNvPr id="168" name="Freeform 2058">
                <a:extLst>
                  <a:ext uri="{FF2B5EF4-FFF2-40B4-BE49-F238E27FC236}">
                    <a16:creationId xmlns:a16="http://schemas.microsoft.com/office/drawing/2014/main" id="{21C9BB07-F5F3-40AA-B9C9-2085AC971A6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90" y="1792"/>
                <a:ext cx="0" cy="1"/>
              </a:xfrm>
              <a:custGeom>
                <a:avLst/>
                <a:gdLst>
                  <a:gd name="T0" fmla="*/ 0 h 1"/>
                  <a:gd name="T1" fmla="*/ 1 h 1"/>
                  <a:gd name="T2" fmla="*/ 0 h 1"/>
                </a:gdLst>
                <a:ahLst/>
                <a:cxnLst>
                  <a:cxn ang="0">
                    <a:pos x="0" y="T0"/>
                  </a:cxn>
                  <a:cxn ang="0">
                    <a:pos x="0" y="T1"/>
                  </a:cxn>
                  <a:cxn ang="0">
                    <a:pos x="0" y="T2"/>
                  </a:cxn>
                </a:cxnLst>
                <a:rect l="0" t="0" r="r" b="b"/>
                <a:pathLst>
                  <a:path h="1">
                    <a:moveTo>
                      <a:pt x="0" y="0"/>
                    </a:moveTo>
                    <a:cubicBezTo>
                      <a:pt x="0" y="0"/>
                      <a:pt x="0" y="1"/>
                      <a:pt x="0" y="1"/>
                    </a:cubicBezTo>
                    <a:cubicBezTo>
                      <a:pt x="0" y="1"/>
                      <a:pt x="0" y="0"/>
                      <a:pt x="0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69" name="Freeform 2059">
                <a:extLst>
                  <a:ext uri="{FF2B5EF4-FFF2-40B4-BE49-F238E27FC236}">
                    <a16:creationId xmlns:a16="http://schemas.microsoft.com/office/drawing/2014/main" id="{F5134874-8A9E-41AA-8CBE-1393E4B31F1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89" y="1796"/>
                <a:ext cx="0" cy="1"/>
              </a:xfrm>
              <a:custGeom>
                <a:avLst/>
                <a:gdLst>
                  <a:gd name="T0" fmla="*/ 1 h 1"/>
                  <a:gd name="T1" fmla="*/ 0 h 1"/>
                  <a:gd name="T2" fmla="*/ 1 h 1"/>
                </a:gdLst>
                <a:ahLst/>
                <a:cxnLst>
                  <a:cxn ang="0">
                    <a:pos x="0" y="T0"/>
                  </a:cxn>
                  <a:cxn ang="0">
                    <a:pos x="0" y="T1"/>
                  </a:cxn>
                  <a:cxn ang="0">
                    <a:pos x="0" y="T2"/>
                  </a:cxn>
                </a:cxnLst>
                <a:rect l="0" t="0" r="r" b="b"/>
                <a:pathLst>
                  <a:path h="1">
                    <a:moveTo>
                      <a:pt x="0" y="1"/>
                    </a:moveTo>
                    <a:cubicBezTo>
                      <a:pt x="0" y="1"/>
                      <a:pt x="0" y="0"/>
                      <a:pt x="0" y="0"/>
                    </a:cubicBezTo>
                    <a:cubicBezTo>
                      <a:pt x="0" y="0"/>
                      <a:pt x="0" y="1"/>
                      <a:pt x="0" y="1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70" name="Freeform 2060">
                <a:extLst>
                  <a:ext uri="{FF2B5EF4-FFF2-40B4-BE49-F238E27FC236}">
                    <a16:creationId xmlns:a16="http://schemas.microsoft.com/office/drawing/2014/main" id="{8908B2CF-429F-408F-9B8E-1526D1F91DE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89" y="1823"/>
                <a:ext cx="1" cy="2"/>
              </a:xfrm>
              <a:custGeom>
                <a:avLst/>
                <a:gdLst>
                  <a:gd name="T0" fmla="*/ 0 w 1"/>
                  <a:gd name="T1" fmla="*/ 0 h 2"/>
                  <a:gd name="T2" fmla="*/ 1 w 1"/>
                  <a:gd name="T3" fmla="*/ 2 h 2"/>
                  <a:gd name="T4" fmla="*/ 0 w 1"/>
                  <a:gd name="T5" fmla="*/ 0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" h="2">
                    <a:moveTo>
                      <a:pt x="0" y="0"/>
                    </a:moveTo>
                    <a:cubicBezTo>
                      <a:pt x="0" y="1"/>
                      <a:pt x="1" y="1"/>
                      <a:pt x="1" y="2"/>
                    </a:cubicBezTo>
                    <a:cubicBezTo>
                      <a:pt x="1" y="1"/>
                      <a:pt x="0" y="1"/>
                      <a:pt x="0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71" name="Freeform 2061">
                <a:extLst>
                  <a:ext uri="{FF2B5EF4-FFF2-40B4-BE49-F238E27FC236}">
                    <a16:creationId xmlns:a16="http://schemas.microsoft.com/office/drawing/2014/main" id="{E65F339A-5F1B-45C5-9976-9EB5E174B10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90" y="1825"/>
                <a:ext cx="1" cy="2"/>
              </a:xfrm>
              <a:custGeom>
                <a:avLst/>
                <a:gdLst>
                  <a:gd name="T0" fmla="*/ 0 w 1"/>
                  <a:gd name="T1" fmla="*/ 0 h 2"/>
                  <a:gd name="T2" fmla="*/ 1 w 1"/>
                  <a:gd name="T3" fmla="*/ 2 h 2"/>
                  <a:gd name="T4" fmla="*/ 0 w 1"/>
                  <a:gd name="T5" fmla="*/ 0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" h="2">
                    <a:moveTo>
                      <a:pt x="0" y="0"/>
                    </a:moveTo>
                    <a:cubicBezTo>
                      <a:pt x="0" y="1"/>
                      <a:pt x="1" y="1"/>
                      <a:pt x="1" y="2"/>
                    </a:cubicBezTo>
                    <a:cubicBezTo>
                      <a:pt x="1" y="1"/>
                      <a:pt x="0" y="1"/>
                      <a:pt x="0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72" name="Freeform 2062">
                <a:extLst>
                  <a:ext uri="{FF2B5EF4-FFF2-40B4-BE49-F238E27FC236}">
                    <a16:creationId xmlns:a16="http://schemas.microsoft.com/office/drawing/2014/main" id="{D3B41727-B6D5-41AF-A574-BDC1E2D4C87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89" y="1794"/>
                <a:ext cx="1" cy="1"/>
              </a:xfrm>
              <a:custGeom>
                <a:avLst/>
                <a:gdLst>
                  <a:gd name="T0" fmla="*/ 1 w 1"/>
                  <a:gd name="T1" fmla="*/ 0 h 1"/>
                  <a:gd name="T2" fmla="*/ 0 w 1"/>
                  <a:gd name="T3" fmla="*/ 1 h 1"/>
                  <a:gd name="T4" fmla="*/ 1 w 1"/>
                  <a:gd name="T5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" h="1">
                    <a:moveTo>
                      <a:pt x="1" y="0"/>
                    </a:moveTo>
                    <a:cubicBezTo>
                      <a:pt x="0" y="0"/>
                      <a:pt x="0" y="1"/>
                      <a:pt x="0" y="1"/>
                    </a:cubicBezTo>
                    <a:cubicBezTo>
                      <a:pt x="0" y="1"/>
                      <a:pt x="0" y="0"/>
                      <a:pt x="1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73" name="Freeform 2063">
                <a:extLst>
                  <a:ext uri="{FF2B5EF4-FFF2-40B4-BE49-F238E27FC236}">
                    <a16:creationId xmlns:a16="http://schemas.microsoft.com/office/drawing/2014/main" id="{D068EE9B-DDC7-4761-A050-5AE64904134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91" y="1827"/>
                <a:ext cx="1" cy="2"/>
              </a:xfrm>
              <a:custGeom>
                <a:avLst/>
                <a:gdLst>
                  <a:gd name="T0" fmla="*/ 0 w 1"/>
                  <a:gd name="T1" fmla="*/ 0 h 2"/>
                  <a:gd name="T2" fmla="*/ 1 w 1"/>
                  <a:gd name="T3" fmla="*/ 2 h 2"/>
                  <a:gd name="T4" fmla="*/ 0 w 1"/>
                  <a:gd name="T5" fmla="*/ 0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" h="2">
                    <a:moveTo>
                      <a:pt x="0" y="0"/>
                    </a:moveTo>
                    <a:cubicBezTo>
                      <a:pt x="1" y="1"/>
                      <a:pt x="1" y="2"/>
                      <a:pt x="1" y="2"/>
                    </a:cubicBezTo>
                    <a:cubicBezTo>
                      <a:pt x="1" y="2"/>
                      <a:pt x="1" y="1"/>
                      <a:pt x="0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74" name="Freeform 2064">
                <a:extLst>
                  <a:ext uri="{FF2B5EF4-FFF2-40B4-BE49-F238E27FC236}">
                    <a16:creationId xmlns:a16="http://schemas.microsoft.com/office/drawing/2014/main" id="{A4D0359A-F670-4EB3-AD83-B1800B81098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222" y="1795"/>
                <a:ext cx="29" cy="36"/>
              </a:xfrm>
              <a:custGeom>
                <a:avLst/>
                <a:gdLst>
                  <a:gd name="T0" fmla="*/ 1 w 30"/>
                  <a:gd name="T1" fmla="*/ 37 h 38"/>
                  <a:gd name="T2" fmla="*/ 4 w 30"/>
                  <a:gd name="T3" fmla="*/ 38 h 38"/>
                  <a:gd name="T4" fmla="*/ 4 w 30"/>
                  <a:gd name="T5" fmla="*/ 38 h 38"/>
                  <a:gd name="T6" fmla="*/ 5 w 30"/>
                  <a:gd name="T7" fmla="*/ 38 h 38"/>
                  <a:gd name="T8" fmla="*/ 6 w 30"/>
                  <a:gd name="T9" fmla="*/ 38 h 38"/>
                  <a:gd name="T10" fmla="*/ 7 w 30"/>
                  <a:gd name="T11" fmla="*/ 37 h 38"/>
                  <a:gd name="T12" fmla="*/ 12 w 30"/>
                  <a:gd name="T13" fmla="*/ 36 h 38"/>
                  <a:gd name="T14" fmla="*/ 15 w 30"/>
                  <a:gd name="T15" fmla="*/ 36 h 38"/>
                  <a:gd name="T16" fmla="*/ 18 w 30"/>
                  <a:gd name="T17" fmla="*/ 33 h 38"/>
                  <a:gd name="T18" fmla="*/ 19 w 30"/>
                  <a:gd name="T19" fmla="*/ 31 h 38"/>
                  <a:gd name="T20" fmla="*/ 19 w 30"/>
                  <a:gd name="T21" fmla="*/ 30 h 38"/>
                  <a:gd name="T22" fmla="*/ 20 w 30"/>
                  <a:gd name="T23" fmla="*/ 28 h 38"/>
                  <a:gd name="T24" fmla="*/ 21 w 30"/>
                  <a:gd name="T25" fmla="*/ 27 h 38"/>
                  <a:gd name="T26" fmla="*/ 22 w 30"/>
                  <a:gd name="T27" fmla="*/ 25 h 38"/>
                  <a:gd name="T28" fmla="*/ 23 w 30"/>
                  <a:gd name="T29" fmla="*/ 25 h 38"/>
                  <a:gd name="T30" fmla="*/ 24 w 30"/>
                  <a:gd name="T31" fmla="*/ 23 h 38"/>
                  <a:gd name="T32" fmla="*/ 25 w 30"/>
                  <a:gd name="T33" fmla="*/ 22 h 38"/>
                  <a:gd name="T34" fmla="*/ 29 w 30"/>
                  <a:gd name="T35" fmla="*/ 18 h 38"/>
                  <a:gd name="T36" fmla="*/ 29 w 30"/>
                  <a:gd name="T37" fmla="*/ 17 h 38"/>
                  <a:gd name="T38" fmla="*/ 30 w 30"/>
                  <a:gd name="T39" fmla="*/ 16 h 38"/>
                  <a:gd name="T40" fmla="*/ 25 w 30"/>
                  <a:gd name="T41" fmla="*/ 11 h 38"/>
                  <a:gd name="T42" fmla="*/ 13 w 30"/>
                  <a:gd name="T43" fmla="*/ 3 h 38"/>
                  <a:gd name="T44" fmla="*/ 5 w 30"/>
                  <a:gd name="T45" fmla="*/ 0 h 38"/>
                  <a:gd name="T46" fmla="*/ 5 w 30"/>
                  <a:gd name="T47" fmla="*/ 3 h 38"/>
                  <a:gd name="T48" fmla="*/ 5 w 30"/>
                  <a:gd name="T49" fmla="*/ 3 h 38"/>
                  <a:gd name="T50" fmla="*/ 4 w 30"/>
                  <a:gd name="T51" fmla="*/ 3 h 38"/>
                  <a:gd name="T52" fmla="*/ 4 w 30"/>
                  <a:gd name="T53" fmla="*/ 4 h 38"/>
                  <a:gd name="T54" fmla="*/ 4 w 30"/>
                  <a:gd name="T55" fmla="*/ 4 h 38"/>
                  <a:gd name="T56" fmla="*/ 4 w 30"/>
                  <a:gd name="T57" fmla="*/ 4 h 38"/>
                  <a:gd name="T58" fmla="*/ 4 w 30"/>
                  <a:gd name="T59" fmla="*/ 4 h 38"/>
                  <a:gd name="T60" fmla="*/ 4 w 30"/>
                  <a:gd name="T61" fmla="*/ 5 h 38"/>
                  <a:gd name="T62" fmla="*/ 4 w 30"/>
                  <a:gd name="T63" fmla="*/ 5 h 38"/>
                  <a:gd name="T64" fmla="*/ 3 w 30"/>
                  <a:gd name="T65" fmla="*/ 5 h 38"/>
                  <a:gd name="T66" fmla="*/ 3 w 30"/>
                  <a:gd name="T67" fmla="*/ 5 h 38"/>
                  <a:gd name="T68" fmla="*/ 2 w 30"/>
                  <a:gd name="T69" fmla="*/ 16 h 38"/>
                  <a:gd name="T70" fmla="*/ 3 w 30"/>
                  <a:gd name="T71" fmla="*/ 33 h 38"/>
                  <a:gd name="T72" fmla="*/ 3 w 30"/>
                  <a:gd name="T73" fmla="*/ 33 h 38"/>
                  <a:gd name="T74" fmla="*/ 3 w 30"/>
                  <a:gd name="T75" fmla="*/ 33 h 38"/>
                  <a:gd name="T76" fmla="*/ 3 w 30"/>
                  <a:gd name="T77" fmla="*/ 33 h 38"/>
                  <a:gd name="T78" fmla="*/ 3 w 30"/>
                  <a:gd name="T79" fmla="*/ 33 h 38"/>
                  <a:gd name="T80" fmla="*/ 3 w 30"/>
                  <a:gd name="T81" fmla="*/ 33 h 38"/>
                  <a:gd name="T82" fmla="*/ 3 w 30"/>
                  <a:gd name="T83" fmla="*/ 34 h 38"/>
                  <a:gd name="T84" fmla="*/ 2 w 30"/>
                  <a:gd name="T85" fmla="*/ 34 h 38"/>
                  <a:gd name="T86" fmla="*/ 2 w 30"/>
                  <a:gd name="T87" fmla="*/ 34 h 38"/>
                  <a:gd name="T88" fmla="*/ 2 w 30"/>
                  <a:gd name="T89" fmla="*/ 35 h 38"/>
                  <a:gd name="T90" fmla="*/ 2 w 30"/>
                  <a:gd name="T91" fmla="*/ 35 h 38"/>
                  <a:gd name="T92" fmla="*/ 0 w 30"/>
                  <a:gd name="T93" fmla="*/ 37 h 38"/>
                  <a:gd name="T94" fmla="*/ 1 w 30"/>
                  <a:gd name="T95" fmla="*/ 37 h 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</a:cxnLst>
                <a:rect l="0" t="0" r="r" b="b"/>
                <a:pathLst>
                  <a:path w="30" h="38">
                    <a:moveTo>
                      <a:pt x="1" y="37"/>
                    </a:moveTo>
                    <a:cubicBezTo>
                      <a:pt x="1" y="37"/>
                      <a:pt x="2" y="38"/>
                      <a:pt x="4" y="38"/>
                    </a:cubicBezTo>
                    <a:cubicBezTo>
                      <a:pt x="4" y="38"/>
                      <a:pt x="4" y="38"/>
                      <a:pt x="4" y="38"/>
                    </a:cubicBezTo>
                    <a:cubicBezTo>
                      <a:pt x="4" y="38"/>
                      <a:pt x="5" y="38"/>
                      <a:pt x="5" y="38"/>
                    </a:cubicBezTo>
                    <a:cubicBezTo>
                      <a:pt x="5" y="38"/>
                      <a:pt x="5" y="38"/>
                      <a:pt x="6" y="38"/>
                    </a:cubicBezTo>
                    <a:cubicBezTo>
                      <a:pt x="6" y="37"/>
                      <a:pt x="7" y="37"/>
                      <a:pt x="7" y="37"/>
                    </a:cubicBezTo>
                    <a:cubicBezTo>
                      <a:pt x="9" y="36"/>
                      <a:pt x="11" y="36"/>
                      <a:pt x="12" y="36"/>
                    </a:cubicBezTo>
                    <a:cubicBezTo>
                      <a:pt x="15" y="36"/>
                      <a:pt x="15" y="36"/>
                      <a:pt x="15" y="36"/>
                    </a:cubicBezTo>
                    <a:cubicBezTo>
                      <a:pt x="16" y="36"/>
                      <a:pt x="17" y="36"/>
                      <a:pt x="18" y="33"/>
                    </a:cubicBezTo>
                    <a:cubicBezTo>
                      <a:pt x="18" y="33"/>
                      <a:pt x="18" y="32"/>
                      <a:pt x="19" y="31"/>
                    </a:cubicBezTo>
                    <a:cubicBezTo>
                      <a:pt x="19" y="31"/>
                      <a:pt x="19" y="30"/>
                      <a:pt x="19" y="30"/>
                    </a:cubicBezTo>
                    <a:cubicBezTo>
                      <a:pt x="20" y="29"/>
                      <a:pt x="20" y="29"/>
                      <a:pt x="20" y="28"/>
                    </a:cubicBezTo>
                    <a:cubicBezTo>
                      <a:pt x="21" y="28"/>
                      <a:pt x="21" y="28"/>
                      <a:pt x="21" y="27"/>
                    </a:cubicBezTo>
                    <a:cubicBezTo>
                      <a:pt x="21" y="27"/>
                      <a:pt x="22" y="26"/>
                      <a:pt x="22" y="25"/>
                    </a:cubicBezTo>
                    <a:cubicBezTo>
                      <a:pt x="22" y="25"/>
                      <a:pt x="23" y="25"/>
                      <a:pt x="23" y="25"/>
                    </a:cubicBezTo>
                    <a:cubicBezTo>
                      <a:pt x="23" y="24"/>
                      <a:pt x="24" y="23"/>
                      <a:pt x="24" y="23"/>
                    </a:cubicBezTo>
                    <a:cubicBezTo>
                      <a:pt x="24" y="23"/>
                      <a:pt x="25" y="22"/>
                      <a:pt x="25" y="22"/>
                    </a:cubicBezTo>
                    <a:cubicBezTo>
                      <a:pt x="26" y="20"/>
                      <a:pt x="27" y="19"/>
                      <a:pt x="29" y="18"/>
                    </a:cubicBezTo>
                    <a:cubicBezTo>
                      <a:pt x="29" y="18"/>
                      <a:pt x="29" y="18"/>
                      <a:pt x="29" y="17"/>
                    </a:cubicBezTo>
                    <a:cubicBezTo>
                      <a:pt x="29" y="17"/>
                      <a:pt x="30" y="17"/>
                      <a:pt x="30" y="16"/>
                    </a:cubicBezTo>
                    <a:cubicBezTo>
                      <a:pt x="28" y="15"/>
                      <a:pt x="26" y="13"/>
                      <a:pt x="25" y="11"/>
                    </a:cubicBezTo>
                    <a:cubicBezTo>
                      <a:pt x="21" y="8"/>
                      <a:pt x="17" y="4"/>
                      <a:pt x="13" y="3"/>
                    </a:cubicBezTo>
                    <a:cubicBezTo>
                      <a:pt x="11" y="2"/>
                      <a:pt x="8" y="1"/>
                      <a:pt x="5" y="0"/>
                    </a:cubicBezTo>
                    <a:cubicBezTo>
                      <a:pt x="5" y="1"/>
                      <a:pt x="5" y="2"/>
                      <a:pt x="5" y="3"/>
                    </a:cubicBezTo>
                    <a:cubicBezTo>
                      <a:pt x="5" y="3"/>
                      <a:pt x="5" y="3"/>
                      <a:pt x="5" y="3"/>
                    </a:cubicBezTo>
                    <a:cubicBezTo>
                      <a:pt x="5" y="3"/>
                      <a:pt x="4" y="3"/>
                      <a:pt x="4" y="3"/>
                    </a:cubicBezTo>
                    <a:cubicBezTo>
                      <a:pt x="4" y="3"/>
                      <a:pt x="4" y="4"/>
                      <a:pt x="4" y="4"/>
                    </a:cubicBezTo>
                    <a:cubicBezTo>
                      <a:pt x="4" y="4"/>
                      <a:pt x="4" y="4"/>
                      <a:pt x="4" y="4"/>
                    </a:cubicBezTo>
                    <a:cubicBezTo>
                      <a:pt x="4" y="4"/>
                      <a:pt x="4" y="4"/>
                      <a:pt x="4" y="4"/>
                    </a:cubicBezTo>
                    <a:cubicBezTo>
                      <a:pt x="4" y="4"/>
                      <a:pt x="4" y="4"/>
                      <a:pt x="4" y="4"/>
                    </a:cubicBezTo>
                    <a:cubicBezTo>
                      <a:pt x="4" y="4"/>
                      <a:pt x="4" y="5"/>
                      <a:pt x="4" y="5"/>
                    </a:cubicBezTo>
                    <a:cubicBezTo>
                      <a:pt x="4" y="5"/>
                      <a:pt x="4" y="5"/>
                      <a:pt x="4" y="5"/>
                    </a:cubicBezTo>
                    <a:cubicBezTo>
                      <a:pt x="4" y="5"/>
                      <a:pt x="3" y="5"/>
                      <a:pt x="3" y="5"/>
                    </a:cubicBezTo>
                    <a:cubicBezTo>
                      <a:pt x="3" y="5"/>
                      <a:pt x="3" y="5"/>
                      <a:pt x="3" y="5"/>
                    </a:cubicBezTo>
                    <a:cubicBezTo>
                      <a:pt x="2" y="6"/>
                      <a:pt x="0" y="12"/>
                      <a:pt x="2" y="16"/>
                    </a:cubicBezTo>
                    <a:cubicBezTo>
                      <a:pt x="4" y="21"/>
                      <a:pt x="4" y="30"/>
                      <a:pt x="3" y="33"/>
                    </a:cubicBezTo>
                    <a:cubicBezTo>
                      <a:pt x="3" y="33"/>
                      <a:pt x="3" y="33"/>
                      <a:pt x="3" y="33"/>
                    </a:cubicBezTo>
                    <a:cubicBezTo>
                      <a:pt x="3" y="33"/>
                      <a:pt x="3" y="33"/>
                      <a:pt x="3" y="33"/>
                    </a:cubicBezTo>
                    <a:cubicBezTo>
                      <a:pt x="3" y="33"/>
                      <a:pt x="3" y="33"/>
                      <a:pt x="3" y="33"/>
                    </a:cubicBezTo>
                    <a:cubicBezTo>
                      <a:pt x="3" y="33"/>
                      <a:pt x="3" y="33"/>
                      <a:pt x="3" y="33"/>
                    </a:cubicBezTo>
                    <a:cubicBezTo>
                      <a:pt x="3" y="33"/>
                      <a:pt x="3" y="33"/>
                      <a:pt x="3" y="33"/>
                    </a:cubicBezTo>
                    <a:cubicBezTo>
                      <a:pt x="3" y="33"/>
                      <a:pt x="3" y="33"/>
                      <a:pt x="3" y="34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2" y="34"/>
                      <a:pt x="2" y="34"/>
                      <a:pt x="2" y="35"/>
                    </a:cubicBezTo>
                    <a:cubicBezTo>
                      <a:pt x="2" y="35"/>
                      <a:pt x="2" y="35"/>
                      <a:pt x="2" y="35"/>
                    </a:cubicBezTo>
                    <a:cubicBezTo>
                      <a:pt x="1" y="35"/>
                      <a:pt x="1" y="36"/>
                      <a:pt x="0" y="37"/>
                    </a:cubicBezTo>
                    <a:cubicBezTo>
                      <a:pt x="0" y="37"/>
                      <a:pt x="0" y="37"/>
                      <a:pt x="1" y="37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75" name="Freeform 2065">
                <a:extLst>
                  <a:ext uri="{FF2B5EF4-FFF2-40B4-BE49-F238E27FC236}">
                    <a16:creationId xmlns:a16="http://schemas.microsoft.com/office/drawing/2014/main" id="{F44DA369-268F-454E-A87D-4262867B376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245" y="1816"/>
                <a:ext cx="1" cy="1"/>
              </a:xfrm>
              <a:custGeom>
                <a:avLst/>
                <a:gdLst>
                  <a:gd name="T0" fmla="*/ 1 w 1"/>
                  <a:gd name="T1" fmla="*/ 0 h 1"/>
                  <a:gd name="T2" fmla="*/ 0 w 1"/>
                  <a:gd name="T3" fmla="*/ 1 h 1"/>
                  <a:gd name="T4" fmla="*/ 1 w 1"/>
                  <a:gd name="T5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" h="1">
                    <a:moveTo>
                      <a:pt x="1" y="0"/>
                    </a:moveTo>
                    <a:cubicBezTo>
                      <a:pt x="1" y="0"/>
                      <a:pt x="0" y="1"/>
                      <a:pt x="0" y="1"/>
                    </a:cubicBezTo>
                    <a:cubicBezTo>
                      <a:pt x="0" y="1"/>
                      <a:pt x="1" y="0"/>
                      <a:pt x="1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76" name="Freeform 2066">
                <a:extLst>
                  <a:ext uri="{FF2B5EF4-FFF2-40B4-BE49-F238E27FC236}">
                    <a16:creationId xmlns:a16="http://schemas.microsoft.com/office/drawing/2014/main" id="{67433455-9A9D-4F75-BD70-97D779A4255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240" y="1823"/>
                <a:ext cx="0" cy="1"/>
              </a:xfrm>
              <a:custGeom>
                <a:avLst/>
                <a:gdLst>
                  <a:gd name="T0" fmla="*/ 0 h 1"/>
                  <a:gd name="T1" fmla="*/ 1 h 1"/>
                  <a:gd name="T2" fmla="*/ 0 h 1"/>
                </a:gdLst>
                <a:ahLst/>
                <a:cxnLst>
                  <a:cxn ang="0">
                    <a:pos x="0" y="T0"/>
                  </a:cxn>
                  <a:cxn ang="0">
                    <a:pos x="0" y="T1"/>
                  </a:cxn>
                  <a:cxn ang="0">
                    <a:pos x="0" y="T2"/>
                  </a:cxn>
                </a:cxnLst>
                <a:rect l="0" t="0" r="r" b="b"/>
                <a:pathLst>
                  <a:path h="1">
                    <a:moveTo>
                      <a:pt x="0" y="0"/>
                    </a:moveTo>
                    <a:cubicBezTo>
                      <a:pt x="0" y="0"/>
                      <a:pt x="0" y="1"/>
                      <a:pt x="0" y="1"/>
                    </a:cubicBezTo>
                    <a:cubicBezTo>
                      <a:pt x="0" y="1"/>
                      <a:pt x="0" y="0"/>
                      <a:pt x="0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77" name="Freeform 2067">
                <a:extLst>
                  <a:ext uri="{FF2B5EF4-FFF2-40B4-BE49-F238E27FC236}">
                    <a16:creationId xmlns:a16="http://schemas.microsoft.com/office/drawing/2014/main" id="{7E07E5DF-4D64-404E-BF4C-0CDDD3321A9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222" y="1830"/>
                <a:ext cx="1" cy="0"/>
              </a:xfrm>
              <a:custGeom>
                <a:avLst/>
                <a:gdLst>
                  <a:gd name="T0" fmla="*/ 0 w 1"/>
                  <a:gd name="T1" fmla="*/ 1 w 1"/>
                  <a:gd name="T2" fmla="*/ 0 w 1"/>
                  <a:gd name="T3" fmla="*/ 0 w 1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  <a:cxn ang="0">
                    <a:pos x="T3" y="0"/>
                  </a:cxn>
                </a:cxnLst>
                <a:rect l="0" t="0" r="r" b="b"/>
                <a:pathLst>
                  <a:path w="1">
                    <a:moveTo>
                      <a:pt x="0" y="0"/>
                    </a:moveTo>
                    <a:cubicBezTo>
                      <a:pt x="0" y="0"/>
                      <a:pt x="0" y="0"/>
                      <a:pt x="1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78" name="Freeform 2068">
                <a:extLst>
                  <a:ext uri="{FF2B5EF4-FFF2-40B4-BE49-F238E27FC236}">
                    <a16:creationId xmlns:a16="http://schemas.microsoft.com/office/drawing/2014/main" id="{0D1A10D1-4D61-426D-B34B-48A24C25EF3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250" y="1811"/>
                <a:ext cx="0" cy="1"/>
              </a:xfrm>
              <a:custGeom>
                <a:avLst/>
                <a:gdLst>
                  <a:gd name="T0" fmla="*/ 0 h 1"/>
                  <a:gd name="T1" fmla="*/ 1 h 1"/>
                  <a:gd name="T2" fmla="*/ 0 h 1"/>
                </a:gdLst>
                <a:ahLst/>
                <a:cxnLst>
                  <a:cxn ang="0">
                    <a:pos x="0" y="T0"/>
                  </a:cxn>
                  <a:cxn ang="0">
                    <a:pos x="0" y="T1"/>
                  </a:cxn>
                  <a:cxn ang="0">
                    <a:pos x="0" y="T2"/>
                  </a:cxn>
                </a:cxnLst>
                <a:rect l="0" t="0" r="r" b="b"/>
                <a:pathLst>
                  <a:path h="1">
                    <a:moveTo>
                      <a:pt x="0" y="0"/>
                    </a:moveTo>
                    <a:cubicBezTo>
                      <a:pt x="0" y="1"/>
                      <a:pt x="0" y="1"/>
                      <a:pt x="0" y="1"/>
                    </a:cubicBezTo>
                    <a:cubicBezTo>
                      <a:pt x="0" y="1"/>
                      <a:pt x="0" y="1"/>
                      <a:pt x="0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79" name="Freeform 2069">
                <a:extLst>
                  <a:ext uri="{FF2B5EF4-FFF2-40B4-BE49-F238E27FC236}">
                    <a16:creationId xmlns:a16="http://schemas.microsoft.com/office/drawing/2014/main" id="{705B713A-63AF-4A39-9196-72C7EF8E562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226" y="1831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80" name="Freeform 2070">
                <a:extLst>
                  <a:ext uri="{FF2B5EF4-FFF2-40B4-BE49-F238E27FC236}">
                    <a16:creationId xmlns:a16="http://schemas.microsoft.com/office/drawing/2014/main" id="{D7A9C55A-8F15-4895-AAB9-239377937B6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243" y="1819"/>
                <a:ext cx="1" cy="0"/>
              </a:xfrm>
              <a:custGeom>
                <a:avLst/>
                <a:gdLst>
                  <a:gd name="T0" fmla="*/ 1 w 1"/>
                  <a:gd name="T1" fmla="*/ 0 w 1"/>
                  <a:gd name="T2" fmla="*/ 1 w 1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1">
                    <a:moveTo>
                      <a:pt x="1" y="0"/>
                    </a:moveTo>
                    <a:cubicBezTo>
                      <a:pt x="1" y="0"/>
                      <a:pt x="0" y="0"/>
                      <a:pt x="0" y="0"/>
                    </a:cubicBezTo>
                    <a:cubicBezTo>
                      <a:pt x="0" y="0"/>
                      <a:pt x="1" y="0"/>
                      <a:pt x="1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81" name="Freeform 2071">
                <a:extLst>
                  <a:ext uri="{FF2B5EF4-FFF2-40B4-BE49-F238E27FC236}">
                    <a16:creationId xmlns:a16="http://schemas.microsoft.com/office/drawing/2014/main" id="{A2AA22C6-C9CA-48D6-AEE0-8A5CFAB2F0C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227" y="1831"/>
                <a:ext cx="1" cy="0"/>
              </a:xfrm>
              <a:custGeom>
                <a:avLst/>
                <a:gdLst>
                  <a:gd name="T0" fmla="*/ 1 w 1"/>
                  <a:gd name="T1" fmla="*/ 0 w 1"/>
                  <a:gd name="T2" fmla="*/ 1 w 1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1">
                    <a:moveTo>
                      <a:pt x="1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1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82" name="Freeform 2072">
                <a:extLst>
                  <a:ext uri="{FF2B5EF4-FFF2-40B4-BE49-F238E27FC236}">
                    <a16:creationId xmlns:a16="http://schemas.microsoft.com/office/drawing/2014/main" id="{4258DDB7-C646-4445-8683-A21E0F6EB50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241" y="1821"/>
                <a:ext cx="1" cy="1"/>
              </a:xfrm>
              <a:custGeom>
                <a:avLst/>
                <a:gdLst>
                  <a:gd name="T0" fmla="*/ 1 w 1"/>
                  <a:gd name="T1" fmla="*/ 0 h 1"/>
                  <a:gd name="T2" fmla="*/ 0 w 1"/>
                  <a:gd name="T3" fmla="*/ 1 h 1"/>
                  <a:gd name="T4" fmla="*/ 1 w 1"/>
                  <a:gd name="T5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" h="1">
                    <a:moveTo>
                      <a:pt x="1" y="0"/>
                    </a:moveTo>
                    <a:cubicBezTo>
                      <a:pt x="1" y="1"/>
                      <a:pt x="1" y="1"/>
                      <a:pt x="0" y="1"/>
                    </a:cubicBezTo>
                    <a:cubicBezTo>
                      <a:pt x="1" y="1"/>
                      <a:pt x="1" y="1"/>
                      <a:pt x="1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83" name="Freeform 2073">
                <a:extLst>
                  <a:ext uri="{FF2B5EF4-FFF2-40B4-BE49-F238E27FC236}">
                    <a16:creationId xmlns:a16="http://schemas.microsoft.com/office/drawing/2014/main" id="{8B00022E-3940-44C0-869C-3466FB1D36F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226" y="1798"/>
                <a:ext cx="0" cy="1"/>
              </a:xfrm>
              <a:custGeom>
                <a:avLst/>
                <a:gdLst>
                  <a:gd name="T0" fmla="*/ 1 h 1"/>
                  <a:gd name="T1" fmla="*/ 0 h 1"/>
                  <a:gd name="T2" fmla="*/ 1 h 1"/>
                </a:gdLst>
                <a:ahLst/>
                <a:cxnLst>
                  <a:cxn ang="0">
                    <a:pos x="0" y="T0"/>
                  </a:cxn>
                  <a:cxn ang="0">
                    <a:pos x="0" y="T1"/>
                  </a:cxn>
                  <a:cxn ang="0">
                    <a:pos x="0" y="T2"/>
                  </a:cxn>
                </a:cxnLst>
                <a:rect l="0" t="0" r="r" b="b"/>
                <a:pathLst>
                  <a:path h="1">
                    <a:moveTo>
                      <a:pt x="0" y="1"/>
                    </a:moveTo>
                    <a:cubicBezTo>
                      <a:pt x="0" y="1"/>
                      <a:pt x="0" y="0"/>
                      <a:pt x="0" y="0"/>
                    </a:cubicBezTo>
                    <a:cubicBezTo>
                      <a:pt x="0" y="0"/>
                      <a:pt x="0" y="1"/>
                      <a:pt x="0" y="1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84" name="Freeform 2074">
                <a:extLst>
                  <a:ext uri="{FF2B5EF4-FFF2-40B4-BE49-F238E27FC236}">
                    <a16:creationId xmlns:a16="http://schemas.microsoft.com/office/drawing/2014/main" id="{CF4E6E10-F1B5-4013-945A-9A855378B9A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224" y="1827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85" name="Freeform 2075">
                <a:extLst>
                  <a:ext uri="{FF2B5EF4-FFF2-40B4-BE49-F238E27FC236}">
                    <a16:creationId xmlns:a16="http://schemas.microsoft.com/office/drawing/2014/main" id="{2AFABB51-C60C-43AA-8451-E16AE4B17ED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224" y="1828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86" name="Freeform 2076">
                <a:extLst>
                  <a:ext uri="{FF2B5EF4-FFF2-40B4-BE49-F238E27FC236}">
                    <a16:creationId xmlns:a16="http://schemas.microsoft.com/office/drawing/2014/main" id="{F6FE0933-B157-405C-BD9A-6EDD1811BC4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227" y="1798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87" name="Freeform 2077">
                <a:extLst>
                  <a:ext uri="{FF2B5EF4-FFF2-40B4-BE49-F238E27FC236}">
                    <a16:creationId xmlns:a16="http://schemas.microsoft.com/office/drawing/2014/main" id="{65FC78FD-0B38-40EF-A0A2-7E71F9F49DA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226" y="1799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88" name="Freeform 2078">
                <a:extLst>
                  <a:ext uri="{FF2B5EF4-FFF2-40B4-BE49-F238E27FC236}">
                    <a16:creationId xmlns:a16="http://schemas.microsoft.com/office/drawing/2014/main" id="{E10C6593-F628-4D6F-B259-8D981373EFA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225" y="1800"/>
                <a:ext cx="1" cy="0"/>
              </a:xfrm>
              <a:custGeom>
                <a:avLst/>
                <a:gdLst>
                  <a:gd name="T0" fmla="*/ 1 w 1"/>
                  <a:gd name="T1" fmla="*/ 0 w 1"/>
                  <a:gd name="T2" fmla="*/ 1 w 1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1">
                    <a:moveTo>
                      <a:pt x="1" y="0"/>
                    </a:moveTo>
                    <a:cubicBezTo>
                      <a:pt x="1" y="0"/>
                      <a:pt x="0" y="0"/>
                      <a:pt x="0" y="0"/>
                    </a:cubicBezTo>
                    <a:cubicBezTo>
                      <a:pt x="0" y="0"/>
                      <a:pt x="1" y="0"/>
                      <a:pt x="1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89" name="Freeform 2079">
                <a:extLst>
                  <a:ext uri="{FF2B5EF4-FFF2-40B4-BE49-F238E27FC236}">
                    <a16:creationId xmlns:a16="http://schemas.microsoft.com/office/drawing/2014/main" id="{96A3C27B-C903-40CB-8A2C-0DCCA99A9D1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226" y="1799"/>
                <a:ext cx="0" cy="1"/>
              </a:xfrm>
              <a:custGeom>
                <a:avLst/>
                <a:gdLst>
                  <a:gd name="T0" fmla="*/ 1 h 1"/>
                  <a:gd name="T1" fmla="*/ 0 h 1"/>
                  <a:gd name="T2" fmla="*/ 1 h 1"/>
                </a:gdLst>
                <a:ahLst/>
                <a:cxnLst>
                  <a:cxn ang="0">
                    <a:pos x="0" y="T0"/>
                  </a:cxn>
                  <a:cxn ang="0">
                    <a:pos x="0" y="T1"/>
                  </a:cxn>
                  <a:cxn ang="0">
                    <a:pos x="0" y="T2"/>
                  </a:cxn>
                </a:cxnLst>
                <a:rect l="0" t="0" r="r" b="b"/>
                <a:pathLst>
                  <a:path h="1">
                    <a:moveTo>
                      <a:pt x="0" y="1"/>
                    </a:moveTo>
                    <a:cubicBezTo>
                      <a:pt x="0" y="1"/>
                      <a:pt x="0" y="0"/>
                      <a:pt x="0" y="0"/>
                    </a:cubicBezTo>
                    <a:cubicBezTo>
                      <a:pt x="0" y="0"/>
                      <a:pt x="0" y="1"/>
                      <a:pt x="0" y="1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90" name="Freeform 2080">
                <a:extLst>
                  <a:ext uri="{FF2B5EF4-FFF2-40B4-BE49-F238E27FC236}">
                    <a16:creationId xmlns:a16="http://schemas.microsoft.com/office/drawing/2014/main" id="{9B7D53EB-4F2C-480D-BEC7-3D84C036493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225" y="1826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91" name="Freeform 2081">
                <a:extLst>
                  <a:ext uri="{FF2B5EF4-FFF2-40B4-BE49-F238E27FC236}">
                    <a16:creationId xmlns:a16="http://schemas.microsoft.com/office/drawing/2014/main" id="{FA8F790C-6E12-4C42-BB08-CDA375799EC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225" y="1826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92" name="Freeform 2082">
                <a:extLst>
                  <a:ext uri="{FF2B5EF4-FFF2-40B4-BE49-F238E27FC236}">
                    <a16:creationId xmlns:a16="http://schemas.microsoft.com/office/drawing/2014/main" id="{4E13CC36-3D1F-4CE3-AEAB-567A43D2586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225" y="1826"/>
                <a:ext cx="0" cy="1"/>
              </a:xfrm>
              <a:custGeom>
                <a:avLst/>
                <a:gdLst>
                  <a:gd name="T0" fmla="*/ 1 h 1"/>
                  <a:gd name="T1" fmla="*/ 0 h 1"/>
                  <a:gd name="T2" fmla="*/ 1 h 1"/>
                </a:gdLst>
                <a:ahLst/>
                <a:cxnLst>
                  <a:cxn ang="0">
                    <a:pos x="0" y="T0"/>
                  </a:cxn>
                  <a:cxn ang="0">
                    <a:pos x="0" y="T1"/>
                  </a:cxn>
                  <a:cxn ang="0">
                    <a:pos x="0" y="T2"/>
                  </a:cxn>
                </a:cxnLst>
                <a:rect l="0" t="0" r="r" b="b"/>
                <a:pathLst>
                  <a:path h="1">
                    <a:moveTo>
                      <a:pt x="0" y="1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1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93" name="Freeform 2083">
                <a:extLst>
                  <a:ext uri="{FF2B5EF4-FFF2-40B4-BE49-F238E27FC236}">
                    <a16:creationId xmlns:a16="http://schemas.microsoft.com/office/drawing/2014/main" id="{1BDF9D72-41F9-43A5-9AC0-D8BF4469109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932" y="1843"/>
                <a:ext cx="58" cy="65"/>
              </a:xfrm>
              <a:custGeom>
                <a:avLst/>
                <a:gdLst>
                  <a:gd name="T0" fmla="*/ 47 w 61"/>
                  <a:gd name="T1" fmla="*/ 13 h 68"/>
                  <a:gd name="T2" fmla="*/ 45 w 61"/>
                  <a:gd name="T3" fmla="*/ 12 h 68"/>
                  <a:gd name="T4" fmla="*/ 41 w 61"/>
                  <a:gd name="T5" fmla="*/ 11 h 68"/>
                  <a:gd name="T6" fmla="*/ 35 w 61"/>
                  <a:gd name="T7" fmla="*/ 6 h 68"/>
                  <a:gd name="T8" fmla="*/ 33 w 61"/>
                  <a:gd name="T9" fmla="*/ 6 h 68"/>
                  <a:gd name="T10" fmla="*/ 32 w 61"/>
                  <a:gd name="T11" fmla="*/ 5 h 68"/>
                  <a:gd name="T12" fmla="*/ 30 w 61"/>
                  <a:gd name="T13" fmla="*/ 4 h 68"/>
                  <a:gd name="T14" fmla="*/ 28 w 61"/>
                  <a:gd name="T15" fmla="*/ 3 h 68"/>
                  <a:gd name="T16" fmla="*/ 25 w 61"/>
                  <a:gd name="T17" fmla="*/ 2 h 68"/>
                  <a:gd name="T18" fmla="*/ 23 w 61"/>
                  <a:gd name="T19" fmla="*/ 0 h 68"/>
                  <a:gd name="T20" fmla="*/ 22 w 61"/>
                  <a:gd name="T21" fmla="*/ 1 h 68"/>
                  <a:gd name="T22" fmla="*/ 12 w 61"/>
                  <a:gd name="T23" fmla="*/ 9 h 68"/>
                  <a:gd name="T24" fmla="*/ 9 w 61"/>
                  <a:gd name="T25" fmla="*/ 15 h 68"/>
                  <a:gd name="T26" fmla="*/ 6 w 61"/>
                  <a:gd name="T27" fmla="*/ 20 h 68"/>
                  <a:gd name="T28" fmla="*/ 0 w 61"/>
                  <a:gd name="T29" fmla="*/ 27 h 68"/>
                  <a:gd name="T30" fmla="*/ 1 w 61"/>
                  <a:gd name="T31" fmla="*/ 38 h 68"/>
                  <a:gd name="T32" fmla="*/ 2 w 61"/>
                  <a:gd name="T33" fmla="*/ 39 h 68"/>
                  <a:gd name="T34" fmla="*/ 7 w 61"/>
                  <a:gd name="T35" fmla="*/ 43 h 68"/>
                  <a:gd name="T36" fmla="*/ 9 w 61"/>
                  <a:gd name="T37" fmla="*/ 42 h 68"/>
                  <a:gd name="T38" fmla="*/ 12 w 61"/>
                  <a:gd name="T39" fmla="*/ 50 h 68"/>
                  <a:gd name="T40" fmla="*/ 8 w 61"/>
                  <a:gd name="T41" fmla="*/ 54 h 68"/>
                  <a:gd name="T42" fmla="*/ 9 w 61"/>
                  <a:gd name="T43" fmla="*/ 56 h 68"/>
                  <a:gd name="T44" fmla="*/ 9 w 61"/>
                  <a:gd name="T45" fmla="*/ 57 h 68"/>
                  <a:gd name="T46" fmla="*/ 9 w 61"/>
                  <a:gd name="T47" fmla="*/ 58 h 68"/>
                  <a:gd name="T48" fmla="*/ 7 w 61"/>
                  <a:gd name="T49" fmla="*/ 61 h 68"/>
                  <a:gd name="T50" fmla="*/ 8 w 61"/>
                  <a:gd name="T51" fmla="*/ 62 h 68"/>
                  <a:gd name="T52" fmla="*/ 13 w 61"/>
                  <a:gd name="T53" fmla="*/ 63 h 68"/>
                  <a:gd name="T54" fmla="*/ 18 w 61"/>
                  <a:gd name="T55" fmla="*/ 66 h 68"/>
                  <a:gd name="T56" fmla="*/ 19 w 61"/>
                  <a:gd name="T57" fmla="*/ 67 h 68"/>
                  <a:gd name="T58" fmla="*/ 19 w 61"/>
                  <a:gd name="T59" fmla="*/ 68 h 68"/>
                  <a:gd name="T60" fmla="*/ 20 w 61"/>
                  <a:gd name="T61" fmla="*/ 68 h 68"/>
                  <a:gd name="T62" fmla="*/ 20 w 61"/>
                  <a:gd name="T63" fmla="*/ 67 h 68"/>
                  <a:gd name="T64" fmla="*/ 22 w 61"/>
                  <a:gd name="T65" fmla="*/ 65 h 68"/>
                  <a:gd name="T66" fmla="*/ 33 w 61"/>
                  <a:gd name="T67" fmla="*/ 46 h 68"/>
                  <a:gd name="T68" fmla="*/ 54 w 61"/>
                  <a:gd name="T69" fmla="*/ 35 h 68"/>
                  <a:gd name="T70" fmla="*/ 61 w 61"/>
                  <a:gd name="T71" fmla="*/ 23 h 68"/>
                  <a:gd name="T72" fmla="*/ 60 w 61"/>
                  <a:gd name="T73" fmla="*/ 20 h 68"/>
                  <a:gd name="T74" fmla="*/ 59 w 61"/>
                  <a:gd name="T75" fmla="*/ 19 h 68"/>
                  <a:gd name="T76" fmla="*/ 58 w 61"/>
                  <a:gd name="T77" fmla="*/ 18 h 68"/>
                  <a:gd name="T78" fmla="*/ 52 w 61"/>
                  <a:gd name="T79" fmla="*/ 11 h 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</a:cxnLst>
                <a:rect l="0" t="0" r="r" b="b"/>
                <a:pathLst>
                  <a:path w="61" h="68">
                    <a:moveTo>
                      <a:pt x="52" y="11"/>
                    </a:moveTo>
                    <a:cubicBezTo>
                      <a:pt x="51" y="12"/>
                      <a:pt x="49" y="13"/>
                      <a:pt x="47" y="13"/>
                    </a:cubicBezTo>
                    <a:cubicBezTo>
                      <a:pt x="46" y="13"/>
                      <a:pt x="46" y="12"/>
                      <a:pt x="46" y="12"/>
                    </a:cubicBezTo>
                    <a:cubicBezTo>
                      <a:pt x="45" y="12"/>
                      <a:pt x="45" y="12"/>
                      <a:pt x="45" y="12"/>
                    </a:cubicBezTo>
                    <a:cubicBezTo>
                      <a:pt x="44" y="12"/>
                      <a:pt x="44" y="12"/>
                      <a:pt x="43" y="12"/>
                    </a:cubicBezTo>
                    <a:cubicBezTo>
                      <a:pt x="43" y="12"/>
                      <a:pt x="42" y="12"/>
                      <a:pt x="41" y="11"/>
                    </a:cubicBezTo>
                    <a:cubicBezTo>
                      <a:pt x="40" y="10"/>
                      <a:pt x="38" y="9"/>
                      <a:pt x="37" y="8"/>
                    </a:cubicBezTo>
                    <a:cubicBezTo>
                      <a:pt x="37" y="7"/>
                      <a:pt x="36" y="6"/>
                      <a:pt x="35" y="6"/>
                    </a:cubicBezTo>
                    <a:cubicBezTo>
                      <a:pt x="35" y="6"/>
                      <a:pt x="34" y="6"/>
                      <a:pt x="34" y="6"/>
                    </a:cubicBezTo>
                    <a:cubicBezTo>
                      <a:pt x="34" y="6"/>
                      <a:pt x="33" y="6"/>
                      <a:pt x="33" y="6"/>
                    </a:cubicBezTo>
                    <a:cubicBezTo>
                      <a:pt x="33" y="6"/>
                      <a:pt x="33" y="6"/>
                      <a:pt x="32" y="5"/>
                    </a:cubicBezTo>
                    <a:cubicBezTo>
                      <a:pt x="32" y="5"/>
                      <a:pt x="32" y="5"/>
                      <a:pt x="32" y="5"/>
                    </a:cubicBezTo>
                    <a:cubicBezTo>
                      <a:pt x="31" y="5"/>
                      <a:pt x="31" y="5"/>
                      <a:pt x="30" y="5"/>
                    </a:cubicBezTo>
                    <a:cubicBezTo>
                      <a:pt x="30" y="5"/>
                      <a:pt x="30" y="4"/>
                      <a:pt x="30" y="4"/>
                    </a:cubicBezTo>
                    <a:cubicBezTo>
                      <a:pt x="29" y="4"/>
                      <a:pt x="28" y="4"/>
                      <a:pt x="28" y="3"/>
                    </a:cubicBezTo>
                    <a:cubicBezTo>
                      <a:pt x="28" y="3"/>
                      <a:pt x="28" y="3"/>
                      <a:pt x="28" y="3"/>
                    </a:cubicBezTo>
                    <a:cubicBezTo>
                      <a:pt x="27" y="3"/>
                      <a:pt x="26" y="2"/>
                      <a:pt x="26" y="2"/>
                    </a:cubicBezTo>
                    <a:cubicBezTo>
                      <a:pt x="26" y="2"/>
                      <a:pt x="25" y="2"/>
                      <a:pt x="25" y="2"/>
                    </a:cubicBezTo>
                    <a:cubicBezTo>
                      <a:pt x="25" y="1"/>
                      <a:pt x="24" y="1"/>
                      <a:pt x="24" y="1"/>
                    </a:cubicBezTo>
                    <a:cubicBezTo>
                      <a:pt x="24" y="1"/>
                      <a:pt x="23" y="1"/>
                      <a:pt x="23" y="0"/>
                    </a:cubicBezTo>
                    <a:cubicBezTo>
                      <a:pt x="23" y="0"/>
                      <a:pt x="23" y="0"/>
                      <a:pt x="23" y="0"/>
                    </a:cubicBezTo>
                    <a:cubicBezTo>
                      <a:pt x="23" y="0"/>
                      <a:pt x="22" y="1"/>
                      <a:pt x="22" y="1"/>
                    </a:cubicBezTo>
                    <a:cubicBezTo>
                      <a:pt x="20" y="3"/>
                      <a:pt x="15" y="4"/>
                      <a:pt x="14" y="4"/>
                    </a:cubicBezTo>
                    <a:cubicBezTo>
                      <a:pt x="12" y="4"/>
                      <a:pt x="12" y="5"/>
                      <a:pt x="12" y="9"/>
                    </a:cubicBezTo>
                    <a:cubicBezTo>
                      <a:pt x="12" y="10"/>
                      <a:pt x="12" y="10"/>
                      <a:pt x="12" y="10"/>
                    </a:cubicBezTo>
                    <a:cubicBezTo>
                      <a:pt x="12" y="13"/>
                      <a:pt x="10" y="14"/>
                      <a:pt x="9" y="15"/>
                    </a:cubicBezTo>
                    <a:cubicBezTo>
                      <a:pt x="8" y="16"/>
                      <a:pt x="7" y="17"/>
                      <a:pt x="6" y="18"/>
                    </a:cubicBezTo>
                    <a:cubicBezTo>
                      <a:pt x="6" y="19"/>
                      <a:pt x="6" y="19"/>
                      <a:pt x="6" y="20"/>
                    </a:cubicBezTo>
                    <a:cubicBezTo>
                      <a:pt x="6" y="22"/>
                      <a:pt x="5" y="23"/>
                      <a:pt x="3" y="25"/>
                    </a:cubicBezTo>
                    <a:cubicBezTo>
                      <a:pt x="1" y="25"/>
                      <a:pt x="0" y="26"/>
                      <a:pt x="0" y="27"/>
                    </a:cubicBezTo>
                    <a:cubicBezTo>
                      <a:pt x="0" y="28"/>
                      <a:pt x="0" y="29"/>
                      <a:pt x="1" y="30"/>
                    </a:cubicBezTo>
                    <a:cubicBezTo>
                      <a:pt x="3" y="33"/>
                      <a:pt x="2" y="36"/>
                      <a:pt x="1" y="38"/>
                    </a:cubicBezTo>
                    <a:cubicBezTo>
                      <a:pt x="1" y="38"/>
                      <a:pt x="1" y="38"/>
                      <a:pt x="0" y="38"/>
                    </a:cubicBezTo>
                    <a:cubicBezTo>
                      <a:pt x="1" y="39"/>
                      <a:pt x="1" y="39"/>
                      <a:pt x="2" y="39"/>
                    </a:cubicBezTo>
                    <a:cubicBezTo>
                      <a:pt x="3" y="40"/>
                      <a:pt x="5" y="41"/>
                      <a:pt x="6" y="42"/>
                    </a:cubicBezTo>
                    <a:cubicBezTo>
                      <a:pt x="7" y="43"/>
                      <a:pt x="7" y="43"/>
                      <a:pt x="7" y="43"/>
                    </a:cubicBezTo>
                    <a:cubicBezTo>
                      <a:pt x="7" y="43"/>
                      <a:pt x="8" y="43"/>
                      <a:pt x="8" y="43"/>
                    </a:cubicBezTo>
                    <a:cubicBezTo>
                      <a:pt x="8" y="43"/>
                      <a:pt x="9" y="42"/>
                      <a:pt x="9" y="42"/>
                    </a:cubicBezTo>
                    <a:cubicBezTo>
                      <a:pt x="11" y="42"/>
                      <a:pt x="11" y="43"/>
                      <a:pt x="12" y="44"/>
                    </a:cubicBezTo>
                    <a:cubicBezTo>
                      <a:pt x="13" y="46"/>
                      <a:pt x="13" y="48"/>
                      <a:pt x="12" y="50"/>
                    </a:cubicBezTo>
                    <a:cubicBezTo>
                      <a:pt x="11" y="52"/>
                      <a:pt x="10" y="53"/>
                      <a:pt x="8" y="54"/>
                    </a:cubicBezTo>
                    <a:cubicBezTo>
                      <a:pt x="8" y="54"/>
                      <a:pt x="8" y="54"/>
                      <a:pt x="8" y="54"/>
                    </a:cubicBezTo>
                    <a:cubicBezTo>
                      <a:pt x="8" y="54"/>
                      <a:pt x="9" y="55"/>
                      <a:pt x="9" y="55"/>
                    </a:cubicBezTo>
                    <a:cubicBezTo>
                      <a:pt x="9" y="56"/>
                      <a:pt x="9" y="56"/>
                      <a:pt x="9" y="56"/>
                    </a:cubicBezTo>
                    <a:cubicBezTo>
                      <a:pt x="9" y="56"/>
                      <a:pt x="9" y="57"/>
                      <a:pt x="9" y="57"/>
                    </a:cubicBezTo>
                    <a:cubicBezTo>
                      <a:pt x="9" y="57"/>
                      <a:pt x="9" y="57"/>
                      <a:pt x="9" y="57"/>
                    </a:cubicBezTo>
                    <a:cubicBezTo>
                      <a:pt x="9" y="58"/>
                      <a:pt x="9" y="58"/>
                      <a:pt x="9" y="58"/>
                    </a:cubicBezTo>
                    <a:cubicBezTo>
                      <a:pt x="9" y="58"/>
                      <a:pt x="9" y="58"/>
                      <a:pt x="9" y="58"/>
                    </a:cubicBezTo>
                    <a:cubicBezTo>
                      <a:pt x="9" y="59"/>
                      <a:pt x="8" y="59"/>
                      <a:pt x="8" y="59"/>
                    </a:cubicBezTo>
                    <a:cubicBezTo>
                      <a:pt x="8" y="60"/>
                      <a:pt x="7" y="60"/>
                      <a:pt x="7" y="61"/>
                    </a:cubicBezTo>
                    <a:cubicBezTo>
                      <a:pt x="7" y="61"/>
                      <a:pt x="7" y="61"/>
                      <a:pt x="7" y="61"/>
                    </a:cubicBezTo>
                    <a:cubicBezTo>
                      <a:pt x="7" y="61"/>
                      <a:pt x="7" y="62"/>
                      <a:pt x="8" y="62"/>
                    </a:cubicBezTo>
                    <a:cubicBezTo>
                      <a:pt x="9" y="63"/>
                      <a:pt x="10" y="63"/>
                      <a:pt x="11" y="63"/>
                    </a:cubicBezTo>
                    <a:cubicBezTo>
                      <a:pt x="11" y="63"/>
                      <a:pt x="12" y="63"/>
                      <a:pt x="13" y="63"/>
                    </a:cubicBezTo>
                    <a:cubicBezTo>
                      <a:pt x="14" y="63"/>
                      <a:pt x="16" y="63"/>
                      <a:pt x="17" y="65"/>
                    </a:cubicBezTo>
                    <a:cubicBezTo>
                      <a:pt x="17" y="66"/>
                      <a:pt x="18" y="66"/>
                      <a:pt x="18" y="66"/>
                    </a:cubicBezTo>
                    <a:cubicBezTo>
                      <a:pt x="18" y="67"/>
                      <a:pt x="18" y="67"/>
                      <a:pt x="18" y="67"/>
                    </a:cubicBezTo>
                    <a:cubicBezTo>
                      <a:pt x="18" y="67"/>
                      <a:pt x="19" y="67"/>
                      <a:pt x="19" y="67"/>
                    </a:cubicBezTo>
                    <a:cubicBezTo>
                      <a:pt x="19" y="67"/>
                      <a:pt x="19" y="67"/>
                      <a:pt x="19" y="68"/>
                    </a:cubicBezTo>
                    <a:cubicBezTo>
                      <a:pt x="19" y="68"/>
                      <a:pt x="19" y="68"/>
                      <a:pt x="19" y="68"/>
                    </a:cubicBezTo>
                    <a:cubicBezTo>
                      <a:pt x="19" y="68"/>
                      <a:pt x="19" y="68"/>
                      <a:pt x="19" y="68"/>
                    </a:cubicBezTo>
                    <a:cubicBezTo>
                      <a:pt x="20" y="68"/>
                      <a:pt x="20" y="68"/>
                      <a:pt x="20" y="68"/>
                    </a:cubicBezTo>
                    <a:cubicBezTo>
                      <a:pt x="20" y="68"/>
                      <a:pt x="20" y="68"/>
                      <a:pt x="20" y="67"/>
                    </a:cubicBezTo>
                    <a:cubicBezTo>
                      <a:pt x="20" y="67"/>
                      <a:pt x="20" y="67"/>
                      <a:pt x="20" y="67"/>
                    </a:cubicBezTo>
                    <a:cubicBezTo>
                      <a:pt x="21" y="67"/>
                      <a:pt x="21" y="67"/>
                      <a:pt x="21" y="66"/>
                    </a:cubicBezTo>
                    <a:cubicBezTo>
                      <a:pt x="21" y="66"/>
                      <a:pt x="21" y="66"/>
                      <a:pt x="22" y="65"/>
                    </a:cubicBezTo>
                    <a:cubicBezTo>
                      <a:pt x="22" y="63"/>
                      <a:pt x="23" y="62"/>
                      <a:pt x="23" y="60"/>
                    </a:cubicBezTo>
                    <a:cubicBezTo>
                      <a:pt x="26" y="54"/>
                      <a:pt x="28" y="47"/>
                      <a:pt x="33" y="46"/>
                    </a:cubicBezTo>
                    <a:cubicBezTo>
                      <a:pt x="34" y="46"/>
                      <a:pt x="34" y="45"/>
                      <a:pt x="35" y="45"/>
                    </a:cubicBezTo>
                    <a:cubicBezTo>
                      <a:pt x="41" y="44"/>
                      <a:pt x="49" y="41"/>
                      <a:pt x="54" y="35"/>
                    </a:cubicBezTo>
                    <a:cubicBezTo>
                      <a:pt x="57" y="30"/>
                      <a:pt x="58" y="28"/>
                      <a:pt x="58" y="27"/>
                    </a:cubicBezTo>
                    <a:cubicBezTo>
                      <a:pt x="58" y="25"/>
                      <a:pt x="59" y="24"/>
                      <a:pt x="61" y="23"/>
                    </a:cubicBezTo>
                    <a:cubicBezTo>
                      <a:pt x="61" y="22"/>
                      <a:pt x="61" y="22"/>
                      <a:pt x="61" y="22"/>
                    </a:cubicBezTo>
                    <a:cubicBezTo>
                      <a:pt x="61" y="22"/>
                      <a:pt x="61" y="21"/>
                      <a:pt x="60" y="20"/>
                    </a:cubicBezTo>
                    <a:cubicBezTo>
                      <a:pt x="60" y="20"/>
                      <a:pt x="60" y="20"/>
                      <a:pt x="60" y="20"/>
                    </a:cubicBezTo>
                    <a:cubicBezTo>
                      <a:pt x="60" y="20"/>
                      <a:pt x="60" y="20"/>
                      <a:pt x="59" y="19"/>
                    </a:cubicBezTo>
                    <a:cubicBezTo>
                      <a:pt x="59" y="19"/>
                      <a:pt x="59" y="19"/>
                      <a:pt x="59" y="19"/>
                    </a:cubicBezTo>
                    <a:cubicBezTo>
                      <a:pt x="58" y="18"/>
                      <a:pt x="58" y="18"/>
                      <a:pt x="58" y="18"/>
                    </a:cubicBezTo>
                    <a:cubicBezTo>
                      <a:pt x="57" y="16"/>
                      <a:pt x="57" y="16"/>
                      <a:pt x="57" y="16"/>
                    </a:cubicBezTo>
                    <a:cubicBezTo>
                      <a:pt x="55" y="15"/>
                      <a:pt x="53" y="12"/>
                      <a:pt x="52" y="11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94" name="Freeform 2084">
                <a:extLst>
                  <a:ext uri="{FF2B5EF4-FFF2-40B4-BE49-F238E27FC236}">
                    <a16:creationId xmlns:a16="http://schemas.microsoft.com/office/drawing/2014/main" id="{F1353615-5B86-467B-BFD0-9796C3C73DA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973" y="1854"/>
                <a:ext cx="2" cy="0"/>
              </a:xfrm>
              <a:custGeom>
                <a:avLst/>
                <a:gdLst>
                  <a:gd name="T0" fmla="*/ 0 w 2"/>
                  <a:gd name="T1" fmla="*/ 2 w 2"/>
                  <a:gd name="T2" fmla="*/ 0 w 2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2">
                    <a:moveTo>
                      <a:pt x="0" y="0"/>
                    </a:moveTo>
                    <a:cubicBezTo>
                      <a:pt x="1" y="0"/>
                      <a:pt x="1" y="0"/>
                      <a:pt x="2" y="0"/>
                    </a:cubicBezTo>
                    <a:cubicBezTo>
                      <a:pt x="1" y="0"/>
                      <a:pt x="1" y="0"/>
                      <a:pt x="0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95" name="Freeform 2085">
                <a:extLst>
                  <a:ext uri="{FF2B5EF4-FFF2-40B4-BE49-F238E27FC236}">
                    <a16:creationId xmlns:a16="http://schemas.microsoft.com/office/drawing/2014/main" id="{D5B332D7-C207-4705-8B1F-8EC51FD2710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976" y="1853"/>
                <a:ext cx="6" cy="2"/>
              </a:xfrm>
              <a:custGeom>
                <a:avLst/>
                <a:gdLst>
                  <a:gd name="T0" fmla="*/ 6 w 6"/>
                  <a:gd name="T1" fmla="*/ 0 h 2"/>
                  <a:gd name="T2" fmla="*/ 0 w 6"/>
                  <a:gd name="T3" fmla="*/ 1 h 2"/>
                  <a:gd name="T4" fmla="*/ 1 w 6"/>
                  <a:gd name="T5" fmla="*/ 2 h 2"/>
                  <a:gd name="T6" fmla="*/ 6 w 6"/>
                  <a:gd name="T7" fmla="*/ 0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" h="2">
                    <a:moveTo>
                      <a:pt x="6" y="0"/>
                    </a:moveTo>
                    <a:cubicBezTo>
                      <a:pt x="4" y="1"/>
                      <a:pt x="2" y="2"/>
                      <a:pt x="0" y="1"/>
                    </a:cubicBezTo>
                    <a:cubicBezTo>
                      <a:pt x="0" y="1"/>
                      <a:pt x="0" y="2"/>
                      <a:pt x="1" y="2"/>
                    </a:cubicBezTo>
                    <a:cubicBezTo>
                      <a:pt x="3" y="2"/>
                      <a:pt x="5" y="1"/>
                      <a:pt x="6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96" name="Freeform 2086">
                <a:extLst>
                  <a:ext uri="{FF2B5EF4-FFF2-40B4-BE49-F238E27FC236}">
                    <a16:creationId xmlns:a16="http://schemas.microsoft.com/office/drawing/2014/main" id="{72EDB1AD-7A86-4284-9826-07857325B71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964" y="1848"/>
                <a:ext cx="0" cy="0"/>
              </a:xfrm>
              <a:custGeom>
                <a:avLst/>
                <a:gdLst>
                  <a:gd name="T0" fmla="*/ 0 w 1"/>
                  <a:gd name="T1" fmla="*/ 1 w 1"/>
                  <a:gd name="T2" fmla="*/ 0 w 1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1">
                    <a:moveTo>
                      <a:pt x="0" y="0"/>
                    </a:moveTo>
                    <a:cubicBezTo>
                      <a:pt x="0" y="0"/>
                      <a:pt x="1" y="0"/>
                      <a:pt x="1" y="0"/>
                    </a:cubicBezTo>
                    <a:cubicBezTo>
                      <a:pt x="1" y="0"/>
                      <a:pt x="0" y="0"/>
                      <a:pt x="0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97" name="Freeform 2087">
                <a:extLst>
                  <a:ext uri="{FF2B5EF4-FFF2-40B4-BE49-F238E27FC236}">
                    <a16:creationId xmlns:a16="http://schemas.microsoft.com/office/drawing/2014/main" id="{C4690424-D744-4699-A050-FF3359E6E5C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961" y="1846"/>
                <a:ext cx="0" cy="1"/>
              </a:xfrm>
              <a:custGeom>
                <a:avLst/>
                <a:gdLst>
                  <a:gd name="T0" fmla="*/ 0 h 1"/>
                  <a:gd name="T1" fmla="*/ 1 h 1"/>
                  <a:gd name="T2" fmla="*/ 0 h 1"/>
                </a:gdLst>
                <a:ahLst/>
                <a:cxnLst>
                  <a:cxn ang="0">
                    <a:pos x="0" y="T0"/>
                  </a:cxn>
                  <a:cxn ang="0">
                    <a:pos x="0" y="T1"/>
                  </a:cxn>
                  <a:cxn ang="0">
                    <a:pos x="0" y="T2"/>
                  </a:cxn>
                </a:cxnLst>
                <a:rect l="0" t="0" r="r" b="b"/>
                <a:pathLst>
                  <a:path h="1">
                    <a:moveTo>
                      <a:pt x="0" y="0"/>
                    </a:moveTo>
                    <a:cubicBezTo>
                      <a:pt x="0" y="0"/>
                      <a:pt x="0" y="1"/>
                      <a:pt x="0" y="1"/>
                    </a:cubicBezTo>
                    <a:cubicBezTo>
                      <a:pt x="0" y="1"/>
                      <a:pt x="0" y="0"/>
                      <a:pt x="0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98" name="Freeform 2088">
                <a:extLst>
                  <a:ext uri="{FF2B5EF4-FFF2-40B4-BE49-F238E27FC236}">
                    <a16:creationId xmlns:a16="http://schemas.microsoft.com/office/drawing/2014/main" id="{88170EE6-D87C-4BBE-9EDB-01B32B87C4E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963" y="1847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99" name="Freeform 2089">
                <a:extLst>
                  <a:ext uri="{FF2B5EF4-FFF2-40B4-BE49-F238E27FC236}">
                    <a16:creationId xmlns:a16="http://schemas.microsoft.com/office/drawing/2014/main" id="{4EDB22E4-F689-4126-99E5-E051E3B99E7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956" y="1844"/>
                <a:ext cx="1" cy="0"/>
              </a:xfrm>
              <a:custGeom>
                <a:avLst/>
                <a:gdLst>
                  <a:gd name="T0" fmla="*/ 0 w 1"/>
                  <a:gd name="T1" fmla="*/ 1 w 1"/>
                  <a:gd name="T2" fmla="*/ 0 w 1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1">
                    <a:moveTo>
                      <a:pt x="0" y="0"/>
                    </a:moveTo>
                    <a:cubicBezTo>
                      <a:pt x="0" y="0"/>
                      <a:pt x="1" y="0"/>
                      <a:pt x="1" y="0"/>
                    </a:cubicBezTo>
                    <a:cubicBezTo>
                      <a:pt x="1" y="0"/>
                      <a:pt x="0" y="0"/>
                      <a:pt x="0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200" name="Freeform 2090">
                <a:extLst>
                  <a:ext uri="{FF2B5EF4-FFF2-40B4-BE49-F238E27FC236}">
                    <a16:creationId xmlns:a16="http://schemas.microsoft.com/office/drawing/2014/main" id="{9ACBE92F-3D55-4B86-A224-CF8467B2229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954" y="1843"/>
                <a:ext cx="1" cy="1"/>
              </a:xfrm>
              <a:custGeom>
                <a:avLst/>
                <a:gdLst>
                  <a:gd name="T0" fmla="*/ 0 w 1"/>
                  <a:gd name="T1" fmla="*/ 0 h 1"/>
                  <a:gd name="T2" fmla="*/ 1 w 1"/>
                  <a:gd name="T3" fmla="*/ 1 h 1"/>
                  <a:gd name="T4" fmla="*/ 0 w 1"/>
                  <a:gd name="T5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" h="1">
                    <a:moveTo>
                      <a:pt x="0" y="0"/>
                    </a:moveTo>
                    <a:cubicBezTo>
                      <a:pt x="0" y="1"/>
                      <a:pt x="1" y="1"/>
                      <a:pt x="1" y="1"/>
                    </a:cubicBezTo>
                    <a:cubicBezTo>
                      <a:pt x="1" y="1"/>
                      <a:pt x="0" y="1"/>
                      <a:pt x="0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201" name="Freeform 2091">
                <a:extLst>
                  <a:ext uri="{FF2B5EF4-FFF2-40B4-BE49-F238E27FC236}">
                    <a16:creationId xmlns:a16="http://schemas.microsoft.com/office/drawing/2014/main" id="{83FF64AE-B13E-41E7-BE22-A93E8D06C3B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959" y="1845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202" name="Freeform 2092">
                <a:extLst>
                  <a:ext uri="{FF2B5EF4-FFF2-40B4-BE49-F238E27FC236}">
                    <a16:creationId xmlns:a16="http://schemas.microsoft.com/office/drawing/2014/main" id="{916F12E3-782F-4D30-A156-316F62D8E0E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941" y="1897"/>
                <a:ext cx="0" cy="1"/>
              </a:xfrm>
              <a:custGeom>
                <a:avLst/>
                <a:gdLst>
                  <a:gd name="T0" fmla="*/ 0 h 1"/>
                  <a:gd name="T1" fmla="*/ 1 h 1"/>
                  <a:gd name="T2" fmla="*/ 0 h 1"/>
                </a:gdLst>
                <a:ahLst/>
                <a:cxnLst>
                  <a:cxn ang="0">
                    <a:pos x="0" y="T0"/>
                  </a:cxn>
                  <a:cxn ang="0">
                    <a:pos x="0" y="T1"/>
                  </a:cxn>
                  <a:cxn ang="0">
                    <a:pos x="0" y="T2"/>
                  </a:cxn>
                </a:cxnLst>
                <a:rect l="0" t="0" r="r" b="b"/>
                <a:pathLst>
                  <a:path h="1">
                    <a:moveTo>
                      <a:pt x="0" y="0"/>
                    </a:moveTo>
                    <a:cubicBezTo>
                      <a:pt x="0" y="1"/>
                      <a:pt x="0" y="1"/>
                      <a:pt x="0" y="1"/>
                    </a:cubicBezTo>
                    <a:cubicBezTo>
                      <a:pt x="0" y="1"/>
                      <a:pt x="0" y="1"/>
                      <a:pt x="0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203" name="Freeform 2093">
                <a:extLst>
                  <a:ext uri="{FF2B5EF4-FFF2-40B4-BE49-F238E27FC236}">
                    <a16:creationId xmlns:a16="http://schemas.microsoft.com/office/drawing/2014/main" id="{2B371AC9-F79F-4B3C-B18C-5EF3FE51E06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989" y="1862"/>
                <a:ext cx="1" cy="3"/>
              </a:xfrm>
              <a:custGeom>
                <a:avLst/>
                <a:gdLst>
                  <a:gd name="T0" fmla="*/ 1 w 1"/>
                  <a:gd name="T1" fmla="*/ 3 h 3"/>
                  <a:gd name="T2" fmla="*/ 1 w 1"/>
                  <a:gd name="T3" fmla="*/ 2 h 3"/>
                  <a:gd name="T4" fmla="*/ 0 w 1"/>
                  <a:gd name="T5" fmla="*/ 0 h 3"/>
                  <a:gd name="T6" fmla="*/ 1 w 1"/>
                  <a:gd name="T7" fmla="*/ 2 h 3"/>
                  <a:gd name="T8" fmla="*/ 1 w 1"/>
                  <a:gd name="T9" fmla="*/ 3 h 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" h="3">
                    <a:moveTo>
                      <a:pt x="1" y="3"/>
                    </a:moveTo>
                    <a:cubicBezTo>
                      <a:pt x="1" y="2"/>
                      <a:pt x="1" y="2"/>
                      <a:pt x="1" y="2"/>
                    </a:cubicBezTo>
                    <a:cubicBezTo>
                      <a:pt x="1" y="2"/>
                      <a:pt x="1" y="1"/>
                      <a:pt x="0" y="0"/>
                    </a:cubicBezTo>
                    <a:cubicBezTo>
                      <a:pt x="1" y="1"/>
                      <a:pt x="1" y="2"/>
                      <a:pt x="1" y="2"/>
                    </a:cubicBezTo>
                    <a:cubicBezTo>
                      <a:pt x="1" y="2"/>
                      <a:pt x="1" y="2"/>
                      <a:pt x="1" y="3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204" name="Freeform 2094">
                <a:extLst>
                  <a:ext uri="{FF2B5EF4-FFF2-40B4-BE49-F238E27FC236}">
                    <a16:creationId xmlns:a16="http://schemas.microsoft.com/office/drawing/2014/main" id="{DD587835-DA6D-4F34-A3E4-4E979E79430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940" y="1894"/>
                <a:ext cx="1" cy="1"/>
              </a:xfrm>
              <a:custGeom>
                <a:avLst/>
                <a:gdLst>
                  <a:gd name="T0" fmla="*/ 1 w 1"/>
                  <a:gd name="T1" fmla="*/ 1 h 1"/>
                  <a:gd name="T2" fmla="*/ 0 w 1"/>
                  <a:gd name="T3" fmla="*/ 0 h 1"/>
                  <a:gd name="T4" fmla="*/ 1 w 1"/>
                  <a:gd name="T5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" h="1">
                    <a:moveTo>
                      <a:pt x="1" y="1"/>
                    </a:moveTo>
                    <a:cubicBezTo>
                      <a:pt x="1" y="1"/>
                      <a:pt x="0" y="0"/>
                      <a:pt x="0" y="0"/>
                    </a:cubicBezTo>
                    <a:cubicBezTo>
                      <a:pt x="0" y="0"/>
                      <a:pt x="1" y="1"/>
                      <a:pt x="1" y="1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205" name="Freeform 2095">
                <a:extLst>
                  <a:ext uri="{FF2B5EF4-FFF2-40B4-BE49-F238E27FC236}">
                    <a16:creationId xmlns:a16="http://schemas.microsoft.com/office/drawing/2014/main" id="{259459AE-684D-47FA-848D-182EAC1D0D0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950" y="1908"/>
                <a:ext cx="1" cy="0"/>
              </a:xfrm>
              <a:custGeom>
                <a:avLst/>
                <a:gdLst>
                  <a:gd name="T0" fmla="*/ 1 w 1"/>
                  <a:gd name="T1" fmla="*/ 1 w 1"/>
                  <a:gd name="T2" fmla="*/ 0 w 1"/>
                  <a:gd name="T3" fmla="*/ 1 w 1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  <a:cxn ang="0">
                    <a:pos x="T3" y="0"/>
                  </a:cxn>
                </a:cxnLst>
                <a:rect l="0" t="0" r="r" b="b"/>
                <a:pathLst>
                  <a:path w="1">
                    <a:moveTo>
                      <a:pt x="1" y="0"/>
                    </a:moveTo>
                    <a:cubicBezTo>
                      <a:pt x="1" y="0"/>
                      <a:pt x="1" y="0"/>
                      <a:pt x="1" y="0"/>
                    </a:cubicBezTo>
                    <a:cubicBezTo>
                      <a:pt x="1" y="0"/>
                      <a:pt x="1" y="0"/>
                      <a:pt x="0" y="0"/>
                    </a:cubicBezTo>
                    <a:cubicBezTo>
                      <a:pt x="1" y="0"/>
                      <a:pt x="1" y="0"/>
                      <a:pt x="1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206" name="Freeform 2096">
                <a:extLst>
                  <a:ext uri="{FF2B5EF4-FFF2-40B4-BE49-F238E27FC236}">
                    <a16:creationId xmlns:a16="http://schemas.microsoft.com/office/drawing/2014/main" id="{2C3A89F2-9001-41EA-BC53-837F044A755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951" y="1907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207" name="Freeform 2097">
                <a:extLst>
                  <a:ext uri="{FF2B5EF4-FFF2-40B4-BE49-F238E27FC236}">
                    <a16:creationId xmlns:a16="http://schemas.microsoft.com/office/drawing/2014/main" id="{6BE28169-3205-4501-BC8F-56F752F001C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941" y="1896"/>
                <a:ext cx="0" cy="1"/>
              </a:xfrm>
              <a:custGeom>
                <a:avLst/>
                <a:gdLst>
                  <a:gd name="T0" fmla="*/ 1 h 1"/>
                  <a:gd name="T1" fmla="*/ 0 h 1"/>
                  <a:gd name="T2" fmla="*/ 1 h 1"/>
                </a:gdLst>
                <a:ahLst/>
                <a:cxnLst>
                  <a:cxn ang="0">
                    <a:pos x="0" y="T0"/>
                  </a:cxn>
                  <a:cxn ang="0">
                    <a:pos x="0" y="T1"/>
                  </a:cxn>
                  <a:cxn ang="0">
                    <a:pos x="0" y="T2"/>
                  </a:cxn>
                </a:cxnLst>
                <a:rect l="0" t="0" r="r" b="b"/>
                <a:pathLst>
                  <a:path h="1">
                    <a:moveTo>
                      <a:pt x="0" y="1"/>
                    </a:moveTo>
                    <a:cubicBezTo>
                      <a:pt x="0" y="1"/>
                      <a:pt x="0" y="0"/>
                      <a:pt x="0" y="0"/>
                    </a:cubicBezTo>
                    <a:cubicBezTo>
                      <a:pt x="0" y="0"/>
                      <a:pt x="0" y="1"/>
                      <a:pt x="0" y="1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208" name="Freeform 2098">
                <a:extLst>
                  <a:ext uri="{FF2B5EF4-FFF2-40B4-BE49-F238E27FC236}">
                    <a16:creationId xmlns:a16="http://schemas.microsoft.com/office/drawing/2014/main" id="{7154FFC1-410E-4280-8731-E7C7B02DC4B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940" y="1898"/>
                <a:ext cx="1" cy="1"/>
              </a:xfrm>
              <a:custGeom>
                <a:avLst/>
                <a:gdLst>
                  <a:gd name="T0" fmla="*/ 0 w 1"/>
                  <a:gd name="T1" fmla="*/ 1 h 1"/>
                  <a:gd name="T2" fmla="*/ 1 w 1"/>
                  <a:gd name="T3" fmla="*/ 0 h 1"/>
                  <a:gd name="T4" fmla="*/ 0 w 1"/>
                  <a:gd name="T5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" h="1">
                    <a:moveTo>
                      <a:pt x="0" y="1"/>
                    </a:moveTo>
                    <a:cubicBezTo>
                      <a:pt x="0" y="1"/>
                      <a:pt x="1" y="1"/>
                      <a:pt x="1" y="0"/>
                    </a:cubicBezTo>
                    <a:cubicBezTo>
                      <a:pt x="1" y="1"/>
                      <a:pt x="0" y="1"/>
                      <a:pt x="0" y="1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209" name="Freeform 2099">
                <a:extLst>
                  <a:ext uri="{FF2B5EF4-FFF2-40B4-BE49-F238E27FC236}">
                    <a16:creationId xmlns:a16="http://schemas.microsoft.com/office/drawing/2014/main" id="{F28D23AE-46AC-46ED-BC47-117EE973504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988" y="1861"/>
                <a:ext cx="1" cy="1"/>
              </a:xfrm>
              <a:custGeom>
                <a:avLst/>
                <a:gdLst>
                  <a:gd name="T0" fmla="*/ 0 w 1"/>
                  <a:gd name="T1" fmla="*/ 0 h 1"/>
                  <a:gd name="T2" fmla="*/ 1 w 1"/>
                  <a:gd name="T3" fmla="*/ 1 h 1"/>
                  <a:gd name="T4" fmla="*/ 0 w 1"/>
                  <a:gd name="T5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" h="1">
                    <a:moveTo>
                      <a:pt x="0" y="0"/>
                    </a:moveTo>
                    <a:cubicBezTo>
                      <a:pt x="1" y="1"/>
                      <a:pt x="1" y="1"/>
                      <a:pt x="1" y="1"/>
                    </a:cubicBezTo>
                    <a:cubicBezTo>
                      <a:pt x="1" y="1"/>
                      <a:pt x="1" y="1"/>
                      <a:pt x="0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210" name="Freeform 2100">
                <a:extLst>
                  <a:ext uri="{FF2B5EF4-FFF2-40B4-BE49-F238E27FC236}">
                    <a16:creationId xmlns:a16="http://schemas.microsoft.com/office/drawing/2014/main" id="{C023041F-E85E-4F21-B949-E8840EBCEE3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950" y="1908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211" name="Freeform 2101">
                <a:extLst>
                  <a:ext uri="{FF2B5EF4-FFF2-40B4-BE49-F238E27FC236}">
                    <a16:creationId xmlns:a16="http://schemas.microsoft.com/office/drawing/2014/main" id="{C7CBAC9C-9577-4EE3-94F4-EFAE6ADEEEE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949" y="1907"/>
                <a:ext cx="1" cy="0"/>
              </a:xfrm>
              <a:custGeom>
                <a:avLst/>
                <a:gdLst>
                  <a:gd name="T0" fmla="*/ 1 w 1"/>
                  <a:gd name="T1" fmla="*/ 0 w 1"/>
                  <a:gd name="T2" fmla="*/ 1 w 1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1">
                    <a:moveTo>
                      <a:pt x="1" y="0"/>
                    </a:moveTo>
                    <a:cubicBezTo>
                      <a:pt x="1" y="0"/>
                      <a:pt x="0" y="0"/>
                      <a:pt x="0" y="0"/>
                    </a:cubicBezTo>
                    <a:cubicBezTo>
                      <a:pt x="0" y="0"/>
                      <a:pt x="1" y="0"/>
                      <a:pt x="1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212" name="Freeform 2102">
                <a:extLst>
                  <a:ext uri="{FF2B5EF4-FFF2-40B4-BE49-F238E27FC236}">
                    <a16:creationId xmlns:a16="http://schemas.microsoft.com/office/drawing/2014/main" id="{31441DF5-A45A-422F-98D1-48549FE3BB9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987" y="1858"/>
                <a:ext cx="1" cy="3"/>
              </a:xfrm>
              <a:custGeom>
                <a:avLst/>
                <a:gdLst>
                  <a:gd name="T0" fmla="*/ 2 w 2"/>
                  <a:gd name="T1" fmla="*/ 3 h 3"/>
                  <a:gd name="T2" fmla="*/ 0 w 2"/>
                  <a:gd name="T3" fmla="*/ 1 h 3"/>
                  <a:gd name="T4" fmla="*/ 0 w 2"/>
                  <a:gd name="T5" fmla="*/ 0 h 3"/>
                  <a:gd name="T6" fmla="*/ 1 w 2"/>
                  <a:gd name="T7" fmla="*/ 2 h 3"/>
                  <a:gd name="T8" fmla="*/ 2 w 2"/>
                  <a:gd name="T9" fmla="*/ 3 h 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" h="3">
                    <a:moveTo>
                      <a:pt x="2" y="3"/>
                    </a:moveTo>
                    <a:cubicBezTo>
                      <a:pt x="1" y="2"/>
                      <a:pt x="1" y="1"/>
                      <a:pt x="0" y="1"/>
                    </a:cubicBezTo>
                    <a:cubicBezTo>
                      <a:pt x="0" y="1"/>
                      <a:pt x="0" y="1"/>
                      <a:pt x="0" y="0"/>
                    </a:cubicBezTo>
                    <a:cubicBezTo>
                      <a:pt x="1" y="2"/>
                      <a:pt x="1" y="2"/>
                      <a:pt x="1" y="2"/>
                    </a:cubicBezTo>
                    <a:cubicBezTo>
                      <a:pt x="1" y="2"/>
                      <a:pt x="1" y="2"/>
                      <a:pt x="2" y="3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213" name="Freeform 2103">
                <a:extLst>
                  <a:ext uri="{FF2B5EF4-FFF2-40B4-BE49-F238E27FC236}">
                    <a16:creationId xmlns:a16="http://schemas.microsoft.com/office/drawing/2014/main" id="{A3367E35-86DC-40D4-9B8C-25C9CC224C0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948" y="1905"/>
                <a:ext cx="1" cy="1"/>
              </a:xfrm>
              <a:custGeom>
                <a:avLst/>
                <a:gdLst>
                  <a:gd name="T0" fmla="*/ 1 w 1"/>
                  <a:gd name="T1" fmla="*/ 1 h 1"/>
                  <a:gd name="T2" fmla="*/ 0 w 1"/>
                  <a:gd name="T3" fmla="*/ 0 h 1"/>
                  <a:gd name="T4" fmla="*/ 1 w 1"/>
                  <a:gd name="T5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" h="1">
                    <a:moveTo>
                      <a:pt x="1" y="1"/>
                    </a:moveTo>
                    <a:cubicBezTo>
                      <a:pt x="1" y="1"/>
                      <a:pt x="0" y="1"/>
                      <a:pt x="0" y="0"/>
                    </a:cubicBezTo>
                    <a:cubicBezTo>
                      <a:pt x="0" y="1"/>
                      <a:pt x="1" y="1"/>
                      <a:pt x="1" y="1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214" name="Freeform 2104">
                <a:extLst>
                  <a:ext uri="{FF2B5EF4-FFF2-40B4-BE49-F238E27FC236}">
                    <a16:creationId xmlns:a16="http://schemas.microsoft.com/office/drawing/2014/main" id="{23DDF22E-6EDE-4937-AC35-8262005F9B2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952" y="1905"/>
                <a:ext cx="1" cy="1"/>
              </a:xfrm>
              <a:custGeom>
                <a:avLst/>
                <a:gdLst>
                  <a:gd name="T0" fmla="*/ 1 w 1"/>
                  <a:gd name="T1" fmla="*/ 0 h 1"/>
                  <a:gd name="T2" fmla="*/ 0 w 1"/>
                  <a:gd name="T3" fmla="*/ 1 h 1"/>
                  <a:gd name="T4" fmla="*/ 1 w 1"/>
                  <a:gd name="T5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" h="1">
                    <a:moveTo>
                      <a:pt x="1" y="0"/>
                    </a:moveTo>
                    <a:cubicBezTo>
                      <a:pt x="0" y="1"/>
                      <a:pt x="0" y="1"/>
                      <a:pt x="0" y="1"/>
                    </a:cubicBezTo>
                    <a:cubicBezTo>
                      <a:pt x="0" y="1"/>
                      <a:pt x="0" y="1"/>
                      <a:pt x="1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215" name="Freeform 2105">
                <a:extLst>
                  <a:ext uri="{FF2B5EF4-FFF2-40B4-BE49-F238E27FC236}">
                    <a16:creationId xmlns:a16="http://schemas.microsoft.com/office/drawing/2014/main" id="{7B1825C8-7B31-463A-877C-FDC2056D7AA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42" y="1740"/>
                <a:ext cx="6" cy="4"/>
              </a:xfrm>
              <a:custGeom>
                <a:avLst/>
                <a:gdLst>
                  <a:gd name="T0" fmla="*/ 7 w 7"/>
                  <a:gd name="T1" fmla="*/ 3 h 4"/>
                  <a:gd name="T2" fmla="*/ 5 w 7"/>
                  <a:gd name="T3" fmla="*/ 0 h 4"/>
                  <a:gd name="T4" fmla="*/ 4 w 7"/>
                  <a:gd name="T5" fmla="*/ 0 h 4"/>
                  <a:gd name="T6" fmla="*/ 1 w 7"/>
                  <a:gd name="T7" fmla="*/ 0 h 4"/>
                  <a:gd name="T8" fmla="*/ 1 w 7"/>
                  <a:gd name="T9" fmla="*/ 4 h 4"/>
                  <a:gd name="T10" fmla="*/ 0 w 7"/>
                  <a:gd name="T11" fmla="*/ 4 h 4"/>
                  <a:gd name="T12" fmla="*/ 6 w 7"/>
                  <a:gd name="T13" fmla="*/ 3 h 4"/>
                  <a:gd name="T14" fmla="*/ 7 w 7"/>
                  <a:gd name="T15" fmla="*/ 3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7" h="4">
                    <a:moveTo>
                      <a:pt x="7" y="3"/>
                    </a:moveTo>
                    <a:cubicBezTo>
                      <a:pt x="7" y="2"/>
                      <a:pt x="6" y="1"/>
                      <a:pt x="5" y="0"/>
                    </a:cubicBezTo>
                    <a:cubicBezTo>
                      <a:pt x="5" y="0"/>
                      <a:pt x="5" y="0"/>
                      <a:pt x="4" y="0"/>
                    </a:cubicBezTo>
                    <a:cubicBezTo>
                      <a:pt x="3" y="0"/>
                      <a:pt x="2" y="0"/>
                      <a:pt x="1" y="0"/>
                    </a:cubicBezTo>
                    <a:cubicBezTo>
                      <a:pt x="1" y="1"/>
                      <a:pt x="1" y="3"/>
                      <a:pt x="1" y="4"/>
                    </a:cubicBezTo>
                    <a:cubicBezTo>
                      <a:pt x="1" y="4"/>
                      <a:pt x="0" y="4"/>
                      <a:pt x="0" y="4"/>
                    </a:cubicBezTo>
                    <a:cubicBezTo>
                      <a:pt x="2" y="4"/>
                      <a:pt x="5" y="4"/>
                      <a:pt x="6" y="3"/>
                    </a:cubicBezTo>
                    <a:cubicBezTo>
                      <a:pt x="7" y="3"/>
                      <a:pt x="7" y="3"/>
                      <a:pt x="7" y="3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</p:grpSp>
        <p:grpSp>
          <p:nvGrpSpPr>
            <p:cNvPr id="40" name="Group 39">
              <a:extLst>
                <a:ext uri="{FF2B5EF4-FFF2-40B4-BE49-F238E27FC236}">
                  <a16:creationId xmlns:a16="http://schemas.microsoft.com/office/drawing/2014/main" id="{47EBA122-8CCE-4BC3-B0E9-9809A7C7D8A8}"/>
                </a:ext>
              </a:extLst>
            </p:cNvPr>
            <p:cNvGrpSpPr/>
            <p:nvPr/>
          </p:nvGrpSpPr>
          <p:grpSpPr>
            <a:xfrm>
              <a:off x="2483751" y="2131396"/>
              <a:ext cx="2319277" cy="2066461"/>
              <a:chOff x="949845" y="1882014"/>
              <a:chExt cx="2319277" cy="2066461"/>
            </a:xfrm>
            <a:grpFill/>
          </p:grpSpPr>
          <p:sp>
            <p:nvSpPr>
              <p:cNvPr id="45" name="Freeform 2109">
                <a:extLst>
                  <a:ext uri="{FF2B5EF4-FFF2-40B4-BE49-F238E27FC236}">
                    <a16:creationId xmlns:a16="http://schemas.microsoft.com/office/drawing/2014/main" id="{CACB59C8-D896-4689-B3A1-EE748BF0DFE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18331" y="3809992"/>
                <a:ext cx="35310" cy="17985"/>
              </a:xfrm>
              <a:custGeom>
                <a:avLst/>
                <a:gdLst>
                  <a:gd name="T0" fmla="*/ 4 w 20"/>
                  <a:gd name="T1" fmla="*/ 1 h 11"/>
                  <a:gd name="T2" fmla="*/ 4 w 20"/>
                  <a:gd name="T3" fmla="*/ 1 h 11"/>
                  <a:gd name="T4" fmla="*/ 2 w 20"/>
                  <a:gd name="T5" fmla="*/ 2 h 11"/>
                  <a:gd name="T6" fmla="*/ 2 w 20"/>
                  <a:gd name="T7" fmla="*/ 2 h 11"/>
                  <a:gd name="T8" fmla="*/ 1 w 20"/>
                  <a:gd name="T9" fmla="*/ 3 h 11"/>
                  <a:gd name="T10" fmla="*/ 1 w 20"/>
                  <a:gd name="T11" fmla="*/ 3 h 11"/>
                  <a:gd name="T12" fmla="*/ 0 w 20"/>
                  <a:gd name="T13" fmla="*/ 5 h 11"/>
                  <a:gd name="T14" fmla="*/ 0 w 20"/>
                  <a:gd name="T15" fmla="*/ 5 h 11"/>
                  <a:gd name="T16" fmla="*/ 18 w 20"/>
                  <a:gd name="T17" fmla="*/ 11 h 11"/>
                  <a:gd name="T18" fmla="*/ 20 w 20"/>
                  <a:gd name="T19" fmla="*/ 10 h 11"/>
                  <a:gd name="T20" fmla="*/ 20 w 20"/>
                  <a:gd name="T21" fmla="*/ 10 h 11"/>
                  <a:gd name="T22" fmla="*/ 20 w 20"/>
                  <a:gd name="T23" fmla="*/ 9 h 11"/>
                  <a:gd name="T24" fmla="*/ 20 w 20"/>
                  <a:gd name="T25" fmla="*/ 8 h 11"/>
                  <a:gd name="T26" fmla="*/ 20 w 20"/>
                  <a:gd name="T27" fmla="*/ 8 h 11"/>
                  <a:gd name="T28" fmla="*/ 20 w 20"/>
                  <a:gd name="T29" fmla="*/ 7 h 11"/>
                  <a:gd name="T30" fmla="*/ 20 w 20"/>
                  <a:gd name="T31" fmla="*/ 7 h 11"/>
                  <a:gd name="T32" fmla="*/ 20 w 20"/>
                  <a:gd name="T33" fmla="*/ 6 h 11"/>
                  <a:gd name="T34" fmla="*/ 20 w 20"/>
                  <a:gd name="T35" fmla="*/ 6 h 11"/>
                  <a:gd name="T36" fmla="*/ 20 w 20"/>
                  <a:gd name="T37" fmla="*/ 6 h 11"/>
                  <a:gd name="T38" fmla="*/ 20 w 20"/>
                  <a:gd name="T39" fmla="*/ 5 h 11"/>
                  <a:gd name="T40" fmla="*/ 20 w 20"/>
                  <a:gd name="T41" fmla="*/ 5 h 11"/>
                  <a:gd name="T42" fmla="*/ 20 w 20"/>
                  <a:gd name="T43" fmla="*/ 5 h 11"/>
                  <a:gd name="T44" fmla="*/ 20 w 20"/>
                  <a:gd name="T45" fmla="*/ 5 h 11"/>
                  <a:gd name="T46" fmla="*/ 20 w 20"/>
                  <a:gd name="T47" fmla="*/ 5 h 11"/>
                  <a:gd name="T48" fmla="*/ 20 w 20"/>
                  <a:gd name="T49" fmla="*/ 5 h 11"/>
                  <a:gd name="T50" fmla="*/ 18 w 20"/>
                  <a:gd name="T51" fmla="*/ 5 h 11"/>
                  <a:gd name="T52" fmla="*/ 17 w 20"/>
                  <a:gd name="T53" fmla="*/ 5 h 11"/>
                  <a:gd name="T54" fmla="*/ 8 w 20"/>
                  <a:gd name="T55" fmla="*/ 2 h 11"/>
                  <a:gd name="T56" fmla="*/ 7 w 20"/>
                  <a:gd name="T57" fmla="*/ 1 h 11"/>
                  <a:gd name="T58" fmla="*/ 6 w 20"/>
                  <a:gd name="T59" fmla="*/ 1 h 11"/>
                  <a:gd name="T60" fmla="*/ 5 w 20"/>
                  <a:gd name="T61" fmla="*/ 0 h 11"/>
                  <a:gd name="T62" fmla="*/ 4 w 20"/>
                  <a:gd name="T63" fmla="*/ 1 h 11"/>
                  <a:gd name="T64" fmla="*/ 4 w 20"/>
                  <a:gd name="T65" fmla="*/ 1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20" h="11">
                    <a:moveTo>
                      <a:pt x="4" y="1"/>
                    </a:moveTo>
                    <a:cubicBezTo>
                      <a:pt x="4" y="1"/>
                      <a:pt x="4" y="1"/>
                      <a:pt x="4" y="1"/>
                    </a:cubicBezTo>
                    <a:cubicBezTo>
                      <a:pt x="4" y="1"/>
                      <a:pt x="3" y="2"/>
                      <a:pt x="2" y="2"/>
                    </a:cubicBezTo>
                    <a:cubicBezTo>
                      <a:pt x="2" y="2"/>
                      <a:pt x="2" y="2"/>
                      <a:pt x="2" y="2"/>
                    </a:cubicBezTo>
                    <a:cubicBezTo>
                      <a:pt x="2" y="3"/>
                      <a:pt x="2" y="3"/>
                      <a:pt x="1" y="3"/>
                    </a:cubicBezTo>
                    <a:cubicBezTo>
                      <a:pt x="1" y="3"/>
                      <a:pt x="1" y="3"/>
                      <a:pt x="1" y="3"/>
                    </a:cubicBezTo>
                    <a:cubicBezTo>
                      <a:pt x="1" y="4"/>
                      <a:pt x="0" y="4"/>
                      <a:pt x="0" y="5"/>
                    </a:cubicBezTo>
                    <a:cubicBezTo>
                      <a:pt x="0" y="5"/>
                      <a:pt x="0" y="5"/>
                      <a:pt x="0" y="5"/>
                    </a:cubicBezTo>
                    <a:cubicBezTo>
                      <a:pt x="5" y="8"/>
                      <a:pt x="15" y="11"/>
                      <a:pt x="18" y="11"/>
                    </a:cubicBezTo>
                    <a:cubicBezTo>
                      <a:pt x="19" y="11"/>
                      <a:pt x="19" y="10"/>
                      <a:pt x="20" y="10"/>
                    </a:cubicBezTo>
                    <a:cubicBezTo>
                      <a:pt x="20" y="10"/>
                      <a:pt x="20" y="10"/>
                      <a:pt x="20" y="10"/>
                    </a:cubicBezTo>
                    <a:cubicBezTo>
                      <a:pt x="20" y="9"/>
                      <a:pt x="20" y="9"/>
                      <a:pt x="20" y="9"/>
                    </a:cubicBezTo>
                    <a:cubicBezTo>
                      <a:pt x="20" y="9"/>
                      <a:pt x="20" y="8"/>
                      <a:pt x="20" y="8"/>
                    </a:cubicBezTo>
                    <a:cubicBezTo>
                      <a:pt x="20" y="8"/>
                      <a:pt x="20" y="8"/>
                      <a:pt x="20" y="8"/>
                    </a:cubicBezTo>
                    <a:cubicBezTo>
                      <a:pt x="20" y="8"/>
                      <a:pt x="20" y="7"/>
                      <a:pt x="20" y="7"/>
                    </a:cubicBezTo>
                    <a:cubicBezTo>
                      <a:pt x="20" y="7"/>
                      <a:pt x="20" y="7"/>
                      <a:pt x="20" y="7"/>
                    </a:cubicBezTo>
                    <a:cubicBezTo>
                      <a:pt x="20" y="7"/>
                      <a:pt x="20" y="6"/>
                      <a:pt x="20" y="6"/>
                    </a:cubicBezTo>
                    <a:cubicBezTo>
                      <a:pt x="20" y="6"/>
                      <a:pt x="20" y="6"/>
                      <a:pt x="20" y="6"/>
                    </a:cubicBezTo>
                    <a:cubicBezTo>
                      <a:pt x="20" y="6"/>
                      <a:pt x="20" y="6"/>
                      <a:pt x="20" y="6"/>
                    </a:cubicBezTo>
                    <a:cubicBezTo>
                      <a:pt x="20" y="6"/>
                      <a:pt x="20" y="6"/>
                      <a:pt x="20" y="5"/>
                    </a:cubicBezTo>
                    <a:cubicBezTo>
                      <a:pt x="20" y="5"/>
                      <a:pt x="20" y="5"/>
                      <a:pt x="20" y="5"/>
                    </a:cubicBezTo>
                    <a:cubicBezTo>
                      <a:pt x="20" y="5"/>
                      <a:pt x="20" y="5"/>
                      <a:pt x="20" y="5"/>
                    </a:cubicBezTo>
                    <a:cubicBezTo>
                      <a:pt x="20" y="5"/>
                      <a:pt x="20" y="5"/>
                      <a:pt x="20" y="5"/>
                    </a:cubicBezTo>
                    <a:cubicBezTo>
                      <a:pt x="20" y="5"/>
                      <a:pt x="20" y="5"/>
                      <a:pt x="20" y="5"/>
                    </a:cubicBezTo>
                    <a:cubicBezTo>
                      <a:pt x="20" y="5"/>
                      <a:pt x="20" y="5"/>
                      <a:pt x="20" y="5"/>
                    </a:cubicBezTo>
                    <a:cubicBezTo>
                      <a:pt x="20" y="5"/>
                      <a:pt x="19" y="5"/>
                      <a:pt x="18" y="5"/>
                    </a:cubicBezTo>
                    <a:cubicBezTo>
                      <a:pt x="17" y="5"/>
                      <a:pt x="17" y="5"/>
                      <a:pt x="17" y="5"/>
                    </a:cubicBezTo>
                    <a:cubicBezTo>
                      <a:pt x="15" y="5"/>
                      <a:pt x="12" y="5"/>
                      <a:pt x="8" y="2"/>
                    </a:cubicBezTo>
                    <a:cubicBezTo>
                      <a:pt x="8" y="2"/>
                      <a:pt x="7" y="2"/>
                      <a:pt x="7" y="1"/>
                    </a:cubicBezTo>
                    <a:cubicBezTo>
                      <a:pt x="6" y="1"/>
                      <a:pt x="6" y="1"/>
                      <a:pt x="6" y="1"/>
                    </a:cubicBezTo>
                    <a:cubicBezTo>
                      <a:pt x="6" y="1"/>
                      <a:pt x="5" y="1"/>
                      <a:pt x="5" y="0"/>
                    </a:cubicBezTo>
                    <a:cubicBezTo>
                      <a:pt x="5" y="1"/>
                      <a:pt x="5" y="1"/>
                      <a:pt x="4" y="1"/>
                    </a:cubicBezTo>
                    <a:cubicBezTo>
                      <a:pt x="4" y="1"/>
                      <a:pt x="4" y="1"/>
                      <a:pt x="4" y="1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46" name="Freeform 2110">
                <a:extLst>
                  <a:ext uri="{FF2B5EF4-FFF2-40B4-BE49-F238E27FC236}">
                    <a16:creationId xmlns:a16="http://schemas.microsoft.com/office/drawing/2014/main" id="{35DB764E-CE46-465C-A07A-E533AEC0DC6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33198" y="3777619"/>
                <a:ext cx="111504" cy="53955"/>
              </a:xfrm>
              <a:custGeom>
                <a:avLst/>
                <a:gdLst>
                  <a:gd name="T0" fmla="*/ 60 w 63"/>
                  <a:gd name="T1" fmla="*/ 7 h 32"/>
                  <a:gd name="T2" fmla="*/ 52 w 63"/>
                  <a:gd name="T3" fmla="*/ 3 h 32"/>
                  <a:gd name="T4" fmla="*/ 43 w 63"/>
                  <a:gd name="T5" fmla="*/ 0 h 32"/>
                  <a:gd name="T6" fmla="*/ 30 w 63"/>
                  <a:gd name="T7" fmla="*/ 3 h 32"/>
                  <a:gd name="T8" fmla="*/ 20 w 63"/>
                  <a:gd name="T9" fmla="*/ 3 h 32"/>
                  <a:gd name="T10" fmla="*/ 9 w 63"/>
                  <a:gd name="T11" fmla="*/ 4 h 32"/>
                  <a:gd name="T12" fmla="*/ 7 w 63"/>
                  <a:gd name="T13" fmla="*/ 6 h 32"/>
                  <a:gd name="T14" fmla="*/ 6 w 63"/>
                  <a:gd name="T15" fmla="*/ 7 h 32"/>
                  <a:gd name="T16" fmla="*/ 3 w 63"/>
                  <a:gd name="T17" fmla="*/ 10 h 32"/>
                  <a:gd name="T18" fmla="*/ 0 w 63"/>
                  <a:gd name="T19" fmla="*/ 15 h 32"/>
                  <a:gd name="T20" fmla="*/ 0 w 63"/>
                  <a:gd name="T21" fmla="*/ 16 h 32"/>
                  <a:gd name="T22" fmla="*/ 0 w 63"/>
                  <a:gd name="T23" fmla="*/ 17 h 32"/>
                  <a:gd name="T24" fmla="*/ 1 w 63"/>
                  <a:gd name="T25" fmla="*/ 17 h 32"/>
                  <a:gd name="T26" fmla="*/ 3 w 63"/>
                  <a:gd name="T27" fmla="*/ 18 h 32"/>
                  <a:gd name="T28" fmla="*/ 9 w 63"/>
                  <a:gd name="T29" fmla="*/ 20 h 32"/>
                  <a:gd name="T30" fmla="*/ 10 w 63"/>
                  <a:gd name="T31" fmla="*/ 20 h 32"/>
                  <a:gd name="T32" fmla="*/ 16 w 63"/>
                  <a:gd name="T33" fmla="*/ 22 h 32"/>
                  <a:gd name="T34" fmla="*/ 16 w 63"/>
                  <a:gd name="T35" fmla="*/ 22 h 32"/>
                  <a:gd name="T36" fmla="*/ 16 w 63"/>
                  <a:gd name="T37" fmla="*/ 23 h 32"/>
                  <a:gd name="T38" fmla="*/ 16 w 63"/>
                  <a:gd name="T39" fmla="*/ 23 h 32"/>
                  <a:gd name="T40" fmla="*/ 16 w 63"/>
                  <a:gd name="T41" fmla="*/ 24 h 32"/>
                  <a:gd name="T42" fmla="*/ 16 w 63"/>
                  <a:gd name="T43" fmla="*/ 25 h 32"/>
                  <a:gd name="T44" fmla="*/ 16 w 63"/>
                  <a:gd name="T45" fmla="*/ 25 h 32"/>
                  <a:gd name="T46" fmla="*/ 16 w 63"/>
                  <a:gd name="T47" fmla="*/ 27 h 32"/>
                  <a:gd name="T48" fmla="*/ 16 w 63"/>
                  <a:gd name="T49" fmla="*/ 27 h 32"/>
                  <a:gd name="T50" fmla="*/ 18 w 63"/>
                  <a:gd name="T51" fmla="*/ 29 h 32"/>
                  <a:gd name="T52" fmla="*/ 20 w 63"/>
                  <a:gd name="T53" fmla="*/ 32 h 32"/>
                  <a:gd name="T54" fmla="*/ 21 w 63"/>
                  <a:gd name="T55" fmla="*/ 32 h 32"/>
                  <a:gd name="T56" fmla="*/ 24 w 63"/>
                  <a:gd name="T57" fmla="*/ 30 h 32"/>
                  <a:gd name="T58" fmla="*/ 24 w 63"/>
                  <a:gd name="T59" fmla="*/ 29 h 32"/>
                  <a:gd name="T60" fmla="*/ 24 w 63"/>
                  <a:gd name="T61" fmla="*/ 24 h 32"/>
                  <a:gd name="T62" fmla="*/ 29 w 63"/>
                  <a:gd name="T63" fmla="*/ 21 h 32"/>
                  <a:gd name="T64" fmla="*/ 40 w 63"/>
                  <a:gd name="T65" fmla="*/ 18 h 32"/>
                  <a:gd name="T66" fmla="*/ 47 w 63"/>
                  <a:gd name="T67" fmla="*/ 13 h 32"/>
                  <a:gd name="T68" fmla="*/ 50 w 63"/>
                  <a:gd name="T69" fmla="*/ 13 h 32"/>
                  <a:gd name="T70" fmla="*/ 52 w 63"/>
                  <a:gd name="T71" fmla="*/ 14 h 32"/>
                  <a:gd name="T72" fmla="*/ 54 w 63"/>
                  <a:gd name="T73" fmla="*/ 12 h 32"/>
                  <a:gd name="T74" fmla="*/ 56 w 63"/>
                  <a:gd name="T75" fmla="*/ 11 h 32"/>
                  <a:gd name="T76" fmla="*/ 56 w 63"/>
                  <a:gd name="T77" fmla="*/ 11 h 32"/>
                  <a:gd name="T78" fmla="*/ 58 w 63"/>
                  <a:gd name="T79" fmla="*/ 10 h 32"/>
                  <a:gd name="T80" fmla="*/ 58 w 63"/>
                  <a:gd name="T81" fmla="*/ 10 h 32"/>
                  <a:gd name="T82" fmla="*/ 60 w 63"/>
                  <a:gd name="T83" fmla="*/ 9 h 32"/>
                  <a:gd name="T84" fmla="*/ 61 w 63"/>
                  <a:gd name="T85" fmla="*/ 9 h 32"/>
                  <a:gd name="T86" fmla="*/ 63 w 63"/>
                  <a:gd name="T87" fmla="*/ 9 h 32"/>
                  <a:gd name="T88" fmla="*/ 63 w 63"/>
                  <a:gd name="T89" fmla="*/ 9 h 32"/>
                  <a:gd name="T90" fmla="*/ 60 w 63"/>
                  <a:gd name="T91" fmla="*/ 7 h 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</a:cxnLst>
                <a:rect l="0" t="0" r="r" b="b"/>
                <a:pathLst>
                  <a:path w="63" h="32">
                    <a:moveTo>
                      <a:pt x="60" y="7"/>
                    </a:moveTo>
                    <a:cubicBezTo>
                      <a:pt x="57" y="6"/>
                      <a:pt x="54" y="5"/>
                      <a:pt x="52" y="3"/>
                    </a:cubicBezTo>
                    <a:cubicBezTo>
                      <a:pt x="50" y="1"/>
                      <a:pt x="47" y="0"/>
                      <a:pt x="43" y="0"/>
                    </a:cubicBezTo>
                    <a:cubicBezTo>
                      <a:pt x="37" y="0"/>
                      <a:pt x="31" y="2"/>
                      <a:pt x="30" y="3"/>
                    </a:cubicBezTo>
                    <a:cubicBezTo>
                      <a:pt x="27" y="4"/>
                      <a:pt x="23" y="4"/>
                      <a:pt x="20" y="3"/>
                    </a:cubicBezTo>
                    <a:cubicBezTo>
                      <a:pt x="16" y="3"/>
                      <a:pt x="12" y="2"/>
                      <a:pt x="9" y="4"/>
                    </a:cubicBezTo>
                    <a:cubicBezTo>
                      <a:pt x="9" y="5"/>
                      <a:pt x="8" y="5"/>
                      <a:pt x="7" y="6"/>
                    </a:cubicBezTo>
                    <a:cubicBezTo>
                      <a:pt x="7" y="6"/>
                      <a:pt x="7" y="7"/>
                      <a:pt x="6" y="7"/>
                    </a:cubicBezTo>
                    <a:cubicBezTo>
                      <a:pt x="5" y="8"/>
                      <a:pt x="4" y="9"/>
                      <a:pt x="3" y="10"/>
                    </a:cubicBezTo>
                    <a:cubicBezTo>
                      <a:pt x="1" y="12"/>
                      <a:pt x="0" y="14"/>
                      <a:pt x="0" y="15"/>
                    </a:cubicBezTo>
                    <a:cubicBezTo>
                      <a:pt x="0" y="16"/>
                      <a:pt x="0" y="16"/>
                      <a:pt x="0" y="16"/>
                    </a:cubicBezTo>
                    <a:cubicBezTo>
                      <a:pt x="0" y="16"/>
                      <a:pt x="0" y="16"/>
                      <a:pt x="0" y="17"/>
                    </a:cubicBezTo>
                    <a:cubicBezTo>
                      <a:pt x="0" y="17"/>
                      <a:pt x="0" y="17"/>
                      <a:pt x="1" y="17"/>
                    </a:cubicBezTo>
                    <a:cubicBezTo>
                      <a:pt x="1" y="17"/>
                      <a:pt x="2" y="18"/>
                      <a:pt x="3" y="18"/>
                    </a:cubicBezTo>
                    <a:cubicBezTo>
                      <a:pt x="5" y="19"/>
                      <a:pt x="7" y="20"/>
                      <a:pt x="9" y="20"/>
                    </a:cubicBezTo>
                    <a:cubicBezTo>
                      <a:pt x="10" y="20"/>
                      <a:pt x="10" y="20"/>
                      <a:pt x="10" y="20"/>
                    </a:cubicBezTo>
                    <a:cubicBezTo>
                      <a:pt x="12" y="20"/>
                      <a:pt x="14" y="20"/>
                      <a:pt x="16" y="22"/>
                    </a:cubicBezTo>
                    <a:cubicBezTo>
                      <a:pt x="16" y="22"/>
                      <a:pt x="16" y="22"/>
                      <a:pt x="16" y="22"/>
                    </a:cubicBezTo>
                    <a:cubicBezTo>
                      <a:pt x="16" y="22"/>
                      <a:pt x="16" y="22"/>
                      <a:pt x="16" y="23"/>
                    </a:cubicBezTo>
                    <a:cubicBezTo>
                      <a:pt x="16" y="23"/>
                      <a:pt x="16" y="23"/>
                      <a:pt x="16" y="23"/>
                    </a:cubicBezTo>
                    <a:cubicBezTo>
                      <a:pt x="16" y="24"/>
                      <a:pt x="16" y="24"/>
                      <a:pt x="16" y="24"/>
                    </a:cubicBezTo>
                    <a:cubicBezTo>
                      <a:pt x="16" y="24"/>
                      <a:pt x="16" y="25"/>
                      <a:pt x="16" y="25"/>
                    </a:cubicBezTo>
                    <a:cubicBezTo>
                      <a:pt x="16" y="25"/>
                      <a:pt x="16" y="25"/>
                      <a:pt x="16" y="25"/>
                    </a:cubicBezTo>
                    <a:cubicBezTo>
                      <a:pt x="16" y="26"/>
                      <a:pt x="16" y="27"/>
                      <a:pt x="16" y="27"/>
                    </a:cubicBezTo>
                    <a:cubicBezTo>
                      <a:pt x="16" y="27"/>
                      <a:pt x="16" y="27"/>
                      <a:pt x="16" y="27"/>
                    </a:cubicBezTo>
                    <a:cubicBezTo>
                      <a:pt x="17" y="28"/>
                      <a:pt x="18" y="28"/>
                      <a:pt x="18" y="29"/>
                    </a:cubicBezTo>
                    <a:cubicBezTo>
                      <a:pt x="20" y="30"/>
                      <a:pt x="20" y="31"/>
                      <a:pt x="20" y="32"/>
                    </a:cubicBezTo>
                    <a:cubicBezTo>
                      <a:pt x="21" y="32"/>
                      <a:pt x="21" y="32"/>
                      <a:pt x="21" y="32"/>
                    </a:cubicBezTo>
                    <a:cubicBezTo>
                      <a:pt x="22" y="31"/>
                      <a:pt x="23" y="30"/>
                      <a:pt x="24" y="30"/>
                    </a:cubicBezTo>
                    <a:cubicBezTo>
                      <a:pt x="24" y="30"/>
                      <a:pt x="24" y="29"/>
                      <a:pt x="24" y="29"/>
                    </a:cubicBezTo>
                    <a:cubicBezTo>
                      <a:pt x="23" y="28"/>
                      <a:pt x="23" y="26"/>
                      <a:pt x="24" y="24"/>
                    </a:cubicBezTo>
                    <a:cubicBezTo>
                      <a:pt x="25" y="22"/>
                      <a:pt x="27" y="21"/>
                      <a:pt x="29" y="21"/>
                    </a:cubicBezTo>
                    <a:cubicBezTo>
                      <a:pt x="36" y="21"/>
                      <a:pt x="39" y="20"/>
                      <a:pt x="40" y="18"/>
                    </a:cubicBezTo>
                    <a:cubicBezTo>
                      <a:pt x="40" y="15"/>
                      <a:pt x="43" y="13"/>
                      <a:pt x="47" y="13"/>
                    </a:cubicBezTo>
                    <a:cubicBezTo>
                      <a:pt x="48" y="13"/>
                      <a:pt x="49" y="13"/>
                      <a:pt x="50" y="13"/>
                    </a:cubicBezTo>
                    <a:cubicBezTo>
                      <a:pt x="51" y="14"/>
                      <a:pt x="52" y="14"/>
                      <a:pt x="52" y="14"/>
                    </a:cubicBezTo>
                    <a:cubicBezTo>
                      <a:pt x="53" y="14"/>
                      <a:pt x="54" y="13"/>
                      <a:pt x="54" y="12"/>
                    </a:cubicBezTo>
                    <a:cubicBezTo>
                      <a:pt x="55" y="12"/>
                      <a:pt x="55" y="12"/>
                      <a:pt x="56" y="11"/>
                    </a:cubicBezTo>
                    <a:cubicBezTo>
                      <a:pt x="56" y="11"/>
                      <a:pt x="56" y="11"/>
                      <a:pt x="56" y="11"/>
                    </a:cubicBezTo>
                    <a:cubicBezTo>
                      <a:pt x="57" y="11"/>
                      <a:pt x="57" y="11"/>
                      <a:pt x="58" y="10"/>
                    </a:cubicBezTo>
                    <a:cubicBezTo>
                      <a:pt x="58" y="10"/>
                      <a:pt x="58" y="10"/>
                      <a:pt x="58" y="10"/>
                    </a:cubicBezTo>
                    <a:cubicBezTo>
                      <a:pt x="59" y="10"/>
                      <a:pt x="60" y="10"/>
                      <a:pt x="60" y="9"/>
                    </a:cubicBezTo>
                    <a:cubicBezTo>
                      <a:pt x="60" y="9"/>
                      <a:pt x="60" y="9"/>
                      <a:pt x="61" y="9"/>
                    </a:cubicBezTo>
                    <a:cubicBezTo>
                      <a:pt x="61" y="9"/>
                      <a:pt x="62" y="9"/>
                      <a:pt x="63" y="9"/>
                    </a:cubicBezTo>
                    <a:cubicBezTo>
                      <a:pt x="63" y="9"/>
                      <a:pt x="63" y="9"/>
                      <a:pt x="63" y="9"/>
                    </a:cubicBezTo>
                    <a:cubicBezTo>
                      <a:pt x="62" y="8"/>
                      <a:pt x="61" y="8"/>
                      <a:pt x="60" y="7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47" name="Freeform 2111">
                <a:extLst>
                  <a:ext uri="{FF2B5EF4-FFF2-40B4-BE49-F238E27FC236}">
                    <a16:creationId xmlns:a16="http://schemas.microsoft.com/office/drawing/2014/main" id="{64C55524-A188-4172-BFB7-93C92B4B925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61074" y="3815387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48" name="Freeform 2112">
                <a:extLst>
                  <a:ext uri="{FF2B5EF4-FFF2-40B4-BE49-F238E27FC236}">
                    <a16:creationId xmlns:a16="http://schemas.microsoft.com/office/drawing/2014/main" id="{FA70D3C0-5A70-4000-BD99-E3BBA967A4E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61074" y="3818984"/>
                <a:ext cx="0" cy="3597"/>
              </a:xfrm>
              <a:custGeom>
                <a:avLst/>
                <a:gdLst>
                  <a:gd name="T0" fmla="*/ 0 h 2"/>
                  <a:gd name="T1" fmla="*/ 2 h 2"/>
                  <a:gd name="T2" fmla="*/ 0 h 2"/>
                </a:gdLst>
                <a:ahLst/>
                <a:cxnLst>
                  <a:cxn ang="0">
                    <a:pos x="0" y="T0"/>
                  </a:cxn>
                  <a:cxn ang="0">
                    <a:pos x="0" y="T1"/>
                  </a:cxn>
                  <a:cxn ang="0">
                    <a:pos x="0" y="T2"/>
                  </a:cxn>
                </a:cxnLst>
                <a:rect l="0" t="0" r="r" b="b"/>
                <a:pathLst>
                  <a:path h="2">
                    <a:moveTo>
                      <a:pt x="0" y="0"/>
                    </a:moveTo>
                    <a:cubicBezTo>
                      <a:pt x="0" y="1"/>
                      <a:pt x="0" y="1"/>
                      <a:pt x="0" y="2"/>
                    </a:cubicBezTo>
                    <a:cubicBezTo>
                      <a:pt x="0" y="2"/>
                      <a:pt x="0" y="1"/>
                      <a:pt x="0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49" name="Freeform 2113">
                <a:extLst>
                  <a:ext uri="{FF2B5EF4-FFF2-40B4-BE49-F238E27FC236}">
                    <a16:creationId xmlns:a16="http://schemas.microsoft.com/office/drawing/2014/main" id="{B30C3953-99EF-4351-B370-B9EE1190BC0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61074" y="3815387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50" name="Freeform 2114">
                <a:extLst>
                  <a:ext uri="{FF2B5EF4-FFF2-40B4-BE49-F238E27FC236}">
                    <a16:creationId xmlns:a16="http://schemas.microsoft.com/office/drawing/2014/main" id="{8B48CB48-07D2-43F3-A1B8-D23F426DDDC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61074" y="3817185"/>
                <a:ext cx="0" cy="1798"/>
              </a:xfrm>
              <a:custGeom>
                <a:avLst/>
                <a:gdLst>
                  <a:gd name="T0" fmla="*/ 1 h 1"/>
                  <a:gd name="T1" fmla="*/ 0 h 1"/>
                  <a:gd name="T2" fmla="*/ 1 h 1"/>
                </a:gdLst>
                <a:ahLst/>
                <a:cxnLst>
                  <a:cxn ang="0">
                    <a:pos x="0" y="T0"/>
                  </a:cxn>
                  <a:cxn ang="0">
                    <a:pos x="0" y="T1"/>
                  </a:cxn>
                  <a:cxn ang="0">
                    <a:pos x="0" y="T2"/>
                  </a:cxn>
                </a:cxnLst>
                <a:rect l="0" t="0" r="r" b="b"/>
                <a:pathLst>
                  <a:path h="1">
                    <a:moveTo>
                      <a:pt x="0" y="1"/>
                    </a:moveTo>
                    <a:cubicBezTo>
                      <a:pt x="0" y="1"/>
                      <a:pt x="0" y="0"/>
                      <a:pt x="0" y="0"/>
                    </a:cubicBezTo>
                    <a:cubicBezTo>
                      <a:pt x="0" y="0"/>
                      <a:pt x="0" y="1"/>
                      <a:pt x="0" y="1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51" name="Freeform 2115">
                <a:extLst>
                  <a:ext uri="{FF2B5EF4-FFF2-40B4-BE49-F238E27FC236}">
                    <a16:creationId xmlns:a16="http://schemas.microsoft.com/office/drawing/2014/main" id="{5AA53F99-ABDF-4FD2-9359-EB99E1D7B98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33198" y="3806395"/>
                <a:ext cx="1858" cy="0"/>
              </a:xfrm>
              <a:custGeom>
                <a:avLst/>
                <a:gdLst>
                  <a:gd name="T0" fmla="*/ 1 w 1"/>
                  <a:gd name="T1" fmla="*/ 0 w 1"/>
                  <a:gd name="T2" fmla="*/ 1 w 1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1">
                    <a:moveTo>
                      <a:pt x="1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1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52" name="Freeform 2116">
                <a:extLst>
                  <a:ext uri="{FF2B5EF4-FFF2-40B4-BE49-F238E27FC236}">
                    <a16:creationId xmlns:a16="http://schemas.microsoft.com/office/drawing/2014/main" id="{38BAFDBA-4C28-4971-BC15-DDFF462ED73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975679" y="3430511"/>
                <a:ext cx="600262" cy="359697"/>
              </a:xfrm>
              <a:custGeom>
                <a:avLst/>
                <a:gdLst>
                  <a:gd name="T0" fmla="*/ 321 w 338"/>
                  <a:gd name="T1" fmla="*/ 169 h 209"/>
                  <a:gd name="T2" fmla="*/ 322 w 338"/>
                  <a:gd name="T3" fmla="*/ 170 h 209"/>
                  <a:gd name="T4" fmla="*/ 325 w 338"/>
                  <a:gd name="T5" fmla="*/ 171 h 209"/>
                  <a:gd name="T6" fmla="*/ 329 w 338"/>
                  <a:gd name="T7" fmla="*/ 154 h 209"/>
                  <a:gd name="T8" fmla="*/ 337 w 338"/>
                  <a:gd name="T9" fmla="*/ 137 h 209"/>
                  <a:gd name="T10" fmla="*/ 312 w 338"/>
                  <a:gd name="T11" fmla="*/ 138 h 209"/>
                  <a:gd name="T12" fmla="*/ 291 w 338"/>
                  <a:gd name="T13" fmla="*/ 167 h 209"/>
                  <a:gd name="T14" fmla="*/ 277 w 338"/>
                  <a:gd name="T15" fmla="*/ 170 h 209"/>
                  <a:gd name="T16" fmla="*/ 245 w 338"/>
                  <a:gd name="T17" fmla="*/ 173 h 209"/>
                  <a:gd name="T18" fmla="*/ 231 w 338"/>
                  <a:gd name="T19" fmla="*/ 156 h 209"/>
                  <a:gd name="T20" fmla="*/ 214 w 338"/>
                  <a:gd name="T21" fmla="*/ 118 h 209"/>
                  <a:gd name="T22" fmla="*/ 218 w 338"/>
                  <a:gd name="T23" fmla="*/ 84 h 209"/>
                  <a:gd name="T24" fmla="*/ 217 w 338"/>
                  <a:gd name="T25" fmla="*/ 83 h 209"/>
                  <a:gd name="T26" fmla="*/ 201 w 338"/>
                  <a:gd name="T27" fmla="*/ 78 h 209"/>
                  <a:gd name="T28" fmla="*/ 195 w 338"/>
                  <a:gd name="T29" fmla="*/ 66 h 209"/>
                  <a:gd name="T30" fmla="*/ 182 w 338"/>
                  <a:gd name="T31" fmla="*/ 46 h 209"/>
                  <a:gd name="T32" fmla="*/ 157 w 338"/>
                  <a:gd name="T33" fmla="*/ 45 h 209"/>
                  <a:gd name="T34" fmla="*/ 145 w 338"/>
                  <a:gd name="T35" fmla="*/ 41 h 209"/>
                  <a:gd name="T36" fmla="*/ 130 w 338"/>
                  <a:gd name="T37" fmla="*/ 23 h 209"/>
                  <a:gd name="T38" fmla="*/ 64 w 338"/>
                  <a:gd name="T39" fmla="*/ 17 h 209"/>
                  <a:gd name="T40" fmla="*/ 0 w 338"/>
                  <a:gd name="T41" fmla="*/ 3 h 209"/>
                  <a:gd name="T42" fmla="*/ 28 w 338"/>
                  <a:gd name="T43" fmla="*/ 42 h 209"/>
                  <a:gd name="T44" fmla="*/ 26 w 338"/>
                  <a:gd name="T45" fmla="*/ 61 h 209"/>
                  <a:gd name="T46" fmla="*/ 51 w 338"/>
                  <a:gd name="T47" fmla="*/ 76 h 209"/>
                  <a:gd name="T48" fmla="*/ 67 w 338"/>
                  <a:gd name="T49" fmla="*/ 102 h 209"/>
                  <a:gd name="T50" fmla="*/ 79 w 338"/>
                  <a:gd name="T51" fmla="*/ 105 h 209"/>
                  <a:gd name="T52" fmla="*/ 67 w 338"/>
                  <a:gd name="T53" fmla="*/ 93 h 209"/>
                  <a:gd name="T54" fmla="*/ 39 w 338"/>
                  <a:gd name="T55" fmla="*/ 48 h 209"/>
                  <a:gd name="T56" fmla="*/ 36 w 338"/>
                  <a:gd name="T57" fmla="*/ 40 h 209"/>
                  <a:gd name="T58" fmla="*/ 20 w 338"/>
                  <a:gd name="T59" fmla="*/ 8 h 209"/>
                  <a:gd name="T60" fmla="*/ 32 w 338"/>
                  <a:gd name="T61" fmla="*/ 9 h 209"/>
                  <a:gd name="T62" fmla="*/ 45 w 338"/>
                  <a:gd name="T63" fmla="*/ 18 h 209"/>
                  <a:gd name="T64" fmla="*/ 50 w 338"/>
                  <a:gd name="T65" fmla="*/ 45 h 209"/>
                  <a:gd name="T66" fmla="*/ 68 w 338"/>
                  <a:gd name="T67" fmla="*/ 54 h 209"/>
                  <a:gd name="T68" fmla="*/ 84 w 338"/>
                  <a:gd name="T69" fmla="*/ 70 h 209"/>
                  <a:gd name="T70" fmla="*/ 93 w 338"/>
                  <a:gd name="T71" fmla="*/ 86 h 209"/>
                  <a:gd name="T72" fmla="*/ 133 w 338"/>
                  <a:gd name="T73" fmla="*/ 133 h 209"/>
                  <a:gd name="T74" fmla="*/ 133 w 338"/>
                  <a:gd name="T75" fmla="*/ 146 h 209"/>
                  <a:gd name="T76" fmla="*/ 151 w 338"/>
                  <a:gd name="T77" fmla="*/ 169 h 209"/>
                  <a:gd name="T78" fmla="*/ 180 w 338"/>
                  <a:gd name="T79" fmla="*/ 181 h 209"/>
                  <a:gd name="T80" fmla="*/ 248 w 338"/>
                  <a:gd name="T81" fmla="*/ 196 h 209"/>
                  <a:gd name="T82" fmla="*/ 276 w 338"/>
                  <a:gd name="T83" fmla="*/ 205 h 209"/>
                  <a:gd name="T84" fmla="*/ 278 w 338"/>
                  <a:gd name="T85" fmla="*/ 203 h 209"/>
                  <a:gd name="T86" fmla="*/ 279 w 338"/>
                  <a:gd name="T87" fmla="*/ 201 h 209"/>
                  <a:gd name="T88" fmla="*/ 280 w 338"/>
                  <a:gd name="T89" fmla="*/ 199 h 209"/>
                  <a:gd name="T90" fmla="*/ 281 w 338"/>
                  <a:gd name="T91" fmla="*/ 198 h 209"/>
                  <a:gd name="T92" fmla="*/ 282 w 338"/>
                  <a:gd name="T93" fmla="*/ 198 h 209"/>
                  <a:gd name="T94" fmla="*/ 282 w 338"/>
                  <a:gd name="T95" fmla="*/ 198 h 209"/>
                  <a:gd name="T96" fmla="*/ 286 w 338"/>
                  <a:gd name="T97" fmla="*/ 197 h 209"/>
                  <a:gd name="T98" fmla="*/ 292 w 338"/>
                  <a:gd name="T99" fmla="*/ 193 h 209"/>
                  <a:gd name="T100" fmla="*/ 288 w 338"/>
                  <a:gd name="T101" fmla="*/ 185 h 209"/>
                  <a:gd name="T102" fmla="*/ 296 w 338"/>
                  <a:gd name="T103" fmla="*/ 176 h 209"/>
                  <a:gd name="T104" fmla="*/ 308 w 338"/>
                  <a:gd name="T105" fmla="*/ 177 h 20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</a:cxnLst>
                <a:rect l="0" t="0" r="r" b="b"/>
                <a:pathLst>
                  <a:path w="338" h="209">
                    <a:moveTo>
                      <a:pt x="312" y="177"/>
                    </a:moveTo>
                    <a:cubicBezTo>
                      <a:pt x="313" y="177"/>
                      <a:pt x="313" y="177"/>
                      <a:pt x="313" y="177"/>
                    </a:cubicBezTo>
                    <a:cubicBezTo>
                      <a:pt x="313" y="176"/>
                      <a:pt x="314" y="176"/>
                      <a:pt x="314" y="175"/>
                    </a:cubicBezTo>
                    <a:cubicBezTo>
                      <a:pt x="316" y="173"/>
                      <a:pt x="318" y="170"/>
                      <a:pt x="321" y="169"/>
                    </a:cubicBezTo>
                    <a:cubicBezTo>
                      <a:pt x="321" y="169"/>
                      <a:pt x="321" y="169"/>
                      <a:pt x="321" y="169"/>
                    </a:cubicBezTo>
                    <a:cubicBezTo>
                      <a:pt x="321" y="169"/>
                      <a:pt x="321" y="169"/>
                      <a:pt x="321" y="169"/>
                    </a:cubicBezTo>
                    <a:cubicBezTo>
                      <a:pt x="321" y="169"/>
                      <a:pt x="321" y="169"/>
                      <a:pt x="321" y="169"/>
                    </a:cubicBezTo>
                    <a:cubicBezTo>
                      <a:pt x="321" y="169"/>
                      <a:pt x="322" y="170"/>
                      <a:pt x="322" y="170"/>
                    </a:cubicBezTo>
                    <a:cubicBezTo>
                      <a:pt x="323" y="170"/>
                      <a:pt x="323" y="170"/>
                      <a:pt x="323" y="170"/>
                    </a:cubicBezTo>
                    <a:cubicBezTo>
                      <a:pt x="323" y="170"/>
                      <a:pt x="323" y="170"/>
                      <a:pt x="324" y="170"/>
                    </a:cubicBezTo>
                    <a:cubicBezTo>
                      <a:pt x="324" y="170"/>
                      <a:pt x="324" y="170"/>
                      <a:pt x="324" y="171"/>
                    </a:cubicBezTo>
                    <a:cubicBezTo>
                      <a:pt x="325" y="171"/>
                      <a:pt x="325" y="171"/>
                      <a:pt x="325" y="171"/>
                    </a:cubicBezTo>
                    <a:cubicBezTo>
                      <a:pt x="326" y="171"/>
                      <a:pt x="326" y="172"/>
                      <a:pt x="326" y="172"/>
                    </a:cubicBezTo>
                    <a:cubicBezTo>
                      <a:pt x="326" y="172"/>
                      <a:pt x="326" y="172"/>
                      <a:pt x="326" y="172"/>
                    </a:cubicBezTo>
                    <a:cubicBezTo>
                      <a:pt x="328" y="169"/>
                      <a:pt x="329" y="163"/>
                      <a:pt x="329" y="159"/>
                    </a:cubicBezTo>
                    <a:cubicBezTo>
                      <a:pt x="330" y="157"/>
                      <a:pt x="330" y="155"/>
                      <a:pt x="329" y="154"/>
                    </a:cubicBezTo>
                    <a:cubicBezTo>
                      <a:pt x="329" y="151"/>
                      <a:pt x="329" y="148"/>
                      <a:pt x="332" y="145"/>
                    </a:cubicBezTo>
                    <a:cubicBezTo>
                      <a:pt x="333" y="144"/>
                      <a:pt x="334" y="143"/>
                      <a:pt x="335" y="142"/>
                    </a:cubicBezTo>
                    <a:cubicBezTo>
                      <a:pt x="337" y="141"/>
                      <a:pt x="338" y="140"/>
                      <a:pt x="338" y="138"/>
                    </a:cubicBezTo>
                    <a:cubicBezTo>
                      <a:pt x="338" y="137"/>
                      <a:pt x="337" y="137"/>
                      <a:pt x="337" y="137"/>
                    </a:cubicBezTo>
                    <a:cubicBezTo>
                      <a:pt x="337" y="137"/>
                      <a:pt x="336" y="137"/>
                      <a:pt x="336" y="137"/>
                    </a:cubicBezTo>
                    <a:cubicBezTo>
                      <a:pt x="334" y="138"/>
                      <a:pt x="331" y="138"/>
                      <a:pt x="329" y="137"/>
                    </a:cubicBezTo>
                    <a:cubicBezTo>
                      <a:pt x="327" y="135"/>
                      <a:pt x="324" y="136"/>
                      <a:pt x="319" y="137"/>
                    </a:cubicBezTo>
                    <a:cubicBezTo>
                      <a:pt x="317" y="137"/>
                      <a:pt x="315" y="137"/>
                      <a:pt x="312" y="138"/>
                    </a:cubicBezTo>
                    <a:cubicBezTo>
                      <a:pt x="300" y="139"/>
                      <a:pt x="299" y="145"/>
                      <a:pt x="300" y="149"/>
                    </a:cubicBezTo>
                    <a:cubicBezTo>
                      <a:pt x="300" y="153"/>
                      <a:pt x="299" y="154"/>
                      <a:pt x="297" y="156"/>
                    </a:cubicBezTo>
                    <a:cubicBezTo>
                      <a:pt x="297" y="156"/>
                      <a:pt x="296" y="157"/>
                      <a:pt x="296" y="159"/>
                    </a:cubicBezTo>
                    <a:cubicBezTo>
                      <a:pt x="297" y="163"/>
                      <a:pt x="293" y="166"/>
                      <a:pt x="291" y="167"/>
                    </a:cubicBezTo>
                    <a:cubicBezTo>
                      <a:pt x="290" y="168"/>
                      <a:pt x="289" y="168"/>
                      <a:pt x="289" y="169"/>
                    </a:cubicBezTo>
                    <a:cubicBezTo>
                      <a:pt x="289" y="170"/>
                      <a:pt x="289" y="171"/>
                      <a:pt x="288" y="172"/>
                    </a:cubicBezTo>
                    <a:cubicBezTo>
                      <a:pt x="288" y="172"/>
                      <a:pt x="287" y="173"/>
                      <a:pt x="286" y="173"/>
                    </a:cubicBezTo>
                    <a:cubicBezTo>
                      <a:pt x="283" y="173"/>
                      <a:pt x="278" y="170"/>
                      <a:pt x="277" y="170"/>
                    </a:cubicBezTo>
                    <a:cubicBezTo>
                      <a:pt x="275" y="170"/>
                      <a:pt x="265" y="172"/>
                      <a:pt x="259" y="174"/>
                    </a:cubicBezTo>
                    <a:cubicBezTo>
                      <a:pt x="255" y="175"/>
                      <a:pt x="253" y="175"/>
                      <a:pt x="252" y="176"/>
                    </a:cubicBezTo>
                    <a:cubicBezTo>
                      <a:pt x="252" y="176"/>
                      <a:pt x="252" y="176"/>
                      <a:pt x="252" y="176"/>
                    </a:cubicBezTo>
                    <a:cubicBezTo>
                      <a:pt x="250" y="176"/>
                      <a:pt x="248" y="174"/>
                      <a:pt x="245" y="173"/>
                    </a:cubicBezTo>
                    <a:cubicBezTo>
                      <a:pt x="243" y="171"/>
                      <a:pt x="241" y="170"/>
                      <a:pt x="239" y="170"/>
                    </a:cubicBezTo>
                    <a:cubicBezTo>
                      <a:pt x="239" y="168"/>
                      <a:pt x="239" y="168"/>
                      <a:pt x="239" y="168"/>
                    </a:cubicBezTo>
                    <a:cubicBezTo>
                      <a:pt x="239" y="170"/>
                      <a:pt x="239" y="170"/>
                      <a:pt x="239" y="170"/>
                    </a:cubicBezTo>
                    <a:cubicBezTo>
                      <a:pt x="234" y="170"/>
                      <a:pt x="231" y="165"/>
                      <a:pt x="231" y="156"/>
                    </a:cubicBezTo>
                    <a:cubicBezTo>
                      <a:pt x="230" y="154"/>
                      <a:pt x="227" y="151"/>
                      <a:pt x="224" y="148"/>
                    </a:cubicBezTo>
                    <a:cubicBezTo>
                      <a:pt x="222" y="146"/>
                      <a:pt x="220" y="144"/>
                      <a:pt x="219" y="143"/>
                    </a:cubicBezTo>
                    <a:cubicBezTo>
                      <a:pt x="215" y="137"/>
                      <a:pt x="215" y="126"/>
                      <a:pt x="214" y="119"/>
                    </a:cubicBezTo>
                    <a:cubicBezTo>
                      <a:pt x="214" y="118"/>
                      <a:pt x="214" y="118"/>
                      <a:pt x="214" y="118"/>
                    </a:cubicBezTo>
                    <a:cubicBezTo>
                      <a:pt x="214" y="112"/>
                      <a:pt x="214" y="100"/>
                      <a:pt x="218" y="87"/>
                    </a:cubicBezTo>
                    <a:cubicBezTo>
                      <a:pt x="219" y="86"/>
                      <a:pt x="219" y="85"/>
                      <a:pt x="219" y="84"/>
                    </a:cubicBezTo>
                    <a:cubicBezTo>
                      <a:pt x="219" y="84"/>
                      <a:pt x="219" y="84"/>
                      <a:pt x="219" y="84"/>
                    </a:cubicBezTo>
                    <a:cubicBezTo>
                      <a:pt x="219" y="84"/>
                      <a:pt x="219" y="84"/>
                      <a:pt x="218" y="84"/>
                    </a:cubicBezTo>
                    <a:cubicBezTo>
                      <a:pt x="218" y="84"/>
                      <a:pt x="218" y="84"/>
                      <a:pt x="218" y="84"/>
                    </a:cubicBezTo>
                    <a:cubicBezTo>
                      <a:pt x="218" y="84"/>
                      <a:pt x="218" y="84"/>
                      <a:pt x="218" y="84"/>
                    </a:cubicBezTo>
                    <a:cubicBezTo>
                      <a:pt x="217" y="84"/>
                      <a:pt x="217" y="84"/>
                      <a:pt x="217" y="84"/>
                    </a:cubicBezTo>
                    <a:cubicBezTo>
                      <a:pt x="217" y="84"/>
                      <a:pt x="217" y="84"/>
                      <a:pt x="217" y="83"/>
                    </a:cubicBezTo>
                    <a:cubicBezTo>
                      <a:pt x="217" y="83"/>
                      <a:pt x="217" y="83"/>
                      <a:pt x="217" y="83"/>
                    </a:cubicBezTo>
                    <a:cubicBezTo>
                      <a:pt x="216" y="83"/>
                      <a:pt x="216" y="83"/>
                      <a:pt x="216" y="83"/>
                    </a:cubicBezTo>
                    <a:cubicBezTo>
                      <a:pt x="213" y="83"/>
                      <a:pt x="208" y="81"/>
                      <a:pt x="205" y="80"/>
                    </a:cubicBezTo>
                    <a:cubicBezTo>
                      <a:pt x="203" y="79"/>
                      <a:pt x="201" y="78"/>
                      <a:pt x="201" y="78"/>
                    </a:cubicBezTo>
                    <a:cubicBezTo>
                      <a:pt x="201" y="78"/>
                      <a:pt x="201" y="78"/>
                      <a:pt x="201" y="78"/>
                    </a:cubicBezTo>
                    <a:cubicBezTo>
                      <a:pt x="198" y="78"/>
                      <a:pt x="197" y="75"/>
                      <a:pt x="197" y="73"/>
                    </a:cubicBezTo>
                    <a:cubicBezTo>
                      <a:pt x="197" y="72"/>
                      <a:pt x="196" y="71"/>
                      <a:pt x="196" y="70"/>
                    </a:cubicBezTo>
                    <a:cubicBezTo>
                      <a:pt x="195" y="69"/>
                      <a:pt x="195" y="68"/>
                      <a:pt x="195" y="66"/>
                    </a:cubicBezTo>
                    <a:cubicBezTo>
                      <a:pt x="195" y="66"/>
                      <a:pt x="194" y="65"/>
                      <a:pt x="194" y="65"/>
                    </a:cubicBezTo>
                    <a:cubicBezTo>
                      <a:pt x="194" y="64"/>
                      <a:pt x="194" y="62"/>
                      <a:pt x="194" y="62"/>
                    </a:cubicBezTo>
                    <a:cubicBezTo>
                      <a:pt x="193" y="62"/>
                      <a:pt x="193" y="61"/>
                      <a:pt x="193" y="61"/>
                    </a:cubicBezTo>
                    <a:cubicBezTo>
                      <a:pt x="190" y="59"/>
                      <a:pt x="184" y="53"/>
                      <a:pt x="182" y="46"/>
                    </a:cubicBezTo>
                    <a:cubicBezTo>
                      <a:pt x="180" y="39"/>
                      <a:pt x="168" y="36"/>
                      <a:pt x="164" y="36"/>
                    </a:cubicBezTo>
                    <a:cubicBezTo>
                      <a:pt x="163" y="36"/>
                      <a:pt x="163" y="36"/>
                      <a:pt x="162" y="37"/>
                    </a:cubicBezTo>
                    <a:cubicBezTo>
                      <a:pt x="161" y="39"/>
                      <a:pt x="160" y="41"/>
                      <a:pt x="159" y="42"/>
                    </a:cubicBezTo>
                    <a:cubicBezTo>
                      <a:pt x="158" y="44"/>
                      <a:pt x="158" y="45"/>
                      <a:pt x="157" y="45"/>
                    </a:cubicBezTo>
                    <a:cubicBezTo>
                      <a:pt x="157" y="46"/>
                      <a:pt x="156" y="46"/>
                      <a:pt x="156" y="46"/>
                    </a:cubicBezTo>
                    <a:cubicBezTo>
                      <a:pt x="155" y="46"/>
                      <a:pt x="155" y="46"/>
                      <a:pt x="155" y="46"/>
                    </a:cubicBezTo>
                    <a:cubicBezTo>
                      <a:pt x="155" y="46"/>
                      <a:pt x="154" y="46"/>
                      <a:pt x="153" y="45"/>
                    </a:cubicBezTo>
                    <a:cubicBezTo>
                      <a:pt x="151" y="45"/>
                      <a:pt x="149" y="43"/>
                      <a:pt x="145" y="41"/>
                    </a:cubicBezTo>
                    <a:cubicBezTo>
                      <a:pt x="144" y="41"/>
                      <a:pt x="144" y="41"/>
                      <a:pt x="144" y="40"/>
                    </a:cubicBezTo>
                    <a:cubicBezTo>
                      <a:pt x="143" y="40"/>
                      <a:pt x="142" y="39"/>
                      <a:pt x="141" y="39"/>
                    </a:cubicBezTo>
                    <a:cubicBezTo>
                      <a:pt x="138" y="38"/>
                      <a:pt x="136" y="34"/>
                      <a:pt x="136" y="30"/>
                    </a:cubicBezTo>
                    <a:cubicBezTo>
                      <a:pt x="136" y="28"/>
                      <a:pt x="132" y="24"/>
                      <a:pt x="130" y="23"/>
                    </a:cubicBezTo>
                    <a:cubicBezTo>
                      <a:pt x="129" y="23"/>
                      <a:pt x="125" y="19"/>
                      <a:pt x="117" y="12"/>
                    </a:cubicBezTo>
                    <a:cubicBezTo>
                      <a:pt x="102" y="12"/>
                      <a:pt x="102" y="12"/>
                      <a:pt x="102" y="12"/>
                    </a:cubicBezTo>
                    <a:cubicBezTo>
                      <a:pt x="98" y="17"/>
                      <a:pt x="98" y="17"/>
                      <a:pt x="98" y="17"/>
                    </a:cubicBezTo>
                    <a:cubicBezTo>
                      <a:pt x="64" y="17"/>
                      <a:pt x="64" y="17"/>
                      <a:pt x="64" y="17"/>
                    </a:cubicBezTo>
                    <a:cubicBezTo>
                      <a:pt x="64" y="17"/>
                      <a:pt x="64" y="17"/>
                      <a:pt x="64" y="17"/>
                    </a:cubicBezTo>
                    <a:cubicBezTo>
                      <a:pt x="56" y="14"/>
                      <a:pt x="39" y="8"/>
                      <a:pt x="35" y="7"/>
                    </a:cubicBezTo>
                    <a:cubicBezTo>
                      <a:pt x="31" y="6"/>
                      <a:pt x="25" y="2"/>
                      <a:pt x="23" y="0"/>
                    </a:cubicBezTo>
                    <a:cubicBezTo>
                      <a:pt x="0" y="3"/>
                      <a:pt x="0" y="3"/>
                      <a:pt x="0" y="3"/>
                    </a:cubicBezTo>
                    <a:cubicBezTo>
                      <a:pt x="1" y="5"/>
                      <a:pt x="3" y="7"/>
                      <a:pt x="5" y="10"/>
                    </a:cubicBezTo>
                    <a:cubicBezTo>
                      <a:pt x="10" y="16"/>
                      <a:pt x="14" y="28"/>
                      <a:pt x="15" y="33"/>
                    </a:cubicBezTo>
                    <a:cubicBezTo>
                      <a:pt x="15" y="35"/>
                      <a:pt x="19" y="38"/>
                      <a:pt x="23" y="40"/>
                    </a:cubicBezTo>
                    <a:cubicBezTo>
                      <a:pt x="25" y="41"/>
                      <a:pt x="26" y="42"/>
                      <a:pt x="28" y="42"/>
                    </a:cubicBezTo>
                    <a:cubicBezTo>
                      <a:pt x="35" y="47"/>
                      <a:pt x="35" y="57"/>
                      <a:pt x="34" y="60"/>
                    </a:cubicBezTo>
                    <a:cubicBezTo>
                      <a:pt x="34" y="61"/>
                      <a:pt x="33" y="62"/>
                      <a:pt x="31" y="62"/>
                    </a:cubicBezTo>
                    <a:cubicBezTo>
                      <a:pt x="29" y="62"/>
                      <a:pt x="28" y="62"/>
                      <a:pt x="27" y="62"/>
                    </a:cubicBezTo>
                    <a:cubicBezTo>
                      <a:pt x="27" y="61"/>
                      <a:pt x="26" y="61"/>
                      <a:pt x="26" y="61"/>
                    </a:cubicBezTo>
                    <a:cubicBezTo>
                      <a:pt x="28" y="64"/>
                      <a:pt x="34" y="68"/>
                      <a:pt x="37" y="68"/>
                    </a:cubicBezTo>
                    <a:cubicBezTo>
                      <a:pt x="37" y="68"/>
                      <a:pt x="38" y="68"/>
                      <a:pt x="38" y="68"/>
                    </a:cubicBezTo>
                    <a:cubicBezTo>
                      <a:pt x="42" y="68"/>
                      <a:pt x="44" y="70"/>
                      <a:pt x="48" y="74"/>
                    </a:cubicBezTo>
                    <a:cubicBezTo>
                      <a:pt x="51" y="76"/>
                      <a:pt x="51" y="76"/>
                      <a:pt x="51" y="76"/>
                    </a:cubicBezTo>
                    <a:cubicBezTo>
                      <a:pt x="54" y="80"/>
                      <a:pt x="56" y="84"/>
                      <a:pt x="56" y="88"/>
                    </a:cubicBezTo>
                    <a:cubicBezTo>
                      <a:pt x="56" y="90"/>
                      <a:pt x="56" y="92"/>
                      <a:pt x="54" y="93"/>
                    </a:cubicBezTo>
                    <a:cubicBezTo>
                      <a:pt x="56" y="95"/>
                      <a:pt x="60" y="97"/>
                      <a:pt x="63" y="100"/>
                    </a:cubicBezTo>
                    <a:cubicBezTo>
                      <a:pt x="67" y="102"/>
                      <a:pt x="67" y="102"/>
                      <a:pt x="67" y="102"/>
                    </a:cubicBezTo>
                    <a:cubicBezTo>
                      <a:pt x="76" y="108"/>
                      <a:pt x="79" y="115"/>
                      <a:pt x="79" y="117"/>
                    </a:cubicBezTo>
                    <a:cubicBezTo>
                      <a:pt x="80" y="116"/>
                      <a:pt x="81" y="115"/>
                      <a:pt x="81" y="114"/>
                    </a:cubicBezTo>
                    <a:cubicBezTo>
                      <a:pt x="82" y="113"/>
                      <a:pt x="81" y="112"/>
                      <a:pt x="81" y="111"/>
                    </a:cubicBezTo>
                    <a:cubicBezTo>
                      <a:pt x="80" y="110"/>
                      <a:pt x="79" y="108"/>
                      <a:pt x="79" y="105"/>
                    </a:cubicBezTo>
                    <a:cubicBezTo>
                      <a:pt x="79" y="104"/>
                      <a:pt x="77" y="104"/>
                      <a:pt x="73" y="104"/>
                    </a:cubicBezTo>
                    <a:cubicBezTo>
                      <a:pt x="72" y="104"/>
                      <a:pt x="72" y="104"/>
                      <a:pt x="71" y="103"/>
                    </a:cubicBezTo>
                    <a:cubicBezTo>
                      <a:pt x="68" y="103"/>
                      <a:pt x="68" y="100"/>
                      <a:pt x="68" y="97"/>
                    </a:cubicBezTo>
                    <a:cubicBezTo>
                      <a:pt x="68" y="96"/>
                      <a:pt x="68" y="94"/>
                      <a:pt x="67" y="93"/>
                    </a:cubicBezTo>
                    <a:cubicBezTo>
                      <a:pt x="63" y="89"/>
                      <a:pt x="60" y="79"/>
                      <a:pt x="59" y="76"/>
                    </a:cubicBezTo>
                    <a:cubicBezTo>
                      <a:pt x="59" y="73"/>
                      <a:pt x="56" y="70"/>
                      <a:pt x="53" y="67"/>
                    </a:cubicBezTo>
                    <a:cubicBezTo>
                      <a:pt x="51" y="65"/>
                      <a:pt x="48" y="62"/>
                      <a:pt x="47" y="59"/>
                    </a:cubicBezTo>
                    <a:cubicBezTo>
                      <a:pt x="43" y="53"/>
                      <a:pt x="40" y="49"/>
                      <a:pt x="39" y="48"/>
                    </a:cubicBezTo>
                    <a:cubicBezTo>
                      <a:pt x="38" y="47"/>
                      <a:pt x="37" y="46"/>
                      <a:pt x="37" y="46"/>
                    </a:cubicBezTo>
                    <a:cubicBezTo>
                      <a:pt x="37" y="44"/>
                      <a:pt x="38" y="43"/>
                      <a:pt x="39" y="42"/>
                    </a:cubicBezTo>
                    <a:cubicBezTo>
                      <a:pt x="39" y="42"/>
                      <a:pt x="39" y="41"/>
                      <a:pt x="39" y="41"/>
                    </a:cubicBezTo>
                    <a:cubicBezTo>
                      <a:pt x="39" y="41"/>
                      <a:pt x="38" y="40"/>
                      <a:pt x="36" y="40"/>
                    </a:cubicBezTo>
                    <a:cubicBezTo>
                      <a:pt x="34" y="39"/>
                      <a:pt x="33" y="39"/>
                      <a:pt x="31" y="38"/>
                    </a:cubicBezTo>
                    <a:cubicBezTo>
                      <a:pt x="27" y="36"/>
                      <a:pt x="24" y="32"/>
                      <a:pt x="24" y="28"/>
                    </a:cubicBezTo>
                    <a:cubicBezTo>
                      <a:pt x="24" y="24"/>
                      <a:pt x="22" y="15"/>
                      <a:pt x="20" y="12"/>
                    </a:cubicBezTo>
                    <a:cubicBezTo>
                      <a:pt x="20" y="10"/>
                      <a:pt x="20" y="9"/>
                      <a:pt x="20" y="8"/>
                    </a:cubicBezTo>
                    <a:cubicBezTo>
                      <a:pt x="22" y="6"/>
                      <a:pt x="26" y="6"/>
                      <a:pt x="28" y="8"/>
                    </a:cubicBezTo>
                    <a:cubicBezTo>
                      <a:pt x="28" y="9"/>
                      <a:pt x="28" y="9"/>
                      <a:pt x="28" y="9"/>
                    </a:cubicBezTo>
                    <a:cubicBezTo>
                      <a:pt x="28" y="9"/>
                      <a:pt x="29" y="10"/>
                      <a:pt x="29" y="10"/>
                    </a:cubicBezTo>
                    <a:cubicBezTo>
                      <a:pt x="30" y="9"/>
                      <a:pt x="31" y="9"/>
                      <a:pt x="32" y="9"/>
                    </a:cubicBezTo>
                    <a:cubicBezTo>
                      <a:pt x="34" y="9"/>
                      <a:pt x="37" y="11"/>
                      <a:pt x="38" y="13"/>
                    </a:cubicBezTo>
                    <a:cubicBezTo>
                      <a:pt x="38" y="14"/>
                      <a:pt x="39" y="14"/>
                      <a:pt x="40" y="13"/>
                    </a:cubicBezTo>
                    <a:cubicBezTo>
                      <a:pt x="42" y="13"/>
                      <a:pt x="44" y="13"/>
                      <a:pt x="45" y="14"/>
                    </a:cubicBezTo>
                    <a:cubicBezTo>
                      <a:pt x="46" y="15"/>
                      <a:pt x="46" y="16"/>
                      <a:pt x="45" y="18"/>
                    </a:cubicBezTo>
                    <a:cubicBezTo>
                      <a:pt x="45" y="19"/>
                      <a:pt x="43" y="22"/>
                      <a:pt x="47" y="29"/>
                    </a:cubicBezTo>
                    <a:cubicBezTo>
                      <a:pt x="51" y="36"/>
                      <a:pt x="52" y="37"/>
                      <a:pt x="50" y="39"/>
                    </a:cubicBezTo>
                    <a:cubicBezTo>
                      <a:pt x="50" y="40"/>
                      <a:pt x="50" y="40"/>
                      <a:pt x="50" y="43"/>
                    </a:cubicBezTo>
                    <a:cubicBezTo>
                      <a:pt x="50" y="44"/>
                      <a:pt x="50" y="45"/>
                      <a:pt x="50" y="45"/>
                    </a:cubicBezTo>
                    <a:cubicBezTo>
                      <a:pt x="50" y="45"/>
                      <a:pt x="51" y="45"/>
                      <a:pt x="51" y="44"/>
                    </a:cubicBezTo>
                    <a:cubicBezTo>
                      <a:pt x="52" y="44"/>
                      <a:pt x="53" y="43"/>
                      <a:pt x="54" y="43"/>
                    </a:cubicBezTo>
                    <a:cubicBezTo>
                      <a:pt x="55" y="43"/>
                      <a:pt x="57" y="45"/>
                      <a:pt x="62" y="51"/>
                    </a:cubicBezTo>
                    <a:cubicBezTo>
                      <a:pt x="64" y="53"/>
                      <a:pt x="66" y="54"/>
                      <a:pt x="68" y="54"/>
                    </a:cubicBezTo>
                    <a:cubicBezTo>
                      <a:pt x="70" y="55"/>
                      <a:pt x="72" y="56"/>
                      <a:pt x="72" y="59"/>
                    </a:cubicBezTo>
                    <a:cubicBezTo>
                      <a:pt x="72" y="60"/>
                      <a:pt x="73" y="64"/>
                      <a:pt x="76" y="64"/>
                    </a:cubicBezTo>
                    <a:cubicBezTo>
                      <a:pt x="79" y="65"/>
                      <a:pt x="81" y="67"/>
                      <a:pt x="82" y="68"/>
                    </a:cubicBezTo>
                    <a:cubicBezTo>
                      <a:pt x="83" y="69"/>
                      <a:pt x="84" y="70"/>
                      <a:pt x="84" y="70"/>
                    </a:cubicBezTo>
                    <a:cubicBezTo>
                      <a:pt x="86" y="70"/>
                      <a:pt x="87" y="71"/>
                      <a:pt x="88" y="73"/>
                    </a:cubicBezTo>
                    <a:cubicBezTo>
                      <a:pt x="89" y="75"/>
                      <a:pt x="88" y="77"/>
                      <a:pt x="87" y="80"/>
                    </a:cubicBezTo>
                    <a:cubicBezTo>
                      <a:pt x="87" y="81"/>
                      <a:pt x="87" y="81"/>
                      <a:pt x="87" y="82"/>
                    </a:cubicBezTo>
                    <a:cubicBezTo>
                      <a:pt x="87" y="83"/>
                      <a:pt x="89" y="84"/>
                      <a:pt x="93" y="86"/>
                    </a:cubicBezTo>
                    <a:cubicBezTo>
                      <a:pt x="98" y="88"/>
                      <a:pt x="98" y="89"/>
                      <a:pt x="100" y="91"/>
                    </a:cubicBezTo>
                    <a:cubicBezTo>
                      <a:pt x="100" y="92"/>
                      <a:pt x="101" y="93"/>
                      <a:pt x="103" y="95"/>
                    </a:cubicBezTo>
                    <a:cubicBezTo>
                      <a:pt x="108" y="100"/>
                      <a:pt x="124" y="117"/>
                      <a:pt x="128" y="122"/>
                    </a:cubicBezTo>
                    <a:cubicBezTo>
                      <a:pt x="130" y="126"/>
                      <a:pt x="132" y="130"/>
                      <a:pt x="133" y="133"/>
                    </a:cubicBezTo>
                    <a:cubicBezTo>
                      <a:pt x="133" y="135"/>
                      <a:pt x="133" y="135"/>
                      <a:pt x="133" y="135"/>
                    </a:cubicBezTo>
                    <a:cubicBezTo>
                      <a:pt x="134" y="137"/>
                      <a:pt x="133" y="139"/>
                      <a:pt x="133" y="140"/>
                    </a:cubicBezTo>
                    <a:cubicBezTo>
                      <a:pt x="132" y="142"/>
                      <a:pt x="132" y="142"/>
                      <a:pt x="133" y="143"/>
                    </a:cubicBezTo>
                    <a:cubicBezTo>
                      <a:pt x="133" y="144"/>
                      <a:pt x="134" y="145"/>
                      <a:pt x="133" y="146"/>
                    </a:cubicBezTo>
                    <a:cubicBezTo>
                      <a:pt x="133" y="147"/>
                      <a:pt x="131" y="148"/>
                      <a:pt x="130" y="148"/>
                    </a:cubicBezTo>
                    <a:cubicBezTo>
                      <a:pt x="130" y="148"/>
                      <a:pt x="130" y="148"/>
                      <a:pt x="130" y="148"/>
                    </a:cubicBezTo>
                    <a:cubicBezTo>
                      <a:pt x="130" y="151"/>
                      <a:pt x="133" y="159"/>
                      <a:pt x="137" y="160"/>
                    </a:cubicBezTo>
                    <a:cubicBezTo>
                      <a:pt x="142" y="160"/>
                      <a:pt x="147" y="165"/>
                      <a:pt x="151" y="169"/>
                    </a:cubicBezTo>
                    <a:cubicBezTo>
                      <a:pt x="152" y="170"/>
                      <a:pt x="153" y="170"/>
                      <a:pt x="154" y="171"/>
                    </a:cubicBezTo>
                    <a:cubicBezTo>
                      <a:pt x="156" y="173"/>
                      <a:pt x="159" y="174"/>
                      <a:pt x="163" y="174"/>
                    </a:cubicBezTo>
                    <a:cubicBezTo>
                      <a:pt x="166" y="175"/>
                      <a:pt x="168" y="175"/>
                      <a:pt x="171" y="176"/>
                    </a:cubicBezTo>
                    <a:cubicBezTo>
                      <a:pt x="174" y="177"/>
                      <a:pt x="177" y="179"/>
                      <a:pt x="180" y="181"/>
                    </a:cubicBezTo>
                    <a:cubicBezTo>
                      <a:pt x="184" y="183"/>
                      <a:pt x="188" y="186"/>
                      <a:pt x="193" y="187"/>
                    </a:cubicBezTo>
                    <a:cubicBezTo>
                      <a:pt x="203" y="190"/>
                      <a:pt x="213" y="194"/>
                      <a:pt x="219" y="199"/>
                    </a:cubicBezTo>
                    <a:cubicBezTo>
                      <a:pt x="224" y="202"/>
                      <a:pt x="230" y="201"/>
                      <a:pt x="240" y="197"/>
                    </a:cubicBezTo>
                    <a:cubicBezTo>
                      <a:pt x="243" y="196"/>
                      <a:pt x="245" y="196"/>
                      <a:pt x="248" y="196"/>
                    </a:cubicBezTo>
                    <a:cubicBezTo>
                      <a:pt x="253" y="196"/>
                      <a:pt x="257" y="198"/>
                      <a:pt x="260" y="199"/>
                    </a:cubicBezTo>
                    <a:cubicBezTo>
                      <a:pt x="261" y="200"/>
                      <a:pt x="262" y="200"/>
                      <a:pt x="262" y="200"/>
                    </a:cubicBezTo>
                    <a:cubicBezTo>
                      <a:pt x="265" y="201"/>
                      <a:pt x="269" y="204"/>
                      <a:pt x="273" y="209"/>
                    </a:cubicBezTo>
                    <a:cubicBezTo>
                      <a:pt x="274" y="207"/>
                      <a:pt x="275" y="206"/>
                      <a:pt x="276" y="205"/>
                    </a:cubicBezTo>
                    <a:cubicBezTo>
                      <a:pt x="276" y="205"/>
                      <a:pt x="276" y="205"/>
                      <a:pt x="276" y="205"/>
                    </a:cubicBezTo>
                    <a:cubicBezTo>
                      <a:pt x="276" y="205"/>
                      <a:pt x="277" y="204"/>
                      <a:pt x="277" y="204"/>
                    </a:cubicBezTo>
                    <a:cubicBezTo>
                      <a:pt x="277" y="204"/>
                      <a:pt x="277" y="204"/>
                      <a:pt x="277" y="204"/>
                    </a:cubicBezTo>
                    <a:cubicBezTo>
                      <a:pt x="277" y="203"/>
                      <a:pt x="278" y="203"/>
                      <a:pt x="278" y="203"/>
                    </a:cubicBezTo>
                    <a:cubicBezTo>
                      <a:pt x="278" y="202"/>
                      <a:pt x="278" y="202"/>
                      <a:pt x="278" y="202"/>
                    </a:cubicBezTo>
                    <a:cubicBezTo>
                      <a:pt x="278" y="202"/>
                      <a:pt x="278" y="202"/>
                      <a:pt x="279" y="201"/>
                    </a:cubicBezTo>
                    <a:cubicBezTo>
                      <a:pt x="279" y="201"/>
                      <a:pt x="279" y="201"/>
                      <a:pt x="279" y="201"/>
                    </a:cubicBezTo>
                    <a:cubicBezTo>
                      <a:pt x="279" y="201"/>
                      <a:pt x="279" y="201"/>
                      <a:pt x="279" y="201"/>
                    </a:cubicBezTo>
                    <a:cubicBezTo>
                      <a:pt x="279" y="200"/>
                      <a:pt x="279" y="200"/>
                      <a:pt x="280" y="200"/>
                    </a:cubicBezTo>
                    <a:cubicBezTo>
                      <a:pt x="280" y="200"/>
                      <a:pt x="280" y="200"/>
                      <a:pt x="280" y="200"/>
                    </a:cubicBezTo>
                    <a:cubicBezTo>
                      <a:pt x="280" y="200"/>
                      <a:pt x="280" y="200"/>
                      <a:pt x="280" y="200"/>
                    </a:cubicBezTo>
                    <a:cubicBezTo>
                      <a:pt x="280" y="199"/>
                      <a:pt x="280" y="199"/>
                      <a:pt x="280" y="199"/>
                    </a:cubicBezTo>
                    <a:cubicBezTo>
                      <a:pt x="281" y="199"/>
                      <a:pt x="281" y="199"/>
                      <a:pt x="281" y="199"/>
                    </a:cubicBezTo>
                    <a:cubicBezTo>
                      <a:pt x="281" y="199"/>
                      <a:pt x="281" y="199"/>
                      <a:pt x="281" y="199"/>
                    </a:cubicBezTo>
                    <a:cubicBezTo>
                      <a:pt x="281" y="199"/>
                      <a:pt x="281" y="199"/>
                      <a:pt x="281" y="198"/>
                    </a:cubicBezTo>
                    <a:cubicBezTo>
                      <a:pt x="281" y="198"/>
                      <a:pt x="281" y="198"/>
                      <a:pt x="281" y="198"/>
                    </a:cubicBezTo>
                    <a:cubicBezTo>
                      <a:pt x="281" y="198"/>
                      <a:pt x="281" y="198"/>
                      <a:pt x="281" y="198"/>
                    </a:cubicBezTo>
                    <a:cubicBezTo>
                      <a:pt x="282" y="198"/>
                      <a:pt x="282" y="198"/>
                      <a:pt x="282" y="198"/>
                    </a:cubicBezTo>
                    <a:cubicBezTo>
                      <a:pt x="282" y="198"/>
                      <a:pt x="282" y="198"/>
                      <a:pt x="282" y="198"/>
                    </a:cubicBezTo>
                    <a:cubicBezTo>
                      <a:pt x="282" y="198"/>
                      <a:pt x="282" y="198"/>
                      <a:pt x="282" y="198"/>
                    </a:cubicBezTo>
                    <a:cubicBezTo>
                      <a:pt x="282" y="198"/>
                      <a:pt x="282" y="198"/>
                      <a:pt x="282" y="198"/>
                    </a:cubicBezTo>
                    <a:cubicBezTo>
                      <a:pt x="282" y="198"/>
                      <a:pt x="282" y="198"/>
                      <a:pt x="282" y="198"/>
                    </a:cubicBezTo>
                    <a:cubicBezTo>
                      <a:pt x="282" y="198"/>
                      <a:pt x="282" y="198"/>
                      <a:pt x="282" y="198"/>
                    </a:cubicBezTo>
                    <a:cubicBezTo>
                      <a:pt x="282" y="198"/>
                      <a:pt x="282" y="198"/>
                      <a:pt x="282" y="198"/>
                    </a:cubicBezTo>
                    <a:cubicBezTo>
                      <a:pt x="282" y="198"/>
                      <a:pt x="282" y="198"/>
                      <a:pt x="282" y="198"/>
                    </a:cubicBezTo>
                    <a:cubicBezTo>
                      <a:pt x="282" y="198"/>
                      <a:pt x="282" y="198"/>
                      <a:pt x="282" y="198"/>
                    </a:cubicBezTo>
                    <a:cubicBezTo>
                      <a:pt x="282" y="197"/>
                      <a:pt x="283" y="197"/>
                      <a:pt x="283" y="197"/>
                    </a:cubicBezTo>
                    <a:cubicBezTo>
                      <a:pt x="283" y="197"/>
                      <a:pt x="284" y="197"/>
                      <a:pt x="286" y="197"/>
                    </a:cubicBezTo>
                    <a:cubicBezTo>
                      <a:pt x="287" y="198"/>
                      <a:pt x="289" y="198"/>
                      <a:pt x="291" y="198"/>
                    </a:cubicBezTo>
                    <a:cubicBezTo>
                      <a:pt x="294" y="198"/>
                      <a:pt x="295" y="197"/>
                      <a:pt x="296" y="197"/>
                    </a:cubicBezTo>
                    <a:cubicBezTo>
                      <a:pt x="296" y="197"/>
                      <a:pt x="296" y="197"/>
                      <a:pt x="296" y="197"/>
                    </a:cubicBezTo>
                    <a:cubicBezTo>
                      <a:pt x="296" y="196"/>
                      <a:pt x="294" y="194"/>
                      <a:pt x="292" y="193"/>
                    </a:cubicBezTo>
                    <a:cubicBezTo>
                      <a:pt x="292" y="192"/>
                      <a:pt x="291" y="192"/>
                      <a:pt x="291" y="192"/>
                    </a:cubicBezTo>
                    <a:cubicBezTo>
                      <a:pt x="289" y="189"/>
                      <a:pt x="288" y="188"/>
                      <a:pt x="288" y="187"/>
                    </a:cubicBezTo>
                    <a:cubicBezTo>
                      <a:pt x="288" y="186"/>
                      <a:pt x="288" y="186"/>
                      <a:pt x="288" y="186"/>
                    </a:cubicBezTo>
                    <a:cubicBezTo>
                      <a:pt x="288" y="185"/>
                      <a:pt x="288" y="185"/>
                      <a:pt x="288" y="185"/>
                    </a:cubicBezTo>
                    <a:cubicBezTo>
                      <a:pt x="289" y="185"/>
                      <a:pt x="289" y="184"/>
                      <a:pt x="289" y="183"/>
                    </a:cubicBezTo>
                    <a:cubicBezTo>
                      <a:pt x="290" y="180"/>
                      <a:pt x="291" y="176"/>
                      <a:pt x="293" y="176"/>
                    </a:cubicBezTo>
                    <a:cubicBezTo>
                      <a:pt x="294" y="176"/>
                      <a:pt x="294" y="176"/>
                      <a:pt x="294" y="176"/>
                    </a:cubicBezTo>
                    <a:cubicBezTo>
                      <a:pt x="295" y="176"/>
                      <a:pt x="295" y="176"/>
                      <a:pt x="296" y="176"/>
                    </a:cubicBezTo>
                    <a:cubicBezTo>
                      <a:pt x="298" y="177"/>
                      <a:pt x="300" y="177"/>
                      <a:pt x="302" y="177"/>
                    </a:cubicBezTo>
                    <a:cubicBezTo>
                      <a:pt x="303" y="177"/>
                      <a:pt x="304" y="177"/>
                      <a:pt x="306" y="177"/>
                    </a:cubicBezTo>
                    <a:cubicBezTo>
                      <a:pt x="306" y="177"/>
                      <a:pt x="306" y="177"/>
                      <a:pt x="306" y="177"/>
                    </a:cubicBezTo>
                    <a:cubicBezTo>
                      <a:pt x="307" y="177"/>
                      <a:pt x="307" y="177"/>
                      <a:pt x="308" y="177"/>
                    </a:cubicBezTo>
                    <a:cubicBezTo>
                      <a:pt x="308" y="177"/>
                      <a:pt x="309" y="177"/>
                      <a:pt x="309" y="177"/>
                    </a:cubicBezTo>
                    <a:cubicBezTo>
                      <a:pt x="309" y="177"/>
                      <a:pt x="309" y="177"/>
                      <a:pt x="309" y="177"/>
                    </a:cubicBezTo>
                    <a:cubicBezTo>
                      <a:pt x="310" y="177"/>
                      <a:pt x="311" y="177"/>
                      <a:pt x="312" y="177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53" name="Freeform 2117">
                <a:extLst>
                  <a:ext uri="{FF2B5EF4-FFF2-40B4-BE49-F238E27FC236}">
                    <a16:creationId xmlns:a16="http://schemas.microsoft.com/office/drawing/2014/main" id="{49E031B5-A249-4F06-BB7B-D986D018DB8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64437" y="3739851"/>
                <a:ext cx="72477" cy="75536"/>
              </a:xfrm>
              <a:custGeom>
                <a:avLst/>
                <a:gdLst>
                  <a:gd name="T0" fmla="*/ 30 w 41"/>
                  <a:gd name="T1" fmla="*/ 39 h 43"/>
                  <a:gd name="T2" fmla="*/ 31 w 41"/>
                  <a:gd name="T3" fmla="*/ 38 h 43"/>
                  <a:gd name="T4" fmla="*/ 31 w 41"/>
                  <a:gd name="T5" fmla="*/ 38 h 43"/>
                  <a:gd name="T6" fmla="*/ 32 w 41"/>
                  <a:gd name="T7" fmla="*/ 38 h 43"/>
                  <a:gd name="T8" fmla="*/ 32 w 41"/>
                  <a:gd name="T9" fmla="*/ 37 h 43"/>
                  <a:gd name="T10" fmla="*/ 33 w 41"/>
                  <a:gd name="T11" fmla="*/ 37 h 43"/>
                  <a:gd name="T12" fmla="*/ 33 w 41"/>
                  <a:gd name="T13" fmla="*/ 37 h 43"/>
                  <a:gd name="T14" fmla="*/ 33 w 41"/>
                  <a:gd name="T15" fmla="*/ 37 h 43"/>
                  <a:gd name="T16" fmla="*/ 33 w 41"/>
                  <a:gd name="T17" fmla="*/ 37 h 43"/>
                  <a:gd name="T18" fmla="*/ 33 w 41"/>
                  <a:gd name="T19" fmla="*/ 37 h 43"/>
                  <a:gd name="T20" fmla="*/ 34 w 41"/>
                  <a:gd name="T21" fmla="*/ 37 h 43"/>
                  <a:gd name="T22" fmla="*/ 34 w 41"/>
                  <a:gd name="T23" fmla="*/ 35 h 43"/>
                  <a:gd name="T24" fmla="*/ 39 w 41"/>
                  <a:gd name="T25" fmla="*/ 28 h 43"/>
                  <a:gd name="T26" fmla="*/ 41 w 41"/>
                  <a:gd name="T27" fmla="*/ 26 h 43"/>
                  <a:gd name="T28" fmla="*/ 40 w 41"/>
                  <a:gd name="T29" fmla="*/ 25 h 43"/>
                  <a:gd name="T30" fmla="*/ 39 w 41"/>
                  <a:gd name="T31" fmla="*/ 23 h 43"/>
                  <a:gd name="T32" fmla="*/ 34 w 41"/>
                  <a:gd name="T33" fmla="*/ 24 h 43"/>
                  <a:gd name="T34" fmla="*/ 34 w 41"/>
                  <a:gd name="T35" fmla="*/ 1 h 43"/>
                  <a:gd name="T36" fmla="*/ 33 w 41"/>
                  <a:gd name="T37" fmla="*/ 1 h 43"/>
                  <a:gd name="T38" fmla="*/ 32 w 41"/>
                  <a:gd name="T39" fmla="*/ 1 h 43"/>
                  <a:gd name="T40" fmla="*/ 20 w 41"/>
                  <a:gd name="T41" fmla="*/ 0 h 43"/>
                  <a:gd name="T42" fmla="*/ 18 w 41"/>
                  <a:gd name="T43" fmla="*/ 0 h 43"/>
                  <a:gd name="T44" fmla="*/ 17 w 41"/>
                  <a:gd name="T45" fmla="*/ 4 h 43"/>
                  <a:gd name="T46" fmla="*/ 16 w 41"/>
                  <a:gd name="T47" fmla="*/ 7 h 43"/>
                  <a:gd name="T48" fmla="*/ 18 w 41"/>
                  <a:gd name="T49" fmla="*/ 9 h 43"/>
                  <a:gd name="T50" fmla="*/ 24 w 41"/>
                  <a:gd name="T51" fmla="*/ 18 h 43"/>
                  <a:gd name="T52" fmla="*/ 14 w 41"/>
                  <a:gd name="T53" fmla="*/ 22 h 43"/>
                  <a:gd name="T54" fmla="*/ 9 w 41"/>
                  <a:gd name="T55" fmla="*/ 21 h 43"/>
                  <a:gd name="T56" fmla="*/ 8 w 41"/>
                  <a:gd name="T57" fmla="*/ 21 h 43"/>
                  <a:gd name="T58" fmla="*/ 7 w 41"/>
                  <a:gd name="T59" fmla="*/ 23 h 43"/>
                  <a:gd name="T60" fmla="*/ 7 w 41"/>
                  <a:gd name="T61" fmla="*/ 23 h 43"/>
                  <a:gd name="T62" fmla="*/ 5 w 41"/>
                  <a:gd name="T63" fmla="*/ 24 h 43"/>
                  <a:gd name="T64" fmla="*/ 5 w 41"/>
                  <a:gd name="T65" fmla="*/ 25 h 43"/>
                  <a:gd name="T66" fmla="*/ 3 w 41"/>
                  <a:gd name="T67" fmla="*/ 27 h 43"/>
                  <a:gd name="T68" fmla="*/ 3 w 41"/>
                  <a:gd name="T69" fmla="*/ 28 h 43"/>
                  <a:gd name="T70" fmla="*/ 1 w 41"/>
                  <a:gd name="T71" fmla="*/ 31 h 43"/>
                  <a:gd name="T72" fmla="*/ 0 w 41"/>
                  <a:gd name="T73" fmla="*/ 31 h 43"/>
                  <a:gd name="T74" fmla="*/ 2 w 41"/>
                  <a:gd name="T75" fmla="*/ 33 h 43"/>
                  <a:gd name="T76" fmla="*/ 11 w 41"/>
                  <a:gd name="T77" fmla="*/ 40 h 43"/>
                  <a:gd name="T78" fmla="*/ 17 w 41"/>
                  <a:gd name="T79" fmla="*/ 42 h 43"/>
                  <a:gd name="T80" fmla="*/ 20 w 41"/>
                  <a:gd name="T81" fmla="*/ 42 h 43"/>
                  <a:gd name="T82" fmla="*/ 26 w 41"/>
                  <a:gd name="T83" fmla="*/ 43 h 43"/>
                  <a:gd name="T84" fmla="*/ 27 w 41"/>
                  <a:gd name="T85" fmla="*/ 42 h 43"/>
                  <a:gd name="T86" fmla="*/ 27 w 41"/>
                  <a:gd name="T87" fmla="*/ 41 h 43"/>
                  <a:gd name="T88" fmla="*/ 28 w 41"/>
                  <a:gd name="T89" fmla="*/ 40 h 43"/>
                  <a:gd name="T90" fmla="*/ 29 w 41"/>
                  <a:gd name="T91" fmla="*/ 40 h 43"/>
                  <a:gd name="T92" fmla="*/ 30 w 41"/>
                  <a:gd name="T93" fmla="*/ 39 h 43"/>
                  <a:gd name="T94" fmla="*/ 30 w 41"/>
                  <a:gd name="T95" fmla="*/ 39 h 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</a:cxnLst>
                <a:rect l="0" t="0" r="r" b="b"/>
                <a:pathLst>
                  <a:path w="41" h="43">
                    <a:moveTo>
                      <a:pt x="30" y="39"/>
                    </a:moveTo>
                    <a:cubicBezTo>
                      <a:pt x="31" y="38"/>
                      <a:pt x="31" y="38"/>
                      <a:pt x="31" y="38"/>
                    </a:cubicBezTo>
                    <a:cubicBezTo>
                      <a:pt x="31" y="38"/>
                      <a:pt x="31" y="38"/>
                      <a:pt x="31" y="38"/>
                    </a:cubicBezTo>
                    <a:cubicBezTo>
                      <a:pt x="32" y="38"/>
                      <a:pt x="32" y="38"/>
                      <a:pt x="32" y="38"/>
                    </a:cubicBezTo>
                    <a:cubicBezTo>
                      <a:pt x="32" y="37"/>
                      <a:pt x="32" y="37"/>
                      <a:pt x="32" y="37"/>
                    </a:cubicBezTo>
                    <a:cubicBezTo>
                      <a:pt x="32" y="37"/>
                      <a:pt x="33" y="37"/>
                      <a:pt x="33" y="37"/>
                    </a:cubicBezTo>
                    <a:cubicBezTo>
                      <a:pt x="33" y="37"/>
                      <a:pt x="33" y="37"/>
                      <a:pt x="33" y="37"/>
                    </a:cubicBezTo>
                    <a:cubicBezTo>
                      <a:pt x="33" y="37"/>
                      <a:pt x="33" y="37"/>
                      <a:pt x="33" y="37"/>
                    </a:cubicBezTo>
                    <a:cubicBezTo>
                      <a:pt x="33" y="37"/>
                      <a:pt x="33" y="37"/>
                      <a:pt x="33" y="37"/>
                    </a:cubicBezTo>
                    <a:cubicBezTo>
                      <a:pt x="33" y="37"/>
                      <a:pt x="33" y="37"/>
                      <a:pt x="33" y="37"/>
                    </a:cubicBezTo>
                    <a:cubicBezTo>
                      <a:pt x="34" y="37"/>
                      <a:pt x="34" y="37"/>
                      <a:pt x="34" y="37"/>
                    </a:cubicBezTo>
                    <a:cubicBezTo>
                      <a:pt x="34" y="36"/>
                      <a:pt x="34" y="36"/>
                      <a:pt x="34" y="35"/>
                    </a:cubicBezTo>
                    <a:cubicBezTo>
                      <a:pt x="34" y="34"/>
                      <a:pt x="35" y="31"/>
                      <a:pt x="39" y="28"/>
                    </a:cubicBezTo>
                    <a:cubicBezTo>
                      <a:pt x="39" y="27"/>
                      <a:pt x="40" y="27"/>
                      <a:pt x="41" y="26"/>
                    </a:cubicBezTo>
                    <a:cubicBezTo>
                      <a:pt x="41" y="25"/>
                      <a:pt x="40" y="25"/>
                      <a:pt x="40" y="25"/>
                    </a:cubicBezTo>
                    <a:cubicBezTo>
                      <a:pt x="40" y="24"/>
                      <a:pt x="39" y="24"/>
                      <a:pt x="39" y="23"/>
                    </a:cubicBezTo>
                    <a:cubicBezTo>
                      <a:pt x="34" y="24"/>
                      <a:pt x="34" y="24"/>
                      <a:pt x="34" y="24"/>
                    </a:cubicBezTo>
                    <a:cubicBezTo>
                      <a:pt x="34" y="1"/>
                      <a:pt x="34" y="1"/>
                      <a:pt x="34" y="1"/>
                    </a:cubicBezTo>
                    <a:cubicBezTo>
                      <a:pt x="34" y="1"/>
                      <a:pt x="33" y="1"/>
                      <a:pt x="33" y="1"/>
                    </a:cubicBezTo>
                    <a:cubicBezTo>
                      <a:pt x="32" y="1"/>
                      <a:pt x="32" y="1"/>
                      <a:pt x="32" y="1"/>
                    </a:cubicBezTo>
                    <a:cubicBezTo>
                      <a:pt x="28" y="1"/>
                      <a:pt x="24" y="1"/>
                      <a:pt x="20" y="0"/>
                    </a:cubicBezTo>
                    <a:cubicBezTo>
                      <a:pt x="19" y="0"/>
                      <a:pt x="19" y="0"/>
                      <a:pt x="18" y="0"/>
                    </a:cubicBezTo>
                    <a:cubicBezTo>
                      <a:pt x="18" y="1"/>
                      <a:pt x="17" y="3"/>
                      <a:pt x="17" y="4"/>
                    </a:cubicBezTo>
                    <a:cubicBezTo>
                      <a:pt x="17" y="5"/>
                      <a:pt x="16" y="6"/>
                      <a:pt x="16" y="7"/>
                    </a:cubicBezTo>
                    <a:cubicBezTo>
                      <a:pt x="17" y="7"/>
                      <a:pt x="17" y="8"/>
                      <a:pt x="18" y="9"/>
                    </a:cubicBezTo>
                    <a:cubicBezTo>
                      <a:pt x="21" y="12"/>
                      <a:pt x="25" y="15"/>
                      <a:pt x="24" y="18"/>
                    </a:cubicBezTo>
                    <a:cubicBezTo>
                      <a:pt x="23" y="21"/>
                      <a:pt x="18" y="22"/>
                      <a:pt x="14" y="22"/>
                    </a:cubicBezTo>
                    <a:cubicBezTo>
                      <a:pt x="13" y="22"/>
                      <a:pt x="11" y="22"/>
                      <a:pt x="9" y="21"/>
                    </a:cubicBezTo>
                    <a:cubicBezTo>
                      <a:pt x="9" y="21"/>
                      <a:pt x="8" y="21"/>
                      <a:pt x="8" y="21"/>
                    </a:cubicBezTo>
                    <a:cubicBezTo>
                      <a:pt x="8" y="22"/>
                      <a:pt x="7" y="22"/>
                      <a:pt x="7" y="23"/>
                    </a:cubicBezTo>
                    <a:cubicBezTo>
                      <a:pt x="7" y="23"/>
                      <a:pt x="7" y="23"/>
                      <a:pt x="7" y="23"/>
                    </a:cubicBezTo>
                    <a:cubicBezTo>
                      <a:pt x="6" y="23"/>
                      <a:pt x="6" y="24"/>
                      <a:pt x="5" y="24"/>
                    </a:cubicBezTo>
                    <a:cubicBezTo>
                      <a:pt x="5" y="25"/>
                      <a:pt x="5" y="25"/>
                      <a:pt x="5" y="25"/>
                    </a:cubicBezTo>
                    <a:cubicBezTo>
                      <a:pt x="4" y="26"/>
                      <a:pt x="4" y="26"/>
                      <a:pt x="3" y="27"/>
                    </a:cubicBezTo>
                    <a:cubicBezTo>
                      <a:pt x="3" y="28"/>
                      <a:pt x="3" y="28"/>
                      <a:pt x="3" y="28"/>
                    </a:cubicBezTo>
                    <a:cubicBezTo>
                      <a:pt x="2" y="29"/>
                      <a:pt x="1" y="30"/>
                      <a:pt x="1" y="31"/>
                    </a:cubicBezTo>
                    <a:cubicBezTo>
                      <a:pt x="1" y="31"/>
                      <a:pt x="1" y="31"/>
                      <a:pt x="0" y="31"/>
                    </a:cubicBezTo>
                    <a:cubicBezTo>
                      <a:pt x="2" y="33"/>
                      <a:pt x="2" y="33"/>
                      <a:pt x="2" y="33"/>
                    </a:cubicBezTo>
                    <a:cubicBezTo>
                      <a:pt x="6" y="36"/>
                      <a:pt x="9" y="39"/>
                      <a:pt x="11" y="40"/>
                    </a:cubicBezTo>
                    <a:cubicBezTo>
                      <a:pt x="13" y="41"/>
                      <a:pt x="15" y="42"/>
                      <a:pt x="17" y="42"/>
                    </a:cubicBezTo>
                    <a:cubicBezTo>
                      <a:pt x="20" y="42"/>
                      <a:pt x="20" y="42"/>
                      <a:pt x="20" y="42"/>
                    </a:cubicBezTo>
                    <a:cubicBezTo>
                      <a:pt x="22" y="42"/>
                      <a:pt x="24" y="42"/>
                      <a:pt x="26" y="43"/>
                    </a:cubicBezTo>
                    <a:cubicBezTo>
                      <a:pt x="26" y="42"/>
                      <a:pt x="26" y="42"/>
                      <a:pt x="27" y="42"/>
                    </a:cubicBezTo>
                    <a:cubicBezTo>
                      <a:pt x="27" y="42"/>
                      <a:pt x="27" y="42"/>
                      <a:pt x="27" y="41"/>
                    </a:cubicBezTo>
                    <a:cubicBezTo>
                      <a:pt x="28" y="41"/>
                      <a:pt x="28" y="41"/>
                      <a:pt x="28" y="40"/>
                    </a:cubicBezTo>
                    <a:cubicBezTo>
                      <a:pt x="29" y="40"/>
                      <a:pt x="29" y="40"/>
                      <a:pt x="29" y="40"/>
                    </a:cubicBezTo>
                    <a:cubicBezTo>
                      <a:pt x="29" y="40"/>
                      <a:pt x="30" y="39"/>
                      <a:pt x="30" y="39"/>
                    </a:cubicBezTo>
                    <a:cubicBezTo>
                      <a:pt x="30" y="39"/>
                      <a:pt x="30" y="39"/>
                      <a:pt x="30" y="39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54" name="Freeform 2118">
                <a:extLst>
                  <a:ext uri="{FF2B5EF4-FFF2-40B4-BE49-F238E27FC236}">
                    <a16:creationId xmlns:a16="http://schemas.microsoft.com/office/drawing/2014/main" id="{7AF5295B-A6EE-47B6-8021-46EDF811AE3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23906" y="3804596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55" name="Freeform 2119">
                <a:extLst>
                  <a:ext uri="{FF2B5EF4-FFF2-40B4-BE49-F238E27FC236}">
                    <a16:creationId xmlns:a16="http://schemas.microsoft.com/office/drawing/2014/main" id="{2AB53A55-9E00-49A4-9A8E-41A794381F3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14614" y="3809992"/>
                <a:ext cx="1858" cy="0"/>
              </a:xfrm>
              <a:custGeom>
                <a:avLst/>
                <a:gdLst>
                  <a:gd name="T0" fmla="*/ 1 w 1"/>
                  <a:gd name="T1" fmla="*/ 0 w 1"/>
                  <a:gd name="T2" fmla="*/ 1 w 1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1">
                    <a:moveTo>
                      <a:pt x="1" y="0"/>
                    </a:moveTo>
                    <a:cubicBezTo>
                      <a:pt x="1" y="0"/>
                      <a:pt x="1" y="0"/>
                      <a:pt x="0" y="0"/>
                    </a:cubicBezTo>
                    <a:cubicBezTo>
                      <a:pt x="1" y="0"/>
                      <a:pt x="1" y="0"/>
                      <a:pt x="1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56" name="Freeform 2120">
                <a:extLst>
                  <a:ext uri="{FF2B5EF4-FFF2-40B4-BE49-F238E27FC236}">
                    <a16:creationId xmlns:a16="http://schemas.microsoft.com/office/drawing/2014/main" id="{56AFE5A3-0D11-4159-99F4-D650C19A2A6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18331" y="3808193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57" name="Freeform 2121">
                <a:extLst>
                  <a:ext uri="{FF2B5EF4-FFF2-40B4-BE49-F238E27FC236}">
                    <a16:creationId xmlns:a16="http://schemas.microsoft.com/office/drawing/2014/main" id="{5A5C052E-FE93-451D-8F58-8A817A0300B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23906" y="3804596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58" name="Freeform 2122">
                <a:extLst>
                  <a:ext uri="{FF2B5EF4-FFF2-40B4-BE49-F238E27FC236}">
                    <a16:creationId xmlns:a16="http://schemas.microsoft.com/office/drawing/2014/main" id="{1F7DDDD5-E927-4346-ADB0-CDBB49C6970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22048" y="3804596"/>
                <a:ext cx="0" cy="1798"/>
              </a:xfrm>
              <a:custGeom>
                <a:avLst/>
                <a:gdLst>
                  <a:gd name="T0" fmla="*/ 1 h 1"/>
                  <a:gd name="T1" fmla="*/ 0 h 1"/>
                  <a:gd name="T2" fmla="*/ 1 h 1"/>
                </a:gdLst>
                <a:ahLst/>
                <a:cxnLst>
                  <a:cxn ang="0">
                    <a:pos x="0" y="T0"/>
                  </a:cxn>
                  <a:cxn ang="0">
                    <a:pos x="0" y="T1"/>
                  </a:cxn>
                  <a:cxn ang="0">
                    <a:pos x="0" y="T2"/>
                  </a:cxn>
                </a:cxnLst>
                <a:rect l="0" t="0" r="r" b="b"/>
                <a:pathLst>
                  <a:path h="1">
                    <a:moveTo>
                      <a:pt x="0" y="1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1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59" name="Freeform 2123">
                <a:extLst>
                  <a:ext uri="{FF2B5EF4-FFF2-40B4-BE49-F238E27FC236}">
                    <a16:creationId xmlns:a16="http://schemas.microsoft.com/office/drawing/2014/main" id="{8B23DD5A-DC02-40F4-A90C-BB8613559D7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20189" y="3806395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60" name="Freeform 2124">
                <a:extLst>
                  <a:ext uri="{FF2B5EF4-FFF2-40B4-BE49-F238E27FC236}">
                    <a16:creationId xmlns:a16="http://schemas.microsoft.com/office/drawing/2014/main" id="{8CB19A56-6228-466B-BF53-A1E97DB498C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12756" y="3811790"/>
                <a:ext cx="0" cy="1798"/>
              </a:xfrm>
              <a:custGeom>
                <a:avLst/>
                <a:gdLst>
                  <a:gd name="T0" fmla="*/ 0 h 1"/>
                  <a:gd name="T1" fmla="*/ 1 h 1"/>
                  <a:gd name="T2" fmla="*/ 0 h 1"/>
                </a:gdLst>
                <a:ahLst/>
                <a:cxnLst>
                  <a:cxn ang="0">
                    <a:pos x="0" y="T0"/>
                  </a:cxn>
                  <a:cxn ang="0">
                    <a:pos x="0" y="T1"/>
                  </a:cxn>
                  <a:cxn ang="0">
                    <a:pos x="0" y="T2"/>
                  </a:cxn>
                </a:cxnLst>
                <a:rect l="0" t="0" r="r" b="b"/>
                <a:pathLst>
                  <a:path h="1">
                    <a:moveTo>
                      <a:pt x="0" y="0"/>
                    </a:moveTo>
                    <a:cubicBezTo>
                      <a:pt x="0" y="1"/>
                      <a:pt x="0" y="1"/>
                      <a:pt x="0" y="1"/>
                    </a:cubicBezTo>
                    <a:cubicBezTo>
                      <a:pt x="0" y="1"/>
                      <a:pt x="0" y="1"/>
                      <a:pt x="0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61" name="Freeform 2125">
                <a:extLst>
                  <a:ext uri="{FF2B5EF4-FFF2-40B4-BE49-F238E27FC236}">
                    <a16:creationId xmlns:a16="http://schemas.microsoft.com/office/drawing/2014/main" id="{0B1CA772-7822-4BD9-89E0-A66941FD9D6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23906" y="3784813"/>
                <a:ext cx="13009" cy="19783"/>
              </a:xfrm>
              <a:custGeom>
                <a:avLst/>
                <a:gdLst>
                  <a:gd name="T0" fmla="*/ 1 w 8"/>
                  <a:gd name="T1" fmla="*/ 9 h 11"/>
                  <a:gd name="T2" fmla="*/ 1 w 8"/>
                  <a:gd name="T3" fmla="*/ 11 h 11"/>
                  <a:gd name="T4" fmla="*/ 0 w 8"/>
                  <a:gd name="T5" fmla="*/ 11 h 11"/>
                  <a:gd name="T6" fmla="*/ 1 w 8"/>
                  <a:gd name="T7" fmla="*/ 11 h 11"/>
                  <a:gd name="T8" fmla="*/ 1 w 8"/>
                  <a:gd name="T9" fmla="*/ 9 h 11"/>
                  <a:gd name="T10" fmla="*/ 6 w 8"/>
                  <a:gd name="T11" fmla="*/ 2 h 11"/>
                  <a:gd name="T12" fmla="*/ 8 w 8"/>
                  <a:gd name="T13" fmla="*/ 0 h 11"/>
                  <a:gd name="T14" fmla="*/ 8 w 8"/>
                  <a:gd name="T15" fmla="*/ 0 h 11"/>
                  <a:gd name="T16" fmla="*/ 6 w 8"/>
                  <a:gd name="T17" fmla="*/ 2 h 11"/>
                  <a:gd name="T18" fmla="*/ 1 w 8"/>
                  <a:gd name="T19" fmla="*/ 9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8" h="11">
                    <a:moveTo>
                      <a:pt x="1" y="9"/>
                    </a:moveTo>
                    <a:cubicBezTo>
                      <a:pt x="1" y="10"/>
                      <a:pt x="1" y="10"/>
                      <a:pt x="1" y="11"/>
                    </a:cubicBezTo>
                    <a:cubicBezTo>
                      <a:pt x="0" y="11"/>
                      <a:pt x="0" y="11"/>
                      <a:pt x="0" y="11"/>
                    </a:cubicBezTo>
                    <a:cubicBezTo>
                      <a:pt x="1" y="11"/>
                      <a:pt x="1" y="11"/>
                      <a:pt x="1" y="11"/>
                    </a:cubicBezTo>
                    <a:cubicBezTo>
                      <a:pt x="1" y="11"/>
                      <a:pt x="1" y="10"/>
                      <a:pt x="1" y="9"/>
                    </a:cubicBezTo>
                    <a:cubicBezTo>
                      <a:pt x="1" y="8"/>
                      <a:pt x="2" y="5"/>
                      <a:pt x="6" y="2"/>
                    </a:cubicBezTo>
                    <a:cubicBezTo>
                      <a:pt x="6" y="1"/>
                      <a:pt x="7" y="1"/>
                      <a:pt x="8" y="0"/>
                    </a:cubicBezTo>
                    <a:cubicBezTo>
                      <a:pt x="8" y="0"/>
                      <a:pt x="8" y="0"/>
                      <a:pt x="8" y="0"/>
                    </a:cubicBezTo>
                    <a:cubicBezTo>
                      <a:pt x="7" y="1"/>
                      <a:pt x="6" y="1"/>
                      <a:pt x="6" y="2"/>
                    </a:cubicBezTo>
                    <a:cubicBezTo>
                      <a:pt x="2" y="5"/>
                      <a:pt x="1" y="8"/>
                      <a:pt x="1" y="9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62" name="Freeform 2126">
                <a:extLst>
                  <a:ext uri="{FF2B5EF4-FFF2-40B4-BE49-F238E27FC236}">
                    <a16:creationId xmlns:a16="http://schemas.microsoft.com/office/drawing/2014/main" id="{9A84F4A1-1766-422B-9472-F17070023AA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18331" y="3806395"/>
                <a:ext cx="1858" cy="1798"/>
              </a:xfrm>
              <a:custGeom>
                <a:avLst/>
                <a:gdLst>
                  <a:gd name="T0" fmla="*/ 0 w 1"/>
                  <a:gd name="T1" fmla="*/ 1 h 1"/>
                  <a:gd name="T2" fmla="*/ 0 w 1"/>
                  <a:gd name="T3" fmla="*/ 1 h 1"/>
                  <a:gd name="T4" fmla="*/ 0 w 1"/>
                  <a:gd name="T5" fmla="*/ 1 h 1"/>
                  <a:gd name="T6" fmla="*/ 1 w 1"/>
                  <a:gd name="T7" fmla="*/ 0 h 1"/>
                  <a:gd name="T8" fmla="*/ 1 w 1"/>
                  <a:gd name="T9" fmla="*/ 0 h 1"/>
                  <a:gd name="T10" fmla="*/ 0 w 1"/>
                  <a:gd name="T11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" h="1">
                    <a:moveTo>
                      <a:pt x="0" y="1"/>
                    </a:moveTo>
                    <a:cubicBezTo>
                      <a:pt x="0" y="1"/>
                      <a:pt x="0" y="1"/>
                      <a:pt x="0" y="1"/>
                    </a:cubicBezTo>
                    <a:cubicBezTo>
                      <a:pt x="0" y="1"/>
                      <a:pt x="0" y="1"/>
                      <a:pt x="0" y="1"/>
                    </a:cubicBezTo>
                    <a:cubicBezTo>
                      <a:pt x="1" y="1"/>
                      <a:pt x="1" y="0"/>
                      <a:pt x="1" y="0"/>
                    </a:cubicBezTo>
                    <a:cubicBezTo>
                      <a:pt x="1" y="0"/>
                      <a:pt x="1" y="0"/>
                      <a:pt x="1" y="0"/>
                    </a:cubicBezTo>
                    <a:lnTo>
                      <a:pt x="0" y="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63" name="Freeform 2127">
                <a:extLst>
                  <a:ext uri="{FF2B5EF4-FFF2-40B4-BE49-F238E27FC236}">
                    <a16:creationId xmlns:a16="http://schemas.microsoft.com/office/drawing/2014/main" id="{FFE3EE85-E50F-4EC5-AF15-04A3CB81C4C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20189" y="3806395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64" name="Freeform 2128">
                <a:extLst>
                  <a:ext uri="{FF2B5EF4-FFF2-40B4-BE49-F238E27FC236}">
                    <a16:creationId xmlns:a16="http://schemas.microsoft.com/office/drawing/2014/main" id="{8684249D-983C-4656-9691-E782C41F648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18331" y="3808193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65" name="Freeform 2129">
                <a:extLst>
                  <a:ext uri="{FF2B5EF4-FFF2-40B4-BE49-F238E27FC236}">
                    <a16:creationId xmlns:a16="http://schemas.microsoft.com/office/drawing/2014/main" id="{215BE1F8-9F88-4210-9C0A-37C3A4D323C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73729" y="3781216"/>
                <a:ext cx="0" cy="1798"/>
              </a:xfrm>
              <a:custGeom>
                <a:avLst/>
                <a:gdLst>
                  <a:gd name="T0" fmla="*/ 1 h 1"/>
                  <a:gd name="T1" fmla="*/ 0 h 1"/>
                  <a:gd name="T2" fmla="*/ 1 h 1"/>
                </a:gdLst>
                <a:ahLst/>
                <a:cxnLst>
                  <a:cxn ang="0">
                    <a:pos x="0" y="T0"/>
                  </a:cxn>
                  <a:cxn ang="0">
                    <a:pos x="0" y="T1"/>
                  </a:cxn>
                  <a:cxn ang="0">
                    <a:pos x="0" y="T2"/>
                  </a:cxn>
                </a:cxnLst>
                <a:rect l="0" t="0" r="r" b="b"/>
                <a:pathLst>
                  <a:path h="1">
                    <a:moveTo>
                      <a:pt x="0" y="1"/>
                    </a:moveTo>
                    <a:cubicBezTo>
                      <a:pt x="0" y="1"/>
                      <a:pt x="0" y="1"/>
                      <a:pt x="0" y="0"/>
                    </a:cubicBezTo>
                    <a:cubicBezTo>
                      <a:pt x="0" y="1"/>
                      <a:pt x="0" y="1"/>
                      <a:pt x="0" y="1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66" name="Freeform 2130">
                <a:extLst>
                  <a:ext uri="{FF2B5EF4-FFF2-40B4-BE49-F238E27FC236}">
                    <a16:creationId xmlns:a16="http://schemas.microsoft.com/office/drawing/2014/main" id="{B1EB45FC-8790-47CF-9742-AA2492B3E37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22048" y="3741649"/>
                <a:ext cx="3717" cy="0"/>
              </a:xfrm>
              <a:custGeom>
                <a:avLst/>
                <a:gdLst>
                  <a:gd name="T0" fmla="*/ 2 w 2"/>
                  <a:gd name="T1" fmla="*/ 2 w 2"/>
                  <a:gd name="T2" fmla="*/ 0 w 2"/>
                  <a:gd name="T3" fmla="*/ 1 w 2"/>
                  <a:gd name="T4" fmla="*/ 2 w 2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  <a:cxn ang="0">
                    <a:pos x="T3" y="0"/>
                  </a:cxn>
                  <a:cxn ang="0">
                    <a:pos x="T4" y="0"/>
                  </a:cxn>
                </a:cxnLst>
                <a:rect l="0" t="0" r="r" b="b"/>
                <a:pathLst>
                  <a:path w="2">
                    <a:moveTo>
                      <a:pt x="2" y="0"/>
                    </a:moveTo>
                    <a:cubicBezTo>
                      <a:pt x="2" y="0"/>
                      <a:pt x="2" y="0"/>
                      <a:pt x="2" y="0"/>
                    </a:cubicBezTo>
                    <a:cubicBezTo>
                      <a:pt x="2" y="0"/>
                      <a:pt x="1" y="0"/>
                      <a:pt x="0" y="0"/>
                    </a:cubicBezTo>
                    <a:cubicBezTo>
                      <a:pt x="0" y="0"/>
                      <a:pt x="0" y="0"/>
                      <a:pt x="1" y="0"/>
                    </a:cubicBezTo>
                    <a:cubicBezTo>
                      <a:pt x="1" y="0"/>
                      <a:pt x="2" y="0"/>
                      <a:pt x="2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67" name="Freeform 2131">
                <a:extLst>
                  <a:ext uri="{FF2B5EF4-FFF2-40B4-BE49-F238E27FC236}">
                    <a16:creationId xmlns:a16="http://schemas.microsoft.com/office/drawing/2014/main" id="{849006C8-F44C-4124-B6AE-18328218E03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64437" y="3793805"/>
                <a:ext cx="1858" cy="0"/>
              </a:xfrm>
              <a:custGeom>
                <a:avLst/>
                <a:gdLst>
                  <a:gd name="T0" fmla="*/ 0 w 1"/>
                  <a:gd name="T1" fmla="*/ 0 w 1"/>
                  <a:gd name="T2" fmla="*/ 1 w 1"/>
                  <a:gd name="T3" fmla="*/ 0 w 1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  <a:cxn ang="0">
                    <a:pos x="T3" y="0"/>
                  </a:cxn>
                </a:cxnLst>
                <a:rect l="0" t="0" r="r" b="b"/>
                <a:pathLst>
                  <a:path w="1"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1" y="0"/>
                      <a:pt x="1" y="0"/>
                      <a:pt x="1" y="0"/>
                    </a:cubicBezTo>
                    <a:cubicBezTo>
                      <a:pt x="1" y="0"/>
                      <a:pt x="1" y="0"/>
                      <a:pt x="0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68" name="Freeform 2132">
                <a:extLst>
                  <a:ext uri="{FF2B5EF4-FFF2-40B4-BE49-F238E27FC236}">
                    <a16:creationId xmlns:a16="http://schemas.microsoft.com/office/drawing/2014/main" id="{56DEEA0E-3CB6-4D22-B3B6-3CBE56A4804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90455" y="3772223"/>
                <a:ext cx="16726" cy="5395"/>
              </a:xfrm>
              <a:custGeom>
                <a:avLst/>
                <a:gdLst>
                  <a:gd name="T0" fmla="*/ 10 w 10"/>
                  <a:gd name="T1" fmla="*/ 0 h 4"/>
                  <a:gd name="T2" fmla="*/ 0 w 10"/>
                  <a:gd name="T3" fmla="*/ 4 h 4"/>
                  <a:gd name="T4" fmla="*/ 10 w 10"/>
                  <a:gd name="T5" fmla="*/ 0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0" h="4">
                    <a:moveTo>
                      <a:pt x="10" y="0"/>
                    </a:moveTo>
                    <a:cubicBezTo>
                      <a:pt x="9" y="3"/>
                      <a:pt x="4" y="4"/>
                      <a:pt x="0" y="4"/>
                    </a:cubicBezTo>
                    <a:cubicBezTo>
                      <a:pt x="4" y="4"/>
                      <a:pt x="9" y="3"/>
                      <a:pt x="10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69" name="Freeform 2133">
                <a:extLst>
                  <a:ext uri="{FF2B5EF4-FFF2-40B4-BE49-F238E27FC236}">
                    <a16:creationId xmlns:a16="http://schemas.microsoft.com/office/drawing/2014/main" id="{3164D156-74A9-4A72-997A-4A2130DACCC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70013" y="3786611"/>
                <a:ext cx="0" cy="1798"/>
              </a:xfrm>
              <a:custGeom>
                <a:avLst/>
                <a:gdLst>
                  <a:gd name="T0" fmla="*/ 1 h 1"/>
                  <a:gd name="T1" fmla="*/ 0 h 1"/>
                  <a:gd name="T2" fmla="*/ 1 h 1"/>
                </a:gdLst>
                <a:ahLst/>
                <a:cxnLst>
                  <a:cxn ang="0">
                    <a:pos x="0" y="T0"/>
                  </a:cxn>
                  <a:cxn ang="0">
                    <a:pos x="0" y="T1"/>
                  </a:cxn>
                  <a:cxn ang="0">
                    <a:pos x="0" y="T2"/>
                  </a:cxn>
                </a:cxnLst>
                <a:rect l="0" t="0" r="r" b="b"/>
                <a:pathLst>
                  <a:path h="1">
                    <a:moveTo>
                      <a:pt x="0" y="1"/>
                    </a:moveTo>
                    <a:cubicBezTo>
                      <a:pt x="0" y="1"/>
                      <a:pt x="0" y="1"/>
                      <a:pt x="0" y="0"/>
                    </a:cubicBezTo>
                    <a:cubicBezTo>
                      <a:pt x="0" y="1"/>
                      <a:pt x="0" y="1"/>
                      <a:pt x="0" y="1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70" name="Freeform 2134">
                <a:extLst>
                  <a:ext uri="{FF2B5EF4-FFF2-40B4-BE49-F238E27FC236}">
                    <a16:creationId xmlns:a16="http://schemas.microsoft.com/office/drawing/2014/main" id="{F3780455-BF37-45AF-B9DB-E2A126ACCC1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77446" y="3779417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71" name="Freeform 2135">
                <a:extLst>
                  <a:ext uri="{FF2B5EF4-FFF2-40B4-BE49-F238E27FC236}">
                    <a16:creationId xmlns:a16="http://schemas.microsoft.com/office/drawing/2014/main" id="{4AA1C81A-5D7B-4F88-A292-2F6449BCC41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33198" y="3729060"/>
                <a:ext cx="14867" cy="44962"/>
              </a:xfrm>
              <a:custGeom>
                <a:avLst/>
                <a:gdLst>
                  <a:gd name="T0" fmla="*/ 2 w 9"/>
                  <a:gd name="T1" fmla="*/ 26 h 26"/>
                  <a:gd name="T2" fmla="*/ 6 w 9"/>
                  <a:gd name="T3" fmla="*/ 20 h 26"/>
                  <a:gd name="T4" fmla="*/ 6 w 9"/>
                  <a:gd name="T5" fmla="*/ 12 h 26"/>
                  <a:gd name="T6" fmla="*/ 9 w 9"/>
                  <a:gd name="T7" fmla="*/ 1 h 26"/>
                  <a:gd name="T8" fmla="*/ 9 w 9"/>
                  <a:gd name="T9" fmla="*/ 1 h 26"/>
                  <a:gd name="T10" fmla="*/ 8 w 9"/>
                  <a:gd name="T11" fmla="*/ 1 h 26"/>
                  <a:gd name="T12" fmla="*/ 8 w 9"/>
                  <a:gd name="T13" fmla="*/ 1 h 26"/>
                  <a:gd name="T14" fmla="*/ 8 w 9"/>
                  <a:gd name="T15" fmla="*/ 1 h 26"/>
                  <a:gd name="T16" fmla="*/ 8 w 9"/>
                  <a:gd name="T17" fmla="*/ 1 h 26"/>
                  <a:gd name="T18" fmla="*/ 7 w 9"/>
                  <a:gd name="T19" fmla="*/ 0 h 26"/>
                  <a:gd name="T20" fmla="*/ 7 w 9"/>
                  <a:gd name="T21" fmla="*/ 0 h 26"/>
                  <a:gd name="T22" fmla="*/ 7 w 9"/>
                  <a:gd name="T23" fmla="*/ 0 h 26"/>
                  <a:gd name="T24" fmla="*/ 7 w 9"/>
                  <a:gd name="T25" fmla="*/ 0 h 26"/>
                  <a:gd name="T26" fmla="*/ 4 w 9"/>
                  <a:gd name="T27" fmla="*/ 4 h 26"/>
                  <a:gd name="T28" fmla="*/ 3 w 9"/>
                  <a:gd name="T29" fmla="*/ 5 h 26"/>
                  <a:gd name="T30" fmla="*/ 1 w 9"/>
                  <a:gd name="T31" fmla="*/ 7 h 26"/>
                  <a:gd name="T32" fmla="*/ 0 w 9"/>
                  <a:gd name="T33" fmla="*/ 7 h 26"/>
                  <a:gd name="T34" fmla="*/ 0 w 9"/>
                  <a:gd name="T35" fmla="*/ 26 h 26"/>
                  <a:gd name="T36" fmla="*/ 2 w 9"/>
                  <a:gd name="T37" fmla="*/ 26 h 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9" h="26">
                    <a:moveTo>
                      <a:pt x="2" y="26"/>
                    </a:moveTo>
                    <a:cubicBezTo>
                      <a:pt x="3" y="24"/>
                      <a:pt x="4" y="22"/>
                      <a:pt x="6" y="20"/>
                    </a:cubicBezTo>
                    <a:cubicBezTo>
                      <a:pt x="7" y="19"/>
                      <a:pt x="7" y="15"/>
                      <a:pt x="6" y="12"/>
                    </a:cubicBezTo>
                    <a:cubicBezTo>
                      <a:pt x="6" y="8"/>
                      <a:pt x="5" y="3"/>
                      <a:pt x="9" y="1"/>
                    </a:cubicBezTo>
                    <a:cubicBezTo>
                      <a:pt x="9" y="1"/>
                      <a:pt x="9" y="1"/>
                      <a:pt x="9" y="1"/>
                    </a:cubicBezTo>
                    <a:cubicBezTo>
                      <a:pt x="9" y="1"/>
                      <a:pt x="8" y="1"/>
                      <a:pt x="8" y="1"/>
                    </a:cubicBezTo>
                    <a:cubicBezTo>
                      <a:pt x="8" y="1"/>
                      <a:pt x="8" y="1"/>
                      <a:pt x="8" y="1"/>
                    </a:cubicBezTo>
                    <a:cubicBezTo>
                      <a:pt x="8" y="1"/>
                      <a:pt x="8" y="1"/>
                      <a:pt x="8" y="1"/>
                    </a:cubicBezTo>
                    <a:cubicBezTo>
                      <a:pt x="8" y="1"/>
                      <a:pt x="8" y="1"/>
                      <a:pt x="8" y="1"/>
                    </a:cubicBezTo>
                    <a:cubicBezTo>
                      <a:pt x="8" y="1"/>
                      <a:pt x="7" y="0"/>
                      <a:pt x="7" y="0"/>
                    </a:cubicBezTo>
                    <a:cubicBezTo>
                      <a:pt x="7" y="0"/>
                      <a:pt x="7" y="0"/>
                      <a:pt x="7" y="0"/>
                    </a:cubicBezTo>
                    <a:cubicBezTo>
                      <a:pt x="7" y="0"/>
                      <a:pt x="7" y="0"/>
                      <a:pt x="7" y="0"/>
                    </a:cubicBezTo>
                    <a:cubicBezTo>
                      <a:pt x="7" y="0"/>
                      <a:pt x="7" y="0"/>
                      <a:pt x="7" y="0"/>
                    </a:cubicBezTo>
                    <a:cubicBezTo>
                      <a:pt x="6" y="1"/>
                      <a:pt x="5" y="2"/>
                      <a:pt x="4" y="4"/>
                    </a:cubicBezTo>
                    <a:cubicBezTo>
                      <a:pt x="4" y="4"/>
                      <a:pt x="3" y="4"/>
                      <a:pt x="3" y="5"/>
                    </a:cubicBezTo>
                    <a:cubicBezTo>
                      <a:pt x="2" y="6"/>
                      <a:pt x="2" y="7"/>
                      <a:pt x="1" y="7"/>
                    </a:cubicBezTo>
                    <a:cubicBezTo>
                      <a:pt x="1" y="7"/>
                      <a:pt x="1" y="7"/>
                      <a:pt x="0" y="7"/>
                    </a:cubicBezTo>
                    <a:cubicBezTo>
                      <a:pt x="0" y="26"/>
                      <a:pt x="0" y="26"/>
                      <a:pt x="0" y="26"/>
                    </a:cubicBezTo>
                    <a:lnTo>
                      <a:pt x="2" y="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72" name="Freeform 2136">
                <a:extLst>
                  <a:ext uri="{FF2B5EF4-FFF2-40B4-BE49-F238E27FC236}">
                    <a16:creationId xmlns:a16="http://schemas.microsoft.com/office/drawing/2014/main" id="{6ACA3E72-E2C8-485B-AE03-950EC99E782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46207" y="3730858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73" name="Freeform 2137">
                <a:extLst>
                  <a:ext uri="{FF2B5EF4-FFF2-40B4-BE49-F238E27FC236}">
                    <a16:creationId xmlns:a16="http://schemas.microsoft.com/office/drawing/2014/main" id="{FF3B7312-367D-44A8-92EE-2F484CD1FD7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44348" y="3729060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74" name="Freeform 2138">
                <a:extLst>
                  <a:ext uri="{FF2B5EF4-FFF2-40B4-BE49-F238E27FC236}">
                    <a16:creationId xmlns:a16="http://schemas.microsoft.com/office/drawing/2014/main" id="{9F83A99F-C553-4A42-A74A-22FCB6601D0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46207" y="3730858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75" name="Freeform 2139">
                <a:extLst>
                  <a:ext uri="{FF2B5EF4-FFF2-40B4-BE49-F238E27FC236}">
                    <a16:creationId xmlns:a16="http://schemas.microsoft.com/office/drawing/2014/main" id="{D4A95584-9DB3-47E4-8054-7330D8E232B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33198" y="3739851"/>
                <a:ext cx="1858" cy="0"/>
              </a:xfrm>
              <a:custGeom>
                <a:avLst/>
                <a:gdLst>
                  <a:gd name="T0" fmla="*/ 0 w 1"/>
                  <a:gd name="T1" fmla="*/ 0 w 1"/>
                  <a:gd name="T2" fmla="*/ 1 w 1"/>
                  <a:gd name="T3" fmla="*/ 0 w 1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  <a:cxn ang="0">
                    <a:pos x="T3" y="0"/>
                  </a:cxn>
                </a:cxnLst>
                <a:rect l="0" t="0" r="r" b="b"/>
                <a:pathLst>
                  <a:path w="1"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1" y="0"/>
                      <a:pt x="1" y="0"/>
                      <a:pt x="1" y="0"/>
                    </a:cubicBezTo>
                    <a:cubicBezTo>
                      <a:pt x="1" y="0"/>
                      <a:pt x="0" y="0"/>
                      <a:pt x="0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76" name="Freeform 2140">
                <a:extLst>
                  <a:ext uri="{FF2B5EF4-FFF2-40B4-BE49-F238E27FC236}">
                    <a16:creationId xmlns:a16="http://schemas.microsoft.com/office/drawing/2014/main" id="{E5333C0F-FC9F-46DA-A9F5-F3687AE89D7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48065" y="3730858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77" name="Rectangle 2141">
                <a:extLst>
                  <a:ext uri="{FF2B5EF4-FFF2-40B4-BE49-F238E27FC236}">
                    <a16:creationId xmlns:a16="http://schemas.microsoft.com/office/drawing/2014/main" id="{2AC4033D-8E9E-48FF-A0F1-3F9BF45EB95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44348" y="3729060"/>
                <a:ext cx="1858" cy="179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78" name="Freeform 2142">
                <a:extLst>
                  <a:ext uri="{FF2B5EF4-FFF2-40B4-BE49-F238E27FC236}">
                    <a16:creationId xmlns:a16="http://schemas.microsoft.com/office/drawing/2014/main" id="{305EC36C-CD14-4438-B851-3EEA8EB28E3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33198" y="3774022"/>
                <a:ext cx="3717" cy="0"/>
              </a:xfrm>
              <a:custGeom>
                <a:avLst/>
                <a:gdLst>
                  <a:gd name="T0" fmla="*/ 2 w 2"/>
                  <a:gd name="T1" fmla="*/ 2 w 2"/>
                  <a:gd name="T2" fmla="*/ 0 w 2"/>
                  <a:gd name="T3" fmla="*/ 2 w 2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  <a:cxn ang="0">
                    <a:pos x="T3" y="0"/>
                  </a:cxn>
                </a:cxnLst>
                <a:rect l="0" t="0" r="r" b="b"/>
                <a:pathLst>
                  <a:path w="2">
                    <a:moveTo>
                      <a:pt x="2" y="0"/>
                    </a:moveTo>
                    <a:lnTo>
                      <a:pt x="2" y="0"/>
                    </a:lnTo>
                    <a:lnTo>
                      <a:pt x="0" y="0"/>
                    </a:lnTo>
                    <a:lnTo>
                      <a:pt x="2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79" name="Freeform 2143">
                <a:extLst>
                  <a:ext uri="{FF2B5EF4-FFF2-40B4-BE49-F238E27FC236}">
                    <a16:creationId xmlns:a16="http://schemas.microsoft.com/office/drawing/2014/main" id="{3CA960F3-0093-42D8-B8B4-25A5532707A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28683" y="3694888"/>
                <a:ext cx="50177" cy="35970"/>
              </a:xfrm>
              <a:custGeom>
                <a:avLst/>
                <a:gdLst>
                  <a:gd name="T0" fmla="*/ 24 w 28"/>
                  <a:gd name="T1" fmla="*/ 3 h 21"/>
                  <a:gd name="T2" fmla="*/ 13 w 28"/>
                  <a:gd name="T3" fmla="*/ 1 h 21"/>
                  <a:gd name="T4" fmla="*/ 13 w 28"/>
                  <a:gd name="T5" fmla="*/ 1 h 21"/>
                  <a:gd name="T6" fmla="*/ 17 w 28"/>
                  <a:gd name="T7" fmla="*/ 7 h 21"/>
                  <a:gd name="T8" fmla="*/ 21 w 28"/>
                  <a:gd name="T9" fmla="*/ 15 h 21"/>
                  <a:gd name="T10" fmla="*/ 13 w 28"/>
                  <a:gd name="T11" fmla="*/ 19 h 21"/>
                  <a:gd name="T12" fmla="*/ 9 w 28"/>
                  <a:gd name="T13" fmla="*/ 19 h 21"/>
                  <a:gd name="T14" fmla="*/ 5 w 28"/>
                  <a:gd name="T15" fmla="*/ 19 h 21"/>
                  <a:gd name="T16" fmla="*/ 0 w 28"/>
                  <a:gd name="T17" fmla="*/ 19 h 21"/>
                  <a:gd name="T18" fmla="*/ 6 w 28"/>
                  <a:gd name="T19" fmla="*/ 21 h 21"/>
                  <a:gd name="T20" fmla="*/ 11 w 28"/>
                  <a:gd name="T21" fmla="*/ 21 h 21"/>
                  <a:gd name="T22" fmla="*/ 17 w 28"/>
                  <a:gd name="T23" fmla="*/ 19 h 21"/>
                  <a:gd name="T24" fmla="*/ 26 w 28"/>
                  <a:gd name="T25" fmla="*/ 21 h 21"/>
                  <a:gd name="T26" fmla="*/ 26 w 28"/>
                  <a:gd name="T27" fmla="*/ 21 h 21"/>
                  <a:gd name="T28" fmla="*/ 26 w 28"/>
                  <a:gd name="T29" fmla="*/ 18 h 21"/>
                  <a:gd name="T30" fmla="*/ 26 w 28"/>
                  <a:gd name="T31" fmla="*/ 16 h 21"/>
                  <a:gd name="T32" fmla="*/ 27 w 28"/>
                  <a:gd name="T33" fmla="*/ 13 h 21"/>
                  <a:gd name="T34" fmla="*/ 27 w 28"/>
                  <a:gd name="T35" fmla="*/ 12 h 21"/>
                  <a:gd name="T36" fmla="*/ 27 w 28"/>
                  <a:gd name="T37" fmla="*/ 8 h 21"/>
                  <a:gd name="T38" fmla="*/ 27 w 28"/>
                  <a:gd name="T39" fmla="*/ 8 h 21"/>
                  <a:gd name="T40" fmla="*/ 28 w 28"/>
                  <a:gd name="T41" fmla="*/ 4 h 21"/>
                  <a:gd name="T42" fmla="*/ 28 w 28"/>
                  <a:gd name="T43" fmla="*/ 4 h 21"/>
                  <a:gd name="T44" fmla="*/ 24 w 28"/>
                  <a:gd name="T45" fmla="*/ 3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28" h="21">
                    <a:moveTo>
                      <a:pt x="24" y="3"/>
                    </a:moveTo>
                    <a:cubicBezTo>
                      <a:pt x="19" y="1"/>
                      <a:pt x="15" y="0"/>
                      <a:pt x="13" y="1"/>
                    </a:cubicBezTo>
                    <a:cubicBezTo>
                      <a:pt x="13" y="1"/>
                      <a:pt x="13" y="1"/>
                      <a:pt x="13" y="1"/>
                    </a:cubicBezTo>
                    <a:cubicBezTo>
                      <a:pt x="13" y="3"/>
                      <a:pt x="15" y="5"/>
                      <a:pt x="17" y="7"/>
                    </a:cubicBezTo>
                    <a:cubicBezTo>
                      <a:pt x="19" y="10"/>
                      <a:pt x="21" y="12"/>
                      <a:pt x="21" y="15"/>
                    </a:cubicBezTo>
                    <a:cubicBezTo>
                      <a:pt x="21" y="19"/>
                      <a:pt x="16" y="19"/>
                      <a:pt x="13" y="19"/>
                    </a:cubicBezTo>
                    <a:cubicBezTo>
                      <a:pt x="12" y="19"/>
                      <a:pt x="11" y="19"/>
                      <a:pt x="9" y="19"/>
                    </a:cubicBezTo>
                    <a:cubicBezTo>
                      <a:pt x="8" y="19"/>
                      <a:pt x="7" y="19"/>
                      <a:pt x="5" y="19"/>
                    </a:cubicBezTo>
                    <a:cubicBezTo>
                      <a:pt x="2" y="19"/>
                      <a:pt x="0" y="19"/>
                      <a:pt x="0" y="19"/>
                    </a:cubicBezTo>
                    <a:cubicBezTo>
                      <a:pt x="0" y="20"/>
                      <a:pt x="3" y="21"/>
                      <a:pt x="6" y="21"/>
                    </a:cubicBezTo>
                    <a:cubicBezTo>
                      <a:pt x="8" y="21"/>
                      <a:pt x="10" y="21"/>
                      <a:pt x="11" y="21"/>
                    </a:cubicBezTo>
                    <a:cubicBezTo>
                      <a:pt x="13" y="20"/>
                      <a:pt x="15" y="19"/>
                      <a:pt x="17" y="19"/>
                    </a:cubicBezTo>
                    <a:cubicBezTo>
                      <a:pt x="21" y="19"/>
                      <a:pt x="23" y="20"/>
                      <a:pt x="26" y="21"/>
                    </a:cubicBezTo>
                    <a:cubicBezTo>
                      <a:pt x="26" y="21"/>
                      <a:pt x="26" y="21"/>
                      <a:pt x="26" y="21"/>
                    </a:cubicBezTo>
                    <a:cubicBezTo>
                      <a:pt x="26" y="20"/>
                      <a:pt x="26" y="19"/>
                      <a:pt x="26" y="18"/>
                    </a:cubicBezTo>
                    <a:cubicBezTo>
                      <a:pt x="26" y="17"/>
                      <a:pt x="26" y="17"/>
                      <a:pt x="26" y="16"/>
                    </a:cubicBezTo>
                    <a:cubicBezTo>
                      <a:pt x="26" y="15"/>
                      <a:pt x="26" y="14"/>
                      <a:pt x="27" y="13"/>
                    </a:cubicBezTo>
                    <a:cubicBezTo>
                      <a:pt x="27" y="12"/>
                      <a:pt x="27" y="12"/>
                      <a:pt x="27" y="12"/>
                    </a:cubicBezTo>
                    <a:cubicBezTo>
                      <a:pt x="27" y="11"/>
                      <a:pt x="27" y="10"/>
                      <a:pt x="27" y="8"/>
                    </a:cubicBezTo>
                    <a:cubicBezTo>
                      <a:pt x="27" y="8"/>
                      <a:pt x="27" y="8"/>
                      <a:pt x="27" y="8"/>
                    </a:cubicBezTo>
                    <a:cubicBezTo>
                      <a:pt x="27" y="6"/>
                      <a:pt x="27" y="5"/>
                      <a:pt x="28" y="4"/>
                    </a:cubicBezTo>
                    <a:cubicBezTo>
                      <a:pt x="28" y="4"/>
                      <a:pt x="28" y="4"/>
                      <a:pt x="28" y="4"/>
                    </a:cubicBezTo>
                    <a:cubicBezTo>
                      <a:pt x="26" y="4"/>
                      <a:pt x="25" y="3"/>
                      <a:pt x="24" y="3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80" name="Freeform 2144">
                <a:extLst>
                  <a:ext uri="{FF2B5EF4-FFF2-40B4-BE49-F238E27FC236}">
                    <a16:creationId xmlns:a16="http://schemas.microsoft.com/office/drawing/2014/main" id="{9DA08081-49BC-4DFC-AF0A-7920D52CB43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82576" y="3702082"/>
                <a:ext cx="59469" cy="34171"/>
              </a:xfrm>
              <a:custGeom>
                <a:avLst/>
                <a:gdLst>
                  <a:gd name="T0" fmla="*/ 3 w 34"/>
                  <a:gd name="T1" fmla="*/ 17 h 19"/>
                  <a:gd name="T2" fmla="*/ 12 w 34"/>
                  <a:gd name="T3" fmla="*/ 13 h 19"/>
                  <a:gd name="T4" fmla="*/ 20 w 34"/>
                  <a:gd name="T5" fmla="*/ 12 h 19"/>
                  <a:gd name="T6" fmla="*/ 25 w 34"/>
                  <a:gd name="T7" fmla="*/ 12 h 19"/>
                  <a:gd name="T8" fmla="*/ 29 w 34"/>
                  <a:gd name="T9" fmla="*/ 12 h 19"/>
                  <a:gd name="T10" fmla="*/ 34 w 34"/>
                  <a:gd name="T11" fmla="*/ 10 h 19"/>
                  <a:gd name="T12" fmla="*/ 9 w 34"/>
                  <a:gd name="T13" fmla="*/ 0 h 19"/>
                  <a:gd name="T14" fmla="*/ 7 w 34"/>
                  <a:gd name="T15" fmla="*/ 0 h 19"/>
                  <a:gd name="T16" fmla="*/ 1 w 34"/>
                  <a:gd name="T17" fmla="*/ 0 h 19"/>
                  <a:gd name="T18" fmla="*/ 1 w 34"/>
                  <a:gd name="T19" fmla="*/ 0 h 19"/>
                  <a:gd name="T20" fmla="*/ 1 w 34"/>
                  <a:gd name="T21" fmla="*/ 4 h 19"/>
                  <a:gd name="T22" fmla="*/ 1 w 34"/>
                  <a:gd name="T23" fmla="*/ 5 h 19"/>
                  <a:gd name="T24" fmla="*/ 1 w 34"/>
                  <a:gd name="T25" fmla="*/ 9 h 19"/>
                  <a:gd name="T26" fmla="*/ 0 w 34"/>
                  <a:gd name="T27" fmla="*/ 9 h 19"/>
                  <a:gd name="T28" fmla="*/ 0 w 34"/>
                  <a:gd name="T29" fmla="*/ 13 h 19"/>
                  <a:gd name="T30" fmla="*/ 0 w 34"/>
                  <a:gd name="T31" fmla="*/ 14 h 19"/>
                  <a:gd name="T32" fmla="*/ 0 w 34"/>
                  <a:gd name="T33" fmla="*/ 18 h 19"/>
                  <a:gd name="T34" fmla="*/ 0 w 34"/>
                  <a:gd name="T35" fmla="*/ 18 h 19"/>
                  <a:gd name="T36" fmla="*/ 3 w 34"/>
                  <a:gd name="T37" fmla="*/ 17 h 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34" h="19">
                    <a:moveTo>
                      <a:pt x="3" y="17"/>
                    </a:moveTo>
                    <a:cubicBezTo>
                      <a:pt x="5" y="16"/>
                      <a:pt x="8" y="14"/>
                      <a:pt x="12" y="13"/>
                    </a:cubicBezTo>
                    <a:cubicBezTo>
                      <a:pt x="14" y="12"/>
                      <a:pt x="17" y="12"/>
                      <a:pt x="20" y="12"/>
                    </a:cubicBezTo>
                    <a:cubicBezTo>
                      <a:pt x="22" y="12"/>
                      <a:pt x="23" y="12"/>
                      <a:pt x="25" y="12"/>
                    </a:cubicBezTo>
                    <a:cubicBezTo>
                      <a:pt x="26" y="12"/>
                      <a:pt x="28" y="12"/>
                      <a:pt x="29" y="12"/>
                    </a:cubicBezTo>
                    <a:cubicBezTo>
                      <a:pt x="34" y="12"/>
                      <a:pt x="34" y="11"/>
                      <a:pt x="34" y="10"/>
                    </a:cubicBezTo>
                    <a:cubicBezTo>
                      <a:pt x="34" y="6"/>
                      <a:pt x="18" y="0"/>
                      <a:pt x="9" y="0"/>
                    </a:cubicBezTo>
                    <a:cubicBezTo>
                      <a:pt x="7" y="0"/>
                      <a:pt x="7" y="0"/>
                      <a:pt x="7" y="0"/>
                    </a:cubicBezTo>
                    <a:cubicBezTo>
                      <a:pt x="5" y="0"/>
                      <a:pt x="4" y="0"/>
                      <a:pt x="1" y="0"/>
                    </a:cubicBezTo>
                    <a:cubicBezTo>
                      <a:pt x="1" y="0"/>
                      <a:pt x="1" y="0"/>
                      <a:pt x="1" y="0"/>
                    </a:cubicBezTo>
                    <a:cubicBezTo>
                      <a:pt x="1" y="1"/>
                      <a:pt x="1" y="2"/>
                      <a:pt x="1" y="4"/>
                    </a:cubicBezTo>
                    <a:cubicBezTo>
                      <a:pt x="1" y="4"/>
                      <a:pt x="1" y="4"/>
                      <a:pt x="1" y="5"/>
                    </a:cubicBezTo>
                    <a:cubicBezTo>
                      <a:pt x="1" y="6"/>
                      <a:pt x="1" y="7"/>
                      <a:pt x="1" y="9"/>
                    </a:cubicBezTo>
                    <a:cubicBezTo>
                      <a:pt x="0" y="9"/>
                      <a:pt x="0" y="9"/>
                      <a:pt x="0" y="9"/>
                    </a:cubicBezTo>
                    <a:cubicBezTo>
                      <a:pt x="0" y="11"/>
                      <a:pt x="0" y="12"/>
                      <a:pt x="0" y="13"/>
                    </a:cubicBezTo>
                    <a:cubicBezTo>
                      <a:pt x="0" y="13"/>
                      <a:pt x="0" y="13"/>
                      <a:pt x="0" y="14"/>
                    </a:cubicBezTo>
                    <a:cubicBezTo>
                      <a:pt x="0" y="15"/>
                      <a:pt x="0" y="16"/>
                      <a:pt x="0" y="18"/>
                    </a:cubicBezTo>
                    <a:cubicBezTo>
                      <a:pt x="0" y="18"/>
                      <a:pt x="0" y="18"/>
                      <a:pt x="0" y="18"/>
                    </a:cubicBezTo>
                    <a:cubicBezTo>
                      <a:pt x="1" y="19"/>
                      <a:pt x="2" y="18"/>
                      <a:pt x="3" y="17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81" name="Freeform 2145">
                <a:extLst>
                  <a:ext uri="{FF2B5EF4-FFF2-40B4-BE49-F238E27FC236}">
                    <a16:creationId xmlns:a16="http://schemas.microsoft.com/office/drawing/2014/main" id="{AFECAEF5-ECD8-4AB7-92E5-43A787C141C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84435" y="3709276"/>
                <a:ext cx="0" cy="1798"/>
              </a:xfrm>
              <a:custGeom>
                <a:avLst/>
                <a:gdLst>
                  <a:gd name="T0" fmla="*/ 1 h 1"/>
                  <a:gd name="T1" fmla="*/ 0 h 1"/>
                  <a:gd name="T2" fmla="*/ 1 h 1"/>
                </a:gdLst>
                <a:ahLst/>
                <a:cxnLst>
                  <a:cxn ang="0">
                    <a:pos x="0" y="T0"/>
                  </a:cxn>
                  <a:cxn ang="0">
                    <a:pos x="0" y="T1"/>
                  </a:cxn>
                  <a:cxn ang="0">
                    <a:pos x="0" y="T2"/>
                  </a:cxn>
                </a:cxnLst>
                <a:rect l="0" t="0" r="r" b="b"/>
                <a:pathLst>
                  <a:path h="1">
                    <a:moveTo>
                      <a:pt x="0" y="1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1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82" name="Freeform 2146">
                <a:extLst>
                  <a:ext uri="{FF2B5EF4-FFF2-40B4-BE49-F238E27FC236}">
                    <a16:creationId xmlns:a16="http://schemas.microsoft.com/office/drawing/2014/main" id="{15551968-CBB3-4C0C-9BFB-3432A43565D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82576" y="3718269"/>
                <a:ext cx="1858" cy="0"/>
              </a:xfrm>
              <a:custGeom>
                <a:avLst/>
                <a:gdLst>
                  <a:gd name="T0" fmla="*/ 0 w 1"/>
                  <a:gd name="T1" fmla="*/ 1 w 1"/>
                  <a:gd name="T2" fmla="*/ 0 w 1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1">
                    <a:moveTo>
                      <a:pt x="0" y="0"/>
                    </a:moveTo>
                    <a:cubicBezTo>
                      <a:pt x="0" y="0"/>
                      <a:pt x="0" y="0"/>
                      <a:pt x="1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83" name="Freeform 2147">
                <a:extLst>
                  <a:ext uri="{FF2B5EF4-FFF2-40B4-BE49-F238E27FC236}">
                    <a16:creationId xmlns:a16="http://schemas.microsoft.com/office/drawing/2014/main" id="{7B36DFB8-479E-426A-91DD-A50CA0C18D7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84435" y="3702082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84" name="Freeform 2148">
                <a:extLst>
                  <a:ext uri="{FF2B5EF4-FFF2-40B4-BE49-F238E27FC236}">
                    <a16:creationId xmlns:a16="http://schemas.microsoft.com/office/drawing/2014/main" id="{61E5D7C6-378B-4B21-A7F4-D71B061AA31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82576" y="3734455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85" name="Freeform 2149">
                <a:extLst>
                  <a:ext uri="{FF2B5EF4-FFF2-40B4-BE49-F238E27FC236}">
                    <a16:creationId xmlns:a16="http://schemas.microsoft.com/office/drawing/2014/main" id="{DA938B29-469C-40E8-86E1-B13039052CC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82576" y="3725463"/>
                <a:ext cx="0" cy="1798"/>
              </a:xfrm>
              <a:custGeom>
                <a:avLst/>
                <a:gdLst>
                  <a:gd name="T0" fmla="*/ 1 h 1"/>
                  <a:gd name="T1" fmla="*/ 0 h 1"/>
                  <a:gd name="T2" fmla="*/ 1 h 1"/>
                </a:gdLst>
                <a:ahLst/>
                <a:cxnLst>
                  <a:cxn ang="0">
                    <a:pos x="0" y="T0"/>
                  </a:cxn>
                  <a:cxn ang="0">
                    <a:pos x="0" y="T1"/>
                  </a:cxn>
                  <a:cxn ang="0">
                    <a:pos x="0" y="T2"/>
                  </a:cxn>
                </a:cxnLst>
                <a:rect l="0" t="0" r="r" b="b"/>
                <a:pathLst>
                  <a:path h="1">
                    <a:moveTo>
                      <a:pt x="0" y="1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1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86" name="Freeform 2150">
                <a:extLst>
                  <a:ext uri="{FF2B5EF4-FFF2-40B4-BE49-F238E27FC236}">
                    <a16:creationId xmlns:a16="http://schemas.microsoft.com/office/drawing/2014/main" id="{DB2C0B7C-F0EE-4129-830E-AB0E77E247B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68508" y="3799201"/>
                <a:ext cx="76194" cy="75536"/>
              </a:xfrm>
              <a:custGeom>
                <a:avLst/>
                <a:gdLst>
                  <a:gd name="T0" fmla="*/ 39 w 43"/>
                  <a:gd name="T1" fmla="*/ 32 h 44"/>
                  <a:gd name="T2" fmla="*/ 40 w 43"/>
                  <a:gd name="T3" fmla="*/ 29 h 44"/>
                  <a:gd name="T4" fmla="*/ 40 w 43"/>
                  <a:gd name="T5" fmla="*/ 21 h 44"/>
                  <a:gd name="T6" fmla="*/ 42 w 43"/>
                  <a:gd name="T7" fmla="*/ 9 h 44"/>
                  <a:gd name="T8" fmla="*/ 43 w 43"/>
                  <a:gd name="T9" fmla="*/ 4 h 44"/>
                  <a:gd name="T10" fmla="*/ 43 w 43"/>
                  <a:gd name="T11" fmla="*/ 0 h 44"/>
                  <a:gd name="T12" fmla="*/ 43 w 43"/>
                  <a:gd name="T13" fmla="*/ 0 h 44"/>
                  <a:gd name="T14" fmla="*/ 43 w 43"/>
                  <a:gd name="T15" fmla="*/ 0 h 44"/>
                  <a:gd name="T16" fmla="*/ 41 w 43"/>
                  <a:gd name="T17" fmla="*/ 0 h 44"/>
                  <a:gd name="T18" fmla="*/ 40 w 43"/>
                  <a:gd name="T19" fmla="*/ 1 h 44"/>
                  <a:gd name="T20" fmla="*/ 39 w 43"/>
                  <a:gd name="T21" fmla="*/ 1 h 44"/>
                  <a:gd name="T22" fmla="*/ 38 w 43"/>
                  <a:gd name="T23" fmla="*/ 2 h 44"/>
                  <a:gd name="T24" fmla="*/ 36 w 43"/>
                  <a:gd name="T25" fmla="*/ 3 h 44"/>
                  <a:gd name="T26" fmla="*/ 33 w 43"/>
                  <a:gd name="T27" fmla="*/ 5 h 44"/>
                  <a:gd name="T28" fmla="*/ 30 w 43"/>
                  <a:gd name="T29" fmla="*/ 4 h 44"/>
                  <a:gd name="T30" fmla="*/ 27 w 43"/>
                  <a:gd name="T31" fmla="*/ 4 h 44"/>
                  <a:gd name="T32" fmla="*/ 24 w 43"/>
                  <a:gd name="T33" fmla="*/ 5 h 44"/>
                  <a:gd name="T34" fmla="*/ 9 w 43"/>
                  <a:gd name="T35" fmla="*/ 12 h 44"/>
                  <a:gd name="T36" fmla="*/ 7 w 43"/>
                  <a:gd name="T37" fmla="*/ 13 h 44"/>
                  <a:gd name="T38" fmla="*/ 8 w 43"/>
                  <a:gd name="T39" fmla="*/ 15 h 44"/>
                  <a:gd name="T40" fmla="*/ 8 w 43"/>
                  <a:gd name="T41" fmla="*/ 18 h 44"/>
                  <a:gd name="T42" fmla="*/ 4 w 43"/>
                  <a:gd name="T43" fmla="*/ 22 h 44"/>
                  <a:gd name="T44" fmla="*/ 3 w 43"/>
                  <a:gd name="T45" fmla="*/ 22 h 44"/>
                  <a:gd name="T46" fmla="*/ 0 w 43"/>
                  <a:gd name="T47" fmla="*/ 23 h 44"/>
                  <a:gd name="T48" fmla="*/ 1 w 43"/>
                  <a:gd name="T49" fmla="*/ 24 h 44"/>
                  <a:gd name="T50" fmla="*/ 8 w 43"/>
                  <a:gd name="T51" fmla="*/ 31 h 44"/>
                  <a:gd name="T52" fmla="*/ 15 w 43"/>
                  <a:gd name="T53" fmla="*/ 37 h 44"/>
                  <a:gd name="T54" fmla="*/ 19 w 43"/>
                  <a:gd name="T55" fmla="*/ 41 h 44"/>
                  <a:gd name="T56" fmla="*/ 20 w 43"/>
                  <a:gd name="T57" fmla="*/ 41 h 44"/>
                  <a:gd name="T58" fmla="*/ 21 w 43"/>
                  <a:gd name="T59" fmla="*/ 41 h 44"/>
                  <a:gd name="T60" fmla="*/ 22 w 43"/>
                  <a:gd name="T61" fmla="*/ 41 h 44"/>
                  <a:gd name="T62" fmla="*/ 23 w 43"/>
                  <a:gd name="T63" fmla="*/ 42 h 44"/>
                  <a:gd name="T64" fmla="*/ 25 w 43"/>
                  <a:gd name="T65" fmla="*/ 42 h 44"/>
                  <a:gd name="T66" fmla="*/ 29 w 43"/>
                  <a:gd name="T67" fmla="*/ 43 h 44"/>
                  <a:gd name="T68" fmla="*/ 36 w 43"/>
                  <a:gd name="T69" fmla="*/ 44 h 44"/>
                  <a:gd name="T70" fmla="*/ 36 w 43"/>
                  <a:gd name="T71" fmla="*/ 44 h 44"/>
                  <a:gd name="T72" fmla="*/ 36 w 43"/>
                  <a:gd name="T73" fmla="*/ 44 h 44"/>
                  <a:gd name="T74" fmla="*/ 37 w 43"/>
                  <a:gd name="T75" fmla="*/ 44 h 44"/>
                  <a:gd name="T76" fmla="*/ 37 w 43"/>
                  <a:gd name="T77" fmla="*/ 44 h 44"/>
                  <a:gd name="T78" fmla="*/ 39 w 43"/>
                  <a:gd name="T79" fmla="*/ 32 h 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</a:cxnLst>
                <a:rect l="0" t="0" r="r" b="b"/>
                <a:pathLst>
                  <a:path w="43" h="44">
                    <a:moveTo>
                      <a:pt x="39" y="32"/>
                    </a:moveTo>
                    <a:cubicBezTo>
                      <a:pt x="39" y="31"/>
                      <a:pt x="39" y="30"/>
                      <a:pt x="40" y="29"/>
                    </a:cubicBezTo>
                    <a:cubicBezTo>
                      <a:pt x="40" y="27"/>
                      <a:pt x="40" y="24"/>
                      <a:pt x="40" y="21"/>
                    </a:cubicBezTo>
                    <a:cubicBezTo>
                      <a:pt x="40" y="16"/>
                      <a:pt x="40" y="11"/>
                      <a:pt x="42" y="9"/>
                    </a:cubicBezTo>
                    <a:cubicBezTo>
                      <a:pt x="43" y="7"/>
                      <a:pt x="43" y="7"/>
                      <a:pt x="43" y="4"/>
                    </a:cubicBezTo>
                    <a:cubicBezTo>
                      <a:pt x="43" y="3"/>
                      <a:pt x="43" y="2"/>
                      <a:pt x="43" y="0"/>
                    </a:cubicBezTo>
                    <a:cubicBezTo>
                      <a:pt x="43" y="0"/>
                      <a:pt x="43" y="0"/>
                      <a:pt x="43" y="0"/>
                    </a:cubicBezTo>
                    <a:cubicBezTo>
                      <a:pt x="43" y="0"/>
                      <a:pt x="43" y="0"/>
                      <a:pt x="43" y="0"/>
                    </a:cubicBezTo>
                    <a:cubicBezTo>
                      <a:pt x="42" y="0"/>
                      <a:pt x="42" y="0"/>
                      <a:pt x="41" y="0"/>
                    </a:cubicBezTo>
                    <a:cubicBezTo>
                      <a:pt x="41" y="0"/>
                      <a:pt x="41" y="1"/>
                      <a:pt x="40" y="1"/>
                    </a:cubicBezTo>
                    <a:cubicBezTo>
                      <a:pt x="40" y="1"/>
                      <a:pt x="39" y="1"/>
                      <a:pt x="39" y="1"/>
                    </a:cubicBezTo>
                    <a:cubicBezTo>
                      <a:pt x="39" y="2"/>
                      <a:pt x="38" y="2"/>
                      <a:pt x="38" y="2"/>
                    </a:cubicBezTo>
                    <a:cubicBezTo>
                      <a:pt x="38" y="2"/>
                      <a:pt x="37" y="2"/>
                      <a:pt x="36" y="3"/>
                    </a:cubicBezTo>
                    <a:cubicBezTo>
                      <a:pt x="35" y="4"/>
                      <a:pt x="34" y="4"/>
                      <a:pt x="33" y="5"/>
                    </a:cubicBezTo>
                    <a:cubicBezTo>
                      <a:pt x="32" y="5"/>
                      <a:pt x="31" y="5"/>
                      <a:pt x="30" y="4"/>
                    </a:cubicBezTo>
                    <a:cubicBezTo>
                      <a:pt x="29" y="4"/>
                      <a:pt x="28" y="4"/>
                      <a:pt x="27" y="4"/>
                    </a:cubicBezTo>
                    <a:cubicBezTo>
                      <a:pt x="26" y="4"/>
                      <a:pt x="24" y="5"/>
                      <a:pt x="24" y="5"/>
                    </a:cubicBezTo>
                    <a:cubicBezTo>
                      <a:pt x="22" y="11"/>
                      <a:pt x="15" y="12"/>
                      <a:pt x="9" y="12"/>
                    </a:cubicBezTo>
                    <a:cubicBezTo>
                      <a:pt x="8" y="12"/>
                      <a:pt x="8" y="13"/>
                      <a:pt x="7" y="13"/>
                    </a:cubicBezTo>
                    <a:cubicBezTo>
                      <a:pt x="7" y="13"/>
                      <a:pt x="7" y="15"/>
                      <a:pt x="8" y="15"/>
                    </a:cubicBezTo>
                    <a:cubicBezTo>
                      <a:pt x="8" y="16"/>
                      <a:pt x="8" y="17"/>
                      <a:pt x="8" y="18"/>
                    </a:cubicBezTo>
                    <a:cubicBezTo>
                      <a:pt x="7" y="19"/>
                      <a:pt x="5" y="21"/>
                      <a:pt x="4" y="22"/>
                    </a:cubicBezTo>
                    <a:cubicBezTo>
                      <a:pt x="3" y="22"/>
                      <a:pt x="3" y="22"/>
                      <a:pt x="3" y="22"/>
                    </a:cubicBezTo>
                    <a:cubicBezTo>
                      <a:pt x="0" y="23"/>
                      <a:pt x="0" y="23"/>
                      <a:pt x="0" y="23"/>
                    </a:cubicBezTo>
                    <a:cubicBezTo>
                      <a:pt x="0" y="23"/>
                      <a:pt x="0" y="24"/>
                      <a:pt x="1" y="24"/>
                    </a:cubicBezTo>
                    <a:cubicBezTo>
                      <a:pt x="3" y="25"/>
                      <a:pt x="5" y="28"/>
                      <a:pt x="8" y="31"/>
                    </a:cubicBezTo>
                    <a:cubicBezTo>
                      <a:pt x="10" y="33"/>
                      <a:pt x="13" y="36"/>
                      <a:pt x="15" y="37"/>
                    </a:cubicBezTo>
                    <a:cubicBezTo>
                      <a:pt x="16" y="38"/>
                      <a:pt x="18" y="40"/>
                      <a:pt x="19" y="41"/>
                    </a:cubicBezTo>
                    <a:cubicBezTo>
                      <a:pt x="19" y="41"/>
                      <a:pt x="20" y="41"/>
                      <a:pt x="20" y="41"/>
                    </a:cubicBezTo>
                    <a:cubicBezTo>
                      <a:pt x="21" y="41"/>
                      <a:pt x="21" y="41"/>
                      <a:pt x="21" y="41"/>
                    </a:cubicBezTo>
                    <a:cubicBezTo>
                      <a:pt x="21" y="41"/>
                      <a:pt x="22" y="41"/>
                      <a:pt x="22" y="41"/>
                    </a:cubicBezTo>
                    <a:cubicBezTo>
                      <a:pt x="22" y="41"/>
                      <a:pt x="23" y="42"/>
                      <a:pt x="23" y="42"/>
                    </a:cubicBezTo>
                    <a:cubicBezTo>
                      <a:pt x="24" y="42"/>
                      <a:pt x="24" y="42"/>
                      <a:pt x="25" y="42"/>
                    </a:cubicBezTo>
                    <a:cubicBezTo>
                      <a:pt x="25" y="42"/>
                      <a:pt x="27" y="42"/>
                      <a:pt x="29" y="43"/>
                    </a:cubicBezTo>
                    <a:cubicBezTo>
                      <a:pt x="31" y="43"/>
                      <a:pt x="34" y="43"/>
                      <a:pt x="36" y="44"/>
                    </a:cubicBezTo>
                    <a:cubicBezTo>
                      <a:pt x="36" y="44"/>
                      <a:pt x="36" y="44"/>
                      <a:pt x="36" y="44"/>
                    </a:cubicBezTo>
                    <a:cubicBezTo>
                      <a:pt x="36" y="44"/>
                      <a:pt x="36" y="44"/>
                      <a:pt x="36" y="44"/>
                    </a:cubicBezTo>
                    <a:cubicBezTo>
                      <a:pt x="37" y="44"/>
                      <a:pt x="37" y="44"/>
                      <a:pt x="37" y="44"/>
                    </a:cubicBezTo>
                    <a:cubicBezTo>
                      <a:pt x="37" y="44"/>
                      <a:pt x="37" y="44"/>
                      <a:pt x="37" y="44"/>
                    </a:cubicBezTo>
                    <a:cubicBezTo>
                      <a:pt x="35" y="41"/>
                      <a:pt x="37" y="36"/>
                      <a:pt x="39" y="32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87" name="Freeform 2151">
                <a:extLst>
                  <a:ext uri="{FF2B5EF4-FFF2-40B4-BE49-F238E27FC236}">
                    <a16:creationId xmlns:a16="http://schemas.microsoft.com/office/drawing/2014/main" id="{A0A46F47-9DAD-40FD-BEF6-9F2F72BE230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37268" y="3800999"/>
                <a:ext cx="1858" cy="0"/>
              </a:xfrm>
              <a:custGeom>
                <a:avLst/>
                <a:gdLst>
                  <a:gd name="T0" fmla="*/ 0 w 1"/>
                  <a:gd name="T1" fmla="*/ 1 w 1"/>
                  <a:gd name="T2" fmla="*/ 0 w 1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1">
                    <a:moveTo>
                      <a:pt x="0" y="0"/>
                    </a:moveTo>
                    <a:cubicBezTo>
                      <a:pt x="0" y="0"/>
                      <a:pt x="1" y="0"/>
                      <a:pt x="1" y="0"/>
                    </a:cubicBezTo>
                    <a:cubicBezTo>
                      <a:pt x="1" y="0"/>
                      <a:pt x="0" y="0"/>
                      <a:pt x="0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88" name="Freeform 2152">
                <a:extLst>
                  <a:ext uri="{FF2B5EF4-FFF2-40B4-BE49-F238E27FC236}">
                    <a16:creationId xmlns:a16="http://schemas.microsoft.com/office/drawing/2014/main" id="{C9DB2D78-60CB-4C37-BBFB-6E30EE78054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31693" y="3802798"/>
                <a:ext cx="3717" cy="1798"/>
              </a:xfrm>
              <a:custGeom>
                <a:avLst/>
                <a:gdLst>
                  <a:gd name="T0" fmla="*/ 0 w 2"/>
                  <a:gd name="T1" fmla="*/ 1 h 1"/>
                  <a:gd name="T2" fmla="*/ 2 w 2"/>
                  <a:gd name="T3" fmla="*/ 0 h 1"/>
                  <a:gd name="T4" fmla="*/ 0 w 2"/>
                  <a:gd name="T5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" h="1">
                    <a:moveTo>
                      <a:pt x="0" y="1"/>
                    </a:moveTo>
                    <a:cubicBezTo>
                      <a:pt x="1" y="0"/>
                      <a:pt x="2" y="0"/>
                      <a:pt x="2" y="0"/>
                    </a:cubicBezTo>
                    <a:cubicBezTo>
                      <a:pt x="2" y="0"/>
                      <a:pt x="1" y="0"/>
                      <a:pt x="0" y="1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89" name="Freeform 2153">
                <a:extLst>
                  <a:ext uri="{FF2B5EF4-FFF2-40B4-BE49-F238E27FC236}">
                    <a16:creationId xmlns:a16="http://schemas.microsoft.com/office/drawing/2014/main" id="{3448654F-46EC-4B32-88CD-C339DD21E85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68508" y="3836969"/>
                <a:ext cx="5575" cy="1798"/>
              </a:xfrm>
              <a:custGeom>
                <a:avLst/>
                <a:gdLst>
                  <a:gd name="T0" fmla="*/ 0 w 3"/>
                  <a:gd name="T1" fmla="*/ 1 h 1"/>
                  <a:gd name="T2" fmla="*/ 0 w 3"/>
                  <a:gd name="T3" fmla="*/ 1 h 1"/>
                  <a:gd name="T4" fmla="*/ 3 w 3"/>
                  <a:gd name="T5" fmla="*/ 0 h 1"/>
                  <a:gd name="T6" fmla="*/ 0 w 3"/>
                  <a:gd name="T7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" h="1">
                    <a:moveTo>
                      <a:pt x="0" y="1"/>
                    </a:moveTo>
                    <a:lnTo>
                      <a:pt x="0" y="1"/>
                    </a:lnTo>
                    <a:lnTo>
                      <a:pt x="3" y="0"/>
                    </a:lnTo>
                    <a:lnTo>
                      <a:pt x="0" y="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90" name="Freeform 2154">
                <a:extLst>
                  <a:ext uri="{FF2B5EF4-FFF2-40B4-BE49-F238E27FC236}">
                    <a16:creationId xmlns:a16="http://schemas.microsoft.com/office/drawing/2014/main" id="{282988DE-FF71-4154-A088-DD849ABB050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44702" y="3799201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91" name="Freeform 2155">
                <a:extLst>
                  <a:ext uri="{FF2B5EF4-FFF2-40B4-BE49-F238E27FC236}">
                    <a16:creationId xmlns:a16="http://schemas.microsoft.com/office/drawing/2014/main" id="{4702CD4A-980D-493D-B9D9-18B53B69210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40985" y="3799201"/>
                <a:ext cx="3717" cy="0"/>
              </a:xfrm>
              <a:custGeom>
                <a:avLst/>
                <a:gdLst>
                  <a:gd name="T0" fmla="*/ 0 w 2"/>
                  <a:gd name="T1" fmla="*/ 2 w 2"/>
                  <a:gd name="T2" fmla="*/ 0 w 2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2">
                    <a:moveTo>
                      <a:pt x="0" y="0"/>
                    </a:moveTo>
                    <a:cubicBezTo>
                      <a:pt x="1" y="0"/>
                      <a:pt x="1" y="0"/>
                      <a:pt x="2" y="0"/>
                    </a:cubicBezTo>
                    <a:cubicBezTo>
                      <a:pt x="1" y="0"/>
                      <a:pt x="1" y="0"/>
                      <a:pt x="0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92" name="Freeform 2156">
                <a:extLst>
                  <a:ext uri="{FF2B5EF4-FFF2-40B4-BE49-F238E27FC236}">
                    <a16:creationId xmlns:a16="http://schemas.microsoft.com/office/drawing/2014/main" id="{946D8E62-593A-4258-8074-3D12989C66B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98242" y="3876536"/>
                <a:ext cx="55752" cy="44962"/>
              </a:xfrm>
              <a:custGeom>
                <a:avLst/>
                <a:gdLst>
                  <a:gd name="T0" fmla="*/ 23 w 32"/>
                  <a:gd name="T1" fmla="*/ 3 h 26"/>
                  <a:gd name="T2" fmla="*/ 22 w 32"/>
                  <a:gd name="T3" fmla="*/ 3 h 26"/>
                  <a:gd name="T4" fmla="*/ 21 w 32"/>
                  <a:gd name="T5" fmla="*/ 4 h 26"/>
                  <a:gd name="T6" fmla="*/ 21 w 32"/>
                  <a:gd name="T7" fmla="*/ 3 h 26"/>
                  <a:gd name="T8" fmla="*/ 19 w 32"/>
                  <a:gd name="T9" fmla="*/ 3 h 26"/>
                  <a:gd name="T10" fmla="*/ 18 w 32"/>
                  <a:gd name="T11" fmla="*/ 3 h 26"/>
                  <a:gd name="T12" fmla="*/ 17 w 32"/>
                  <a:gd name="T13" fmla="*/ 2 h 26"/>
                  <a:gd name="T14" fmla="*/ 12 w 32"/>
                  <a:gd name="T15" fmla="*/ 2 h 26"/>
                  <a:gd name="T16" fmla="*/ 6 w 32"/>
                  <a:gd name="T17" fmla="*/ 1 h 26"/>
                  <a:gd name="T18" fmla="*/ 4 w 32"/>
                  <a:gd name="T19" fmla="*/ 0 h 26"/>
                  <a:gd name="T20" fmla="*/ 4 w 32"/>
                  <a:gd name="T21" fmla="*/ 0 h 26"/>
                  <a:gd name="T22" fmla="*/ 3 w 32"/>
                  <a:gd name="T23" fmla="*/ 0 h 26"/>
                  <a:gd name="T24" fmla="*/ 3 w 32"/>
                  <a:gd name="T25" fmla="*/ 0 h 26"/>
                  <a:gd name="T26" fmla="*/ 1 w 32"/>
                  <a:gd name="T27" fmla="*/ 5 h 26"/>
                  <a:gd name="T28" fmla="*/ 0 w 32"/>
                  <a:gd name="T29" fmla="*/ 7 h 26"/>
                  <a:gd name="T30" fmla="*/ 3 w 32"/>
                  <a:gd name="T31" fmla="*/ 11 h 26"/>
                  <a:gd name="T32" fmla="*/ 6 w 32"/>
                  <a:gd name="T33" fmla="*/ 11 h 26"/>
                  <a:gd name="T34" fmla="*/ 9 w 32"/>
                  <a:gd name="T35" fmla="*/ 9 h 26"/>
                  <a:gd name="T36" fmla="*/ 14 w 32"/>
                  <a:gd name="T37" fmla="*/ 13 h 26"/>
                  <a:gd name="T38" fmla="*/ 14 w 32"/>
                  <a:gd name="T39" fmla="*/ 14 h 26"/>
                  <a:gd name="T40" fmla="*/ 14 w 32"/>
                  <a:gd name="T41" fmla="*/ 14 h 26"/>
                  <a:gd name="T42" fmla="*/ 22 w 32"/>
                  <a:gd name="T43" fmla="*/ 17 h 26"/>
                  <a:gd name="T44" fmla="*/ 24 w 32"/>
                  <a:gd name="T45" fmla="*/ 23 h 26"/>
                  <a:gd name="T46" fmla="*/ 25 w 32"/>
                  <a:gd name="T47" fmla="*/ 25 h 26"/>
                  <a:gd name="T48" fmla="*/ 30 w 32"/>
                  <a:gd name="T49" fmla="*/ 26 h 26"/>
                  <a:gd name="T50" fmla="*/ 30 w 32"/>
                  <a:gd name="T51" fmla="*/ 26 h 26"/>
                  <a:gd name="T52" fmla="*/ 31 w 32"/>
                  <a:gd name="T53" fmla="*/ 23 h 26"/>
                  <a:gd name="T54" fmla="*/ 31 w 32"/>
                  <a:gd name="T55" fmla="*/ 21 h 26"/>
                  <a:gd name="T56" fmla="*/ 31 w 32"/>
                  <a:gd name="T57" fmla="*/ 21 h 26"/>
                  <a:gd name="T58" fmla="*/ 31 w 32"/>
                  <a:gd name="T59" fmla="*/ 19 h 26"/>
                  <a:gd name="T60" fmla="*/ 31 w 32"/>
                  <a:gd name="T61" fmla="*/ 18 h 26"/>
                  <a:gd name="T62" fmla="*/ 32 w 32"/>
                  <a:gd name="T63" fmla="*/ 17 h 26"/>
                  <a:gd name="T64" fmla="*/ 32 w 32"/>
                  <a:gd name="T65" fmla="*/ 16 h 26"/>
                  <a:gd name="T66" fmla="*/ 32 w 32"/>
                  <a:gd name="T67" fmla="*/ 15 h 26"/>
                  <a:gd name="T68" fmla="*/ 23 w 32"/>
                  <a:gd name="T69" fmla="*/ 3 h 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</a:cxnLst>
                <a:rect l="0" t="0" r="r" b="b"/>
                <a:pathLst>
                  <a:path w="32" h="26">
                    <a:moveTo>
                      <a:pt x="23" y="3"/>
                    </a:moveTo>
                    <a:cubicBezTo>
                      <a:pt x="22" y="3"/>
                      <a:pt x="22" y="3"/>
                      <a:pt x="22" y="3"/>
                    </a:cubicBezTo>
                    <a:cubicBezTo>
                      <a:pt x="21" y="3"/>
                      <a:pt x="21" y="4"/>
                      <a:pt x="21" y="4"/>
                    </a:cubicBezTo>
                    <a:cubicBezTo>
                      <a:pt x="21" y="4"/>
                      <a:pt x="21" y="3"/>
                      <a:pt x="21" y="3"/>
                    </a:cubicBezTo>
                    <a:cubicBezTo>
                      <a:pt x="20" y="3"/>
                      <a:pt x="19" y="3"/>
                      <a:pt x="19" y="3"/>
                    </a:cubicBezTo>
                    <a:cubicBezTo>
                      <a:pt x="19" y="3"/>
                      <a:pt x="19" y="3"/>
                      <a:pt x="18" y="3"/>
                    </a:cubicBezTo>
                    <a:cubicBezTo>
                      <a:pt x="18" y="3"/>
                      <a:pt x="17" y="3"/>
                      <a:pt x="17" y="2"/>
                    </a:cubicBezTo>
                    <a:cubicBezTo>
                      <a:pt x="16" y="2"/>
                      <a:pt x="13" y="2"/>
                      <a:pt x="12" y="2"/>
                    </a:cubicBezTo>
                    <a:cubicBezTo>
                      <a:pt x="9" y="1"/>
                      <a:pt x="7" y="1"/>
                      <a:pt x="6" y="1"/>
                    </a:cubicBezTo>
                    <a:cubicBezTo>
                      <a:pt x="6" y="1"/>
                      <a:pt x="5" y="0"/>
                      <a:pt x="4" y="0"/>
                    </a:cubicBezTo>
                    <a:cubicBezTo>
                      <a:pt x="4" y="0"/>
                      <a:pt x="4" y="0"/>
                      <a:pt x="4" y="0"/>
                    </a:cubicBezTo>
                    <a:cubicBezTo>
                      <a:pt x="4" y="0"/>
                      <a:pt x="3" y="0"/>
                      <a:pt x="3" y="0"/>
                    </a:cubicBezTo>
                    <a:cubicBezTo>
                      <a:pt x="3" y="0"/>
                      <a:pt x="3" y="0"/>
                      <a:pt x="3" y="0"/>
                    </a:cubicBezTo>
                    <a:cubicBezTo>
                      <a:pt x="3" y="2"/>
                      <a:pt x="2" y="4"/>
                      <a:pt x="1" y="5"/>
                    </a:cubicBezTo>
                    <a:cubicBezTo>
                      <a:pt x="0" y="5"/>
                      <a:pt x="0" y="6"/>
                      <a:pt x="0" y="7"/>
                    </a:cubicBezTo>
                    <a:cubicBezTo>
                      <a:pt x="0" y="8"/>
                      <a:pt x="1" y="10"/>
                      <a:pt x="3" y="11"/>
                    </a:cubicBezTo>
                    <a:cubicBezTo>
                      <a:pt x="5" y="11"/>
                      <a:pt x="5" y="11"/>
                      <a:pt x="6" y="11"/>
                    </a:cubicBezTo>
                    <a:cubicBezTo>
                      <a:pt x="6" y="11"/>
                      <a:pt x="7" y="9"/>
                      <a:pt x="9" y="9"/>
                    </a:cubicBezTo>
                    <a:cubicBezTo>
                      <a:pt x="12" y="9"/>
                      <a:pt x="13" y="11"/>
                      <a:pt x="14" y="13"/>
                    </a:cubicBezTo>
                    <a:cubicBezTo>
                      <a:pt x="14" y="13"/>
                      <a:pt x="14" y="14"/>
                      <a:pt x="14" y="14"/>
                    </a:cubicBezTo>
                    <a:cubicBezTo>
                      <a:pt x="14" y="14"/>
                      <a:pt x="14" y="14"/>
                      <a:pt x="14" y="14"/>
                    </a:cubicBezTo>
                    <a:cubicBezTo>
                      <a:pt x="16" y="14"/>
                      <a:pt x="20" y="15"/>
                      <a:pt x="22" y="17"/>
                    </a:cubicBezTo>
                    <a:cubicBezTo>
                      <a:pt x="24" y="19"/>
                      <a:pt x="24" y="21"/>
                      <a:pt x="24" y="23"/>
                    </a:cubicBezTo>
                    <a:cubicBezTo>
                      <a:pt x="24" y="24"/>
                      <a:pt x="24" y="25"/>
                      <a:pt x="25" y="25"/>
                    </a:cubicBezTo>
                    <a:cubicBezTo>
                      <a:pt x="26" y="26"/>
                      <a:pt x="27" y="26"/>
                      <a:pt x="30" y="26"/>
                    </a:cubicBezTo>
                    <a:cubicBezTo>
                      <a:pt x="30" y="26"/>
                      <a:pt x="30" y="26"/>
                      <a:pt x="30" y="26"/>
                    </a:cubicBezTo>
                    <a:cubicBezTo>
                      <a:pt x="31" y="25"/>
                      <a:pt x="31" y="23"/>
                      <a:pt x="31" y="23"/>
                    </a:cubicBezTo>
                    <a:cubicBezTo>
                      <a:pt x="31" y="23"/>
                      <a:pt x="31" y="22"/>
                      <a:pt x="31" y="21"/>
                    </a:cubicBezTo>
                    <a:cubicBezTo>
                      <a:pt x="31" y="21"/>
                      <a:pt x="31" y="21"/>
                      <a:pt x="31" y="21"/>
                    </a:cubicBezTo>
                    <a:cubicBezTo>
                      <a:pt x="31" y="20"/>
                      <a:pt x="31" y="20"/>
                      <a:pt x="31" y="19"/>
                    </a:cubicBezTo>
                    <a:cubicBezTo>
                      <a:pt x="31" y="19"/>
                      <a:pt x="31" y="19"/>
                      <a:pt x="31" y="18"/>
                    </a:cubicBezTo>
                    <a:cubicBezTo>
                      <a:pt x="31" y="18"/>
                      <a:pt x="31" y="17"/>
                      <a:pt x="32" y="17"/>
                    </a:cubicBezTo>
                    <a:cubicBezTo>
                      <a:pt x="32" y="17"/>
                      <a:pt x="32" y="16"/>
                      <a:pt x="32" y="16"/>
                    </a:cubicBezTo>
                    <a:cubicBezTo>
                      <a:pt x="32" y="16"/>
                      <a:pt x="32" y="16"/>
                      <a:pt x="32" y="15"/>
                    </a:cubicBezTo>
                    <a:cubicBezTo>
                      <a:pt x="29" y="12"/>
                      <a:pt x="25" y="7"/>
                      <a:pt x="23" y="3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93" name="Freeform 2157">
                <a:extLst>
                  <a:ext uri="{FF2B5EF4-FFF2-40B4-BE49-F238E27FC236}">
                    <a16:creationId xmlns:a16="http://schemas.microsoft.com/office/drawing/2014/main" id="{7D50DE10-BC34-49E9-8CD6-8C5FAA3FDBD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29835" y="3881931"/>
                <a:ext cx="1858" cy="0"/>
              </a:xfrm>
              <a:custGeom>
                <a:avLst/>
                <a:gdLst>
                  <a:gd name="T0" fmla="*/ 0 w 1"/>
                  <a:gd name="T1" fmla="*/ 1 w 1"/>
                  <a:gd name="T2" fmla="*/ 0 w 1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1">
                    <a:moveTo>
                      <a:pt x="0" y="0"/>
                    </a:moveTo>
                    <a:cubicBezTo>
                      <a:pt x="1" y="0"/>
                      <a:pt x="1" y="0"/>
                      <a:pt x="1" y="0"/>
                    </a:cubicBezTo>
                    <a:cubicBezTo>
                      <a:pt x="1" y="0"/>
                      <a:pt x="1" y="0"/>
                      <a:pt x="0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94" name="Freeform 2158">
                <a:extLst>
                  <a:ext uri="{FF2B5EF4-FFF2-40B4-BE49-F238E27FC236}">
                    <a16:creationId xmlns:a16="http://schemas.microsoft.com/office/drawing/2014/main" id="{3349D8B4-74EE-4B6B-9AA9-D29FF41A51C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03817" y="3876536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95" name="Freeform 2159">
                <a:extLst>
                  <a:ext uri="{FF2B5EF4-FFF2-40B4-BE49-F238E27FC236}">
                    <a16:creationId xmlns:a16="http://schemas.microsoft.com/office/drawing/2014/main" id="{B4D40152-AD1E-4419-8A38-0E3D07A6F3B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05675" y="3876536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96" name="Freeform 2160">
                <a:extLst>
                  <a:ext uri="{FF2B5EF4-FFF2-40B4-BE49-F238E27FC236}">
                    <a16:creationId xmlns:a16="http://schemas.microsoft.com/office/drawing/2014/main" id="{235E15BB-2CF4-4DF1-A4C6-76D9D4EDA5F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35410" y="3881931"/>
                <a:ext cx="1858" cy="1798"/>
              </a:xfrm>
              <a:custGeom>
                <a:avLst/>
                <a:gdLst>
                  <a:gd name="T0" fmla="*/ 1 w 1"/>
                  <a:gd name="T1" fmla="*/ 0 h 1"/>
                  <a:gd name="T2" fmla="*/ 0 w 1"/>
                  <a:gd name="T3" fmla="*/ 0 h 1"/>
                  <a:gd name="T4" fmla="*/ 0 w 1"/>
                  <a:gd name="T5" fmla="*/ 1 h 1"/>
                  <a:gd name="T6" fmla="*/ 1 w 1"/>
                  <a:gd name="T7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" h="1">
                    <a:moveTo>
                      <a:pt x="1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1"/>
                      <a:pt x="0" y="1"/>
                    </a:cubicBezTo>
                    <a:cubicBezTo>
                      <a:pt x="0" y="1"/>
                      <a:pt x="0" y="0"/>
                      <a:pt x="1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97" name="Freeform 2161">
                <a:extLst>
                  <a:ext uri="{FF2B5EF4-FFF2-40B4-BE49-F238E27FC236}">
                    <a16:creationId xmlns:a16="http://schemas.microsoft.com/office/drawing/2014/main" id="{1E43845E-A6A0-4FA1-BE3C-1637ACCB0FA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57711" y="3901714"/>
                <a:ext cx="109645" cy="43164"/>
              </a:xfrm>
              <a:custGeom>
                <a:avLst/>
                <a:gdLst>
                  <a:gd name="T0" fmla="*/ 54 w 61"/>
                  <a:gd name="T1" fmla="*/ 9 h 25"/>
                  <a:gd name="T2" fmla="*/ 45 w 61"/>
                  <a:gd name="T3" fmla="*/ 3 h 25"/>
                  <a:gd name="T4" fmla="*/ 40 w 61"/>
                  <a:gd name="T5" fmla="*/ 2 h 25"/>
                  <a:gd name="T6" fmla="*/ 26 w 61"/>
                  <a:gd name="T7" fmla="*/ 7 h 25"/>
                  <a:gd name="T8" fmla="*/ 17 w 61"/>
                  <a:gd name="T9" fmla="*/ 11 h 25"/>
                  <a:gd name="T10" fmla="*/ 5 w 61"/>
                  <a:gd name="T11" fmla="*/ 7 h 25"/>
                  <a:gd name="T12" fmla="*/ 1 w 61"/>
                  <a:gd name="T13" fmla="*/ 4 h 25"/>
                  <a:gd name="T14" fmla="*/ 1 w 61"/>
                  <a:gd name="T15" fmla="*/ 5 h 25"/>
                  <a:gd name="T16" fmla="*/ 1 w 61"/>
                  <a:gd name="T17" fmla="*/ 5 h 25"/>
                  <a:gd name="T18" fmla="*/ 1 w 61"/>
                  <a:gd name="T19" fmla="*/ 6 h 25"/>
                  <a:gd name="T20" fmla="*/ 1 w 61"/>
                  <a:gd name="T21" fmla="*/ 6 h 25"/>
                  <a:gd name="T22" fmla="*/ 1 w 61"/>
                  <a:gd name="T23" fmla="*/ 7 h 25"/>
                  <a:gd name="T24" fmla="*/ 0 w 61"/>
                  <a:gd name="T25" fmla="*/ 12 h 25"/>
                  <a:gd name="T26" fmla="*/ 0 w 61"/>
                  <a:gd name="T27" fmla="*/ 12 h 25"/>
                  <a:gd name="T28" fmla="*/ 13 w 61"/>
                  <a:gd name="T29" fmla="*/ 19 h 25"/>
                  <a:gd name="T30" fmla="*/ 17 w 61"/>
                  <a:gd name="T31" fmla="*/ 21 h 25"/>
                  <a:gd name="T32" fmla="*/ 22 w 61"/>
                  <a:gd name="T33" fmla="*/ 25 h 25"/>
                  <a:gd name="T34" fmla="*/ 23 w 61"/>
                  <a:gd name="T35" fmla="*/ 25 h 25"/>
                  <a:gd name="T36" fmla="*/ 27 w 61"/>
                  <a:gd name="T37" fmla="*/ 23 h 25"/>
                  <a:gd name="T38" fmla="*/ 26 w 61"/>
                  <a:gd name="T39" fmla="*/ 21 h 25"/>
                  <a:gd name="T40" fmla="*/ 24 w 61"/>
                  <a:gd name="T41" fmla="*/ 18 h 25"/>
                  <a:gd name="T42" fmla="*/ 27 w 61"/>
                  <a:gd name="T43" fmla="*/ 13 h 25"/>
                  <a:gd name="T44" fmla="*/ 30 w 61"/>
                  <a:gd name="T45" fmla="*/ 11 h 25"/>
                  <a:gd name="T46" fmla="*/ 45 w 61"/>
                  <a:gd name="T47" fmla="*/ 6 h 25"/>
                  <a:gd name="T48" fmla="*/ 51 w 61"/>
                  <a:gd name="T49" fmla="*/ 11 h 25"/>
                  <a:gd name="T50" fmla="*/ 49 w 61"/>
                  <a:gd name="T51" fmla="*/ 17 h 25"/>
                  <a:gd name="T52" fmla="*/ 54 w 61"/>
                  <a:gd name="T53" fmla="*/ 24 h 25"/>
                  <a:gd name="T54" fmla="*/ 55 w 61"/>
                  <a:gd name="T55" fmla="*/ 24 h 25"/>
                  <a:gd name="T56" fmla="*/ 56 w 61"/>
                  <a:gd name="T57" fmla="*/ 23 h 25"/>
                  <a:gd name="T58" fmla="*/ 57 w 61"/>
                  <a:gd name="T59" fmla="*/ 21 h 25"/>
                  <a:gd name="T60" fmla="*/ 58 w 61"/>
                  <a:gd name="T61" fmla="*/ 21 h 25"/>
                  <a:gd name="T62" fmla="*/ 59 w 61"/>
                  <a:gd name="T63" fmla="*/ 20 h 25"/>
                  <a:gd name="T64" fmla="*/ 59 w 61"/>
                  <a:gd name="T65" fmla="*/ 19 h 25"/>
                  <a:gd name="T66" fmla="*/ 60 w 61"/>
                  <a:gd name="T67" fmla="*/ 18 h 25"/>
                  <a:gd name="T68" fmla="*/ 61 w 61"/>
                  <a:gd name="T69" fmla="*/ 18 h 25"/>
                  <a:gd name="T70" fmla="*/ 61 w 61"/>
                  <a:gd name="T71" fmla="*/ 18 h 25"/>
                  <a:gd name="T72" fmla="*/ 61 w 61"/>
                  <a:gd name="T73" fmla="*/ 18 h 25"/>
                  <a:gd name="T74" fmla="*/ 61 w 61"/>
                  <a:gd name="T75" fmla="*/ 18 h 25"/>
                  <a:gd name="T76" fmla="*/ 61 w 61"/>
                  <a:gd name="T77" fmla="*/ 17 h 25"/>
                  <a:gd name="T78" fmla="*/ 55 w 61"/>
                  <a:gd name="T79" fmla="*/ 10 h 25"/>
                  <a:gd name="T80" fmla="*/ 54 w 61"/>
                  <a:gd name="T81" fmla="*/ 9 h 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61" h="25">
                    <a:moveTo>
                      <a:pt x="54" y="9"/>
                    </a:moveTo>
                    <a:cubicBezTo>
                      <a:pt x="52" y="5"/>
                      <a:pt x="48" y="4"/>
                      <a:pt x="45" y="3"/>
                    </a:cubicBezTo>
                    <a:cubicBezTo>
                      <a:pt x="43" y="3"/>
                      <a:pt x="41" y="2"/>
                      <a:pt x="40" y="2"/>
                    </a:cubicBezTo>
                    <a:cubicBezTo>
                      <a:pt x="36" y="0"/>
                      <a:pt x="31" y="2"/>
                      <a:pt x="26" y="7"/>
                    </a:cubicBezTo>
                    <a:cubicBezTo>
                      <a:pt x="23" y="10"/>
                      <a:pt x="20" y="11"/>
                      <a:pt x="17" y="11"/>
                    </a:cubicBezTo>
                    <a:cubicBezTo>
                      <a:pt x="13" y="11"/>
                      <a:pt x="8" y="9"/>
                      <a:pt x="5" y="7"/>
                    </a:cubicBezTo>
                    <a:cubicBezTo>
                      <a:pt x="4" y="7"/>
                      <a:pt x="3" y="5"/>
                      <a:pt x="1" y="4"/>
                    </a:cubicBezTo>
                    <a:cubicBezTo>
                      <a:pt x="1" y="4"/>
                      <a:pt x="1" y="4"/>
                      <a:pt x="1" y="5"/>
                    </a:cubicBezTo>
                    <a:cubicBezTo>
                      <a:pt x="1" y="5"/>
                      <a:pt x="1" y="5"/>
                      <a:pt x="1" y="5"/>
                    </a:cubicBezTo>
                    <a:cubicBezTo>
                      <a:pt x="1" y="5"/>
                      <a:pt x="1" y="6"/>
                      <a:pt x="1" y="6"/>
                    </a:cubicBezTo>
                    <a:cubicBezTo>
                      <a:pt x="1" y="6"/>
                      <a:pt x="1" y="6"/>
                      <a:pt x="1" y="6"/>
                    </a:cubicBezTo>
                    <a:cubicBezTo>
                      <a:pt x="1" y="6"/>
                      <a:pt x="1" y="7"/>
                      <a:pt x="1" y="7"/>
                    </a:cubicBezTo>
                    <a:cubicBezTo>
                      <a:pt x="1" y="8"/>
                      <a:pt x="1" y="10"/>
                      <a:pt x="0" y="12"/>
                    </a:cubicBezTo>
                    <a:cubicBezTo>
                      <a:pt x="0" y="12"/>
                      <a:pt x="0" y="12"/>
                      <a:pt x="0" y="12"/>
                    </a:cubicBezTo>
                    <a:cubicBezTo>
                      <a:pt x="5" y="13"/>
                      <a:pt x="10" y="15"/>
                      <a:pt x="13" y="19"/>
                    </a:cubicBezTo>
                    <a:cubicBezTo>
                      <a:pt x="15" y="21"/>
                      <a:pt x="16" y="21"/>
                      <a:pt x="17" y="21"/>
                    </a:cubicBezTo>
                    <a:cubicBezTo>
                      <a:pt x="19" y="22"/>
                      <a:pt x="20" y="22"/>
                      <a:pt x="22" y="25"/>
                    </a:cubicBezTo>
                    <a:cubicBezTo>
                      <a:pt x="22" y="25"/>
                      <a:pt x="23" y="25"/>
                      <a:pt x="23" y="25"/>
                    </a:cubicBezTo>
                    <a:cubicBezTo>
                      <a:pt x="24" y="25"/>
                      <a:pt x="27" y="24"/>
                      <a:pt x="27" y="23"/>
                    </a:cubicBezTo>
                    <a:cubicBezTo>
                      <a:pt x="27" y="22"/>
                      <a:pt x="27" y="22"/>
                      <a:pt x="26" y="21"/>
                    </a:cubicBezTo>
                    <a:cubicBezTo>
                      <a:pt x="25" y="21"/>
                      <a:pt x="24" y="19"/>
                      <a:pt x="24" y="18"/>
                    </a:cubicBezTo>
                    <a:cubicBezTo>
                      <a:pt x="23" y="15"/>
                      <a:pt x="26" y="14"/>
                      <a:pt x="27" y="13"/>
                    </a:cubicBezTo>
                    <a:cubicBezTo>
                      <a:pt x="29" y="12"/>
                      <a:pt x="29" y="12"/>
                      <a:pt x="30" y="11"/>
                    </a:cubicBezTo>
                    <a:cubicBezTo>
                      <a:pt x="31" y="6"/>
                      <a:pt x="41" y="4"/>
                      <a:pt x="45" y="6"/>
                    </a:cubicBezTo>
                    <a:cubicBezTo>
                      <a:pt x="48" y="7"/>
                      <a:pt x="50" y="9"/>
                      <a:pt x="51" y="11"/>
                    </a:cubicBezTo>
                    <a:cubicBezTo>
                      <a:pt x="51" y="13"/>
                      <a:pt x="51" y="15"/>
                      <a:pt x="49" y="17"/>
                    </a:cubicBezTo>
                    <a:cubicBezTo>
                      <a:pt x="48" y="17"/>
                      <a:pt x="49" y="19"/>
                      <a:pt x="54" y="24"/>
                    </a:cubicBezTo>
                    <a:cubicBezTo>
                      <a:pt x="54" y="24"/>
                      <a:pt x="54" y="24"/>
                      <a:pt x="55" y="24"/>
                    </a:cubicBezTo>
                    <a:cubicBezTo>
                      <a:pt x="55" y="23"/>
                      <a:pt x="55" y="23"/>
                      <a:pt x="56" y="23"/>
                    </a:cubicBezTo>
                    <a:cubicBezTo>
                      <a:pt x="56" y="22"/>
                      <a:pt x="57" y="22"/>
                      <a:pt x="57" y="21"/>
                    </a:cubicBezTo>
                    <a:cubicBezTo>
                      <a:pt x="57" y="21"/>
                      <a:pt x="57" y="21"/>
                      <a:pt x="58" y="21"/>
                    </a:cubicBezTo>
                    <a:cubicBezTo>
                      <a:pt x="58" y="20"/>
                      <a:pt x="58" y="20"/>
                      <a:pt x="59" y="20"/>
                    </a:cubicBezTo>
                    <a:cubicBezTo>
                      <a:pt x="59" y="19"/>
                      <a:pt x="59" y="19"/>
                      <a:pt x="59" y="19"/>
                    </a:cubicBezTo>
                    <a:cubicBezTo>
                      <a:pt x="60" y="19"/>
                      <a:pt x="60" y="18"/>
                      <a:pt x="60" y="18"/>
                    </a:cubicBezTo>
                    <a:cubicBezTo>
                      <a:pt x="60" y="18"/>
                      <a:pt x="60" y="18"/>
                      <a:pt x="61" y="18"/>
                    </a:cubicBezTo>
                    <a:cubicBezTo>
                      <a:pt x="61" y="18"/>
                      <a:pt x="61" y="18"/>
                      <a:pt x="61" y="18"/>
                    </a:cubicBezTo>
                    <a:cubicBezTo>
                      <a:pt x="61" y="18"/>
                      <a:pt x="61" y="18"/>
                      <a:pt x="61" y="18"/>
                    </a:cubicBezTo>
                    <a:cubicBezTo>
                      <a:pt x="61" y="18"/>
                      <a:pt x="61" y="18"/>
                      <a:pt x="61" y="18"/>
                    </a:cubicBezTo>
                    <a:cubicBezTo>
                      <a:pt x="61" y="18"/>
                      <a:pt x="61" y="17"/>
                      <a:pt x="61" y="17"/>
                    </a:cubicBezTo>
                    <a:cubicBezTo>
                      <a:pt x="59" y="16"/>
                      <a:pt x="57" y="13"/>
                      <a:pt x="55" y="10"/>
                    </a:cubicBezTo>
                    <a:lnTo>
                      <a:pt x="54" y="9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98" name="Freeform 2162">
                <a:extLst>
                  <a:ext uri="{FF2B5EF4-FFF2-40B4-BE49-F238E27FC236}">
                    <a16:creationId xmlns:a16="http://schemas.microsoft.com/office/drawing/2014/main" id="{AA19B5FE-1CCD-4EA2-8195-A4C6D51DBB8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59569" y="3908908"/>
                <a:ext cx="0" cy="1798"/>
              </a:xfrm>
              <a:custGeom>
                <a:avLst/>
                <a:gdLst>
                  <a:gd name="T0" fmla="*/ 0 h 1"/>
                  <a:gd name="T1" fmla="*/ 1 h 1"/>
                  <a:gd name="T2" fmla="*/ 0 h 1"/>
                  <a:gd name="T3" fmla="*/ 0 h 1"/>
                </a:gdLst>
                <a:ahLst/>
                <a:cxnLst>
                  <a:cxn ang="0">
                    <a:pos x="0" y="T0"/>
                  </a:cxn>
                  <a:cxn ang="0">
                    <a:pos x="0" y="T1"/>
                  </a:cxn>
                  <a:cxn ang="0">
                    <a:pos x="0" y="T2"/>
                  </a:cxn>
                  <a:cxn ang="0">
                    <a:pos x="0" y="T3"/>
                  </a:cxn>
                </a:cxnLst>
                <a:rect l="0" t="0" r="r" b="b"/>
                <a:pathLst>
                  <a:path h="1">
                    <a:moveTo>
                      <a:pt x="0" y="0"/>
                    </a:moveTo>
                    <a:cubicBezTo>
                      <a:pt x="0" y="0"/>
                      <a:pt x="0" y="0"/>
                      <a:pt x="0" y="1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99" name="Freeform 2163">
                <a:extLst>
                  <a:ext uri="{FF2B5EF4-FFF2-40B4-BE49-F238E27FC236}">
                    <a16:creationId xmlns:a16="http://schemas.microsoft.com/office/drawing/2014/main" id="{6DB03202-2690-43C5-8D33-E25B33B1657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59569" y="3912505"/>
                <a:ext cx="0" cy="1798"/>
              </a:xfrm>
              <a:custGeom>
                <a:avLst/>
                <a:gdLst>
                  <a:gd name="T0" fmla="*/ 1 h 1"/>
                  <a:gd name="T1" fmla="*/ 0 h 1"/>
                  <a:gd name="T2" fmla="*/ 1 h 1"/>
                </a:gdLst>
                <a:ahLst/>
                <a:cxnLst>
                  <a:cxn ang="0">
                    <a:pos x="0" y="T0"/>
                  </a:cxn>
                  <a:cxn ang="0">
                    <a:pos x="0" y="T1"/>
                  </a:cxn>
                  <a:cxn ang="0">
                    <a:pos x="0" y="T2"/>
                  </a:cxn>
                </a:cxnLst>
                <a:rect l="0" t="0" r="r" b="b"/>
                <a:pathLst>
                  <a:path h="1">
                    <a:moveTo>
                      <a:pt x="0" y="1"/>
                    </a:moveTo>
                    <a:cubicBezTo>
                      <a:pt x="0" y="1"/>
                      <a:pt x="0" y="0"/>
                      <a:pt x="0" y="0"/>
                    </a:cubicBezTo>
                    <a:cubicBezTo>
                      <a:pt x="0" y="0"/>
                      <a:pt x="0" y="1"/>
                      <a:pt x="0" y="1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00" name="Freeform 2164">
                <a:extLst>
                  <a:ext uri="{FF2B5EF4-FFF2-40B4-BE49-F238E27FC236}">
                    <a16:creationId xmlns:a16="http://schemas.microsoft.com/office/drawing/2014/main" id="{41E21F34-4ECE-47BE-823A-862D5764D29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59569" y="3910707"/>
                <a:ext cx="0" cy="1798"/>
              </a:xfrm>
              <a:custGeom>
                <a:avLst/>
                <a:gdLst>
                  <a:gd name="T0" fmla="*/ 1 h 1"/>
                  <a:gd name="T1" fmla="*/ 0 h 1"/>
                  <a:gd name="T2" fmla="*/ 1 h 1"/>
                </a:gdLst>
                <a:ahLst/>
                <a:cxnLst>
                  <a:cxn ang="0">
                    <a:pos x="0" y="T0"/>
                  </a:cxn>
                  <a:cxn ang="0">
                    <a:pos x="0" y="T1"/>
                  </a:cxn>
                  <a:cxn ang="0">
                    <a:pos x="0" y="T2"/>
                  </a:cxn>
                </a:cxnLst>
                <a:rect l="0" t="0" r="r" b="b"/>
                <a:pathLst>
                  <a:path h="1">
                    <a:moveTo>
                      <a:pt x="0" y="1"/>
                    </a:moveTo>
                    <a:cubicBezTo>
                      <a:pt x="0" y="1"/>
                      <a:pt x="0" y="0"/>
                      <a:pt x="0" y="0"/>
                    </a:cubicBezTo>
                    <a:cubicBezTo>
                      <a:pt x="0" y="0"/>
                      <a:pt x="0" y="1"/>
                      <a:pt x="0" y="1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01" name="Freeform 2165">
                <a:extLst>
                  <a:ext uri="{FF2B5EF4-FFF2-40B4-BE49-F238E27FC236}">
                    <a16:creationId xmlns:a16="http://schemas.microsoft.com/office/drawing/2014/main" id="{70B85426-410D-452E-B140-254685EF530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57711" y="3923296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02" name="Freeform 2166">
                <a:extLst>
                  <a:ext uri="{FF2B5EF4-FFF2-40B4-BE49-F238E27FC236}">
                    <a16:creationId xmlns:a16="http://schemas.microsoft.com/office/drawing/2014/main" id="{BD3C05DD-7048-4344-9E82-3B1721A19C0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61781" y="3944878"/>
                <a:ext cx="1858" cy="0"/>
              </a:xfrm>
              <a:custGeom>
                <a:avLst/>
                <a:gdLst>
                  <a:gd name="T0" fmla="*/ 0 w 1"/>
                  <a:gd name="T1" fmla="*/ 1 w 1"/>
                  <a:gd name="T2" fmla="*/ 0 w 1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1">
                    <a:moveTo>
                      <a:pt x="0" y="0"/>
                    </a:moveTo>
                    <a:cubicBezTo>
                      <a:pt x="1" y="0"/>
                      <a:pt x="1" y="0"/>
                      <a:pt x="1" y="0"/>
                    </a:cubicBezTo>
                    <a:cubicBezTo>
                      <a:pt x="1" y="0"/>
                      <a:pt x="1" y="0"/>
                      <a:pt x="0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03" name="Freeform 2167">
                <a:extLst>
                  <a:ext uri="{FF2B5EF4-FFF2-40B4-BE49-F238E27FC236}">
                    <a16:creationId xmlns:a16="http://schemas.microsoft.com/office/drawing/2014/main" id="{7989708C-688C-4133-A3BA-5A005CDDA3D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69214" y="3939483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04" name="Freeform 2168">
                <a:extLst>
                  <a:ext uri="{FF2B5EF4-FFF2-40B4-BE49-F238E27FC236}">
                    <a16:creationId xmlns:a16="http://schemas.microsoft.com/office/drawing/2014/main" id="{6E912EB2-5EC0-4838-85CF-7DE95ED7A7E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65498" y="3943080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05" name="Freeform 2169">
                <a:extLst>
                  <a:ext uri="{FF2B5EF4-FFF2-40B4-BE49-F238E27FC236}">
                    <a16:creationId xmlns:a16="http://schemas.microsoft.com/office/drawing/2014/main" id="{C6BECCE6-48AD-40FD-9FDA-6868D48C596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72931" y="3934087"/>
                <a:ext cx="0" cy="1798"/>
              </a:xfrm>
              <a:custGeom>
                <a:avLst/>
                <a:gdLst>
                  <a:gd name="T0" fmla="*/ 0 w 1"/>
                  <a:gd name="T1" fmla="*/ 1 h 1"/>
                  <a:gd name="T2" fmla="*/ 1 w 1"/>
                  <a:gd name="T3" fmla="*/ 0 h 1"/>
                  <a:gd name="T4" fmla="*/ 0 w 1"/>
                  <a:gd name="T5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" h="1">
                    <a:moveTo>
                      <a:pt x="0" y="1"/>
                    </a:moveTo>
                    <a:cubicBezTo>
                      <a:pt x="0" y="1"/>
                      <a:pt x="0" y="0"/>
                      <a:pt x="1" y="0"/>
                    </a:cubicBezTo>
                    <a:cubicBezTo>
                      <a:pt x="0" y="0"/>
                      <a:pt x="0" y="1"/>
                      <a:pt x="0" y="1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06" name="Freeform 2170">
                <a:extLst>
                  <a:ext uri="{FF2B5EF4-FFF2-40B4-BE49-F238E27FC236}">
                    <a16:creationId xmlns:a16="http://schemas.microsoft.com/office/drawing/2014/main" id="{C38199A9-841E-4CF8-8467-0B2C629FA30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71073" y="3935886"/>
                <a:ext cx="1858" cy="1798"/>
              </a:xfrm>
              <a:custGeom>
                <a:avLst/>
                <a:gdLst>
                  <a:gd name="T0" fmla="*/ 1 w 1"/>
                  <a:gd name="T1" fmla="*/ 0 h 1"/>
                  <a:gd name="T2" fmla="*/ 0 w 1"/>
                  <a:gd name="T3" fmla="*/ 1 h 1"/>
                  <a:gd name="T4" fmla="*/ 1 w 1"/>
                  <a:gd name="T5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" h="1">
                    <a:moveTo>
                      <a:pt x="1" y="0"/>
                    </a:moveTo>
                    <a:cubicBezTo>
                      <a:pt x="0" y="1"/>
                      <a:pt x="0" y="1"/>
                      <a:pt x="0" y="1"/>
                    </a:cubicBezTo>
                    <a:cubicBezTo>
                      <a:pt x="0" y="1"/>
                      <a:pt x="1" y="1"/>
                      <a:pt x="1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07" name="Freeform 2171">
                <a:extLst>
                  <a:ext uri="{FF2B5EF4-FFF2-40B4-BE49-F238E27FC236}">
                    <a16:creationId xmlns:a16="http://schemas.microsoft.com/office/drawing/2014/main" id="{CFF0B75A-F505-4B2F-B8DB-0E2D22D210D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59922" y="3948475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08" name="Freeform 2172">
                <a:extLst>
                  <a:ext uri="{FF2B5EF4-FFF2-40B4-BE49-F238E27FC236}">
                    <a16:creationId xmlns:a16="http://schemas.microsoft.com/office/drawing/2014/main" id="{CD65488A-7E69-45F7-867C-D371F0DCDA6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65144" y="3631941"/>
                <a:ext cx="157964" cy="59350"/>
              </a:xfrm>
              <a:custGeom>
                <a:avLst/>
                <a:gdLst>
                  <a:gd name="T0" fmla="*/ 70 w 89"/>
                  <a:gd name="T1" fmla="*/ 23 h 34"/>
                  <a:gd name="T2" fmla="*/ 52 w 89"/>
                  <a:gd name="T3" fmla="*/ 16 h 34"/>
                  <a:gd name="T4" fmla="*/ 15 w 89"/>
                  <a:gd name="T5" fmla="*/ 1 h 34"/>
                  <a:gd name="T6" fmla="*/ 0 w 89"/>
                  <a:gd name="T7" fmla="*/ 1 h 34"/>
                  <a:gd name="T8" fmla="*/ 8 w 89"/>
                  <a:gd name="T9" fmla="*/ 9 h 34"/>
                  <a:gd name="T10" fmla="*/ 25 w 89"/>
                  <a:gd name="T11" fmla="*/ 11 h 34"/>
                  <a:gd name="T12" fmla="*/ 40 w 89"/>
                  <a:gd name="T13" fmla="*/ 18 h 34"/>
                  <a:gd name="T14" fmla="*/ 50 w 89"/>
                  <a:gd name="T15" fmla="*/ 24 h 34"/>
                  <a:gd name="T16" fmla="*/ 56 w 89"/>
                  <a:gd name="T17" fmla="*/ 28 h 34"/>
                  <a:gd name="T18" fmla="*/ 56 w 89"/>
                  <a:gd name="T19" fmla="*/ 32 h 34"/>
                  <a:gd name="T20" fmla="*/ 55 w 89"/>
                  <a:gd name="T21" fmla="*/ 33 h 34"/>
                  <a:gd name="T22" fmla="*/ 56 w 89"/>
                  <a:gd name="T23" fmla="*/ 33 h 34"/>
                  <a:gd name="T24" fmla="*/ 70 w 89"/>
                  <a:gd name="T25" fmla="*/ 34 h 34"/>
                  <a:gd name="T26" fmla="*/ 89 w 89"/>
                  <a:gd name="T27" fmla="*/ 33 h 34"/>
                  <a:gd name="T28" fmla="*/ 70 w 89"/>
                  <a:gd name="T29" fmla="*/ 23 h 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89" h="34">
                    <a:moveTo>
                      <a:pt x="70" y="23"/>
                    </a:moveTo>
                    <a:cubicBezTo>
                      <a:pt x="67" y="23"/>
                      <a:pt x="60" y="20"/>
                      <a:pt x="52" y="16"/>
                    </a:cubicBezTo>
                    <a:cubicBezTo>
                      <a:pt x="41" y="11"/>
                      <a:pt x="28" y="4"/>
                      <a:pt x="15" y="1"/>
                    </a:cubicBezTo>
                    <a:cubicBezTo>
                      <a:pt x="10" y="0"/>
                      <a:pt x="5" y="0"/>
                      <a:pt x="0" y="1"/>
                    </a:cubicBezTo>
                    <a:cubicBezTo>
                      <a:pt x="5" y="2"/>
                      <a:pt x="8" y="6"/>
                      <a:pt x="8" y="9"/>
                    </a:cubicBezTo>
                    <a:cubicBezTo>
                      <a:pt x="8" y="9"/>
                      <a:pt x="10" y="11"/>
                      <a:pt x="25" y="11"/>
                    </a:cubicBezTo>
                    <a:cubicBezTo>
                      <a:pt x="32" y="12"/>
                      <a:pt x="36" y="15"/>
                      <a:pt x="40" y="18"/>
                    </a:cubicBezTo>
                    <a:cubicBezTo>
                      <a:pt x="43" y="21"/>
                      <a:pt x="45" y="23"/>
                      <a:pt x="50" y="24"/>
                    </a:cubicBezTo>
                    <a:cubicBezTo>
                      <a:pt x="53" y="25"/>
                      <a:pt x="55" y="26"/>
                      <a:pt x="56" y="28"/>
                    </a:cubicBezTo>
                    <a:cubicBezTo>
                      <a:pt x="57" y="29"/>
                      <a:pt x="56" y="31"/>
                      <a:pt x="56" y="32"/>
                    </a:cubicBezTo>
                    <a:cubicBezTo>
                      <a:pt x="56" y="32"/>
                      <a:pt x="55" y="33"/>
                      <a:pt x="55" y="33"/>
                    </a:cubicBezTo>
                    <a:cubicBezTo>
                      <a:pt x="55" y="33"/>
                      <a:pt x="55" y="33"/>
                      <a:pt x="56" y="33"/>
                    </a:cubicBezTo>
                    <a:cubicBezTo>
                      <a:pt x="57" y="34"/>
                      <a:pt x="63" y="34"/>
                      <a:pt x="70" y="34"/>
                    </a:cubicBezTo>
                    <a:cubicBezTo>
                      <a:pt x="80" y="34"/>
                      <a:pt x="87" y="33"/>
                      <a:pt x="89" y="33"/>
                    </a:cubicBezTo>
                    <a:cubicBezTo>
                      <a:pt x="87" y="30"/>
                      <a:pt x="76" y="23"/>
                      <a:pt x="70" y="23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09" name="Freeform 2173">
                <a:extLst>
                  <a:ext uri="{FF2B5EF4-FFF2-40B4-BE49-F238E27FC236}">
                    <a16:creationId xmlns:a16="http://schemas.microsoft.com/office/drawing/2014/main" id="{3D0A28A9-68FA-47FA-8308-E3B29B08B99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26118" y="3635538"/>
                <a:ext cx="29734" cy="17985"/>
              </a:xfrm>
              <a:custGeom>
                <a:avLst/>
                <a:gdLst>
                  <a:gd name="T0" fmla="*/ 0 w 17"/>
                  <a:gd name="T1" fmla="*/ 10 h 10"/>
                  <a:gd name="T2" fmla="*/ 0 w 17"/>
                  <a:gd name="T3" fmla="*/ 10 h 10"/>
                  <a:gd name="T4" fmla="*/ 14 w 17"/>
                  <a:gd name="T5" fmla="*/ 2 h 10"/>
                  <a:gd name="T6" fmla="*/ 16 w 17"/>
                  <a:gd name="T7" fmla="*/ 1 h 10"/>
                  <a:gd name="T8" fmla="*/ 17 w 17"/>
                  <a:gd name="T9" fmla="*/ 0 h 10"/>
                  <a:gd name="T10" fmla="*/ 0 w 17"/>
                  <a:gd name="T11" fmla="*/ 10 h 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7" h="10">
                    <a:moveTo>
                      <a:pt x="0" y="10"/>
                    </a:moveTo>
                    <a:cubicBezTo>
                      <a:pt x="0" y="10"/>
                      <a:pt x="0" y="10"/>
                      <a:pt x="0" y="10"/>
                    </a:cubicBezTo>
                    <a:cubicBezTo>
                      <a:pt x="3" y="10"/>
                      <a:pt x="10" y="5"/>
                      <a:pt x="14" y="2"/>
                    </a:cubicBezTo>
                    <a:cubicBezTo>
                      <a:pt x="16" y="1"/>
                      <a:pt x="16" y="1"/>
                      <a:pt x="16" y="1"/>
                    </a:cubicBezTo>
                    <a:cubicBezTo>
                      <a:pt x="16" y="1"/>
                      <a:pt x="17" y="0"/>
                      <a:pt x="17" y="0"/>
                    </a:cubicBezTo>
                    <a:cubicBezTo>
                      <a:pt x="8" y="3"/>
                      <a:pt x="1" y="8"/>
                      <a:pt x="0" y="1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18" name="Freeform 2174">
                <a:extLst>
                  <a:ext uri="{FF2B5EF4-FFF2-40B4-BE49-F238E27FC236}">
                    <a16:creationId xmlns:a16="http://schemas.microsoft.com/office/drawing/2014/main" id="{5D0924A8-11B7-4CAD-A628-99DA518B424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50630" y="3729060"/>
                <a:ext cx="31593" cy="7194"/>
              </a:xfrm>
              <a:custGeom>
                <a:avLst/>
                <a:gdLst>
                  <a:gd name="T0" fmla="*/ 18 w 18"/>
                  <a:gd name="T1" fmla="*/ 3 h 4"/>
                  <a:gd name="T2" fmla="*/ 1 w 18"/>
                  <a:gd name="T3" fmla="*/ 0 h 4"/>
                  <a:gd name="T4" fmla="*/ 0 w 18"/>
                  <a:gd name="T5" fmla="*/ 0 h 4"/>
                  <a:gd name="T6" fmla="*/ 15 w 18"/>
                  <a:gd name="T7" fmla="*/ 4 h 4"/>
                  <a:gd name="T8" fmla="*/ 18 w 18"/>
                  <a:gd name="T9" fmla="*/ 3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" h="4">
                    <a:moveTo>
                      <a:pt x="18" y="3"/>
                    </a:moveTo>
                    <a:cubicBezTo>
                      <a:pt x="15" y="2"/>
                      <a:pt x="8" y="0"/>
                      <a:pt x="1" y="0"/>
                    </a:cubicBezTo>
                    <a:cubicBezTo>
                      <a:pt x="1" y="0"/>
                      <a:pt x="1" y="0"/>
                      <a:pt x="0" y="0"/>
                    </a:cubicBezTo>
                    <a:cubicBezTo>
                      <a:pt x="3" y="2"/>
                      <a:pt x="10" y="4"/>
                      <a:pt x="15" y="4"/>
                    </a:cubicBezTo>
                    <a:cubicBezTo>
                      <a:pt x="16" y="4"/>
                      <a:pt x="17" y="4"/>
                      <a:pt x="18" y="3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19" name="Freeform 2175">
                <a:extLst>
                  <a:ext uri="{FF2B5EF4-FFF2-40B4-BE49-F238E27FC236}">
                    <a16:creationId xmlns:a16="http://schemas.microsoft.com/office/drawing/2014/main" id="{E7600050-9618-463B-BE4E-39C64B7E05E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75496" y="3725463"/>
                <a:ext cx="27876" cy="8992"/>
              </a:xfrm>
              <a:custGeom>
                <a:avLst/>
                <a:gdLst>
                  <a:gd name="T0" fmla="*/ 0 w 15"/>
                  <a:gd name="T1" fmla="*/ 1 h 5"/>
                  <a:gd name="T2" fmla="*/ 0 w 15"/>
                  <a:gd name="T3" fmla="*/ 2 h 5"/>
                  <a:gd name="T4" fmla="*/ 7 w 15"/>
                  <a:gd name="T5" fmla="*/ 5 h 5"/>
                  <a:gd name="T6" fmla="*/ 15 w 15"/>
                  <a:gd name="T7" fmla="*/ 2 h 5"/>
                  <a:gd name="T8" fmla="*/ 5 w 15"/>
                  <a:gd name="T9" fmla="*/ 0 h 5"/>
                  <a:gd name="T10" fmla="*/ 0 w 15"/>
                  <a:gd name="T11" fmla="*/ 1 h 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5" h="5">
                    <a:moveTo>
                      <a:pt x="0" y="1"/>
                    </a:moveTo>
                    <a:cubicBezTo>
                      <a:pt x="0" y="1"/>
                      <a:pt x="0" y="2"/>
                      <a:pt x="0" y="2"/>
                    </a:cubicBezTo>
                    <a:cubicBezTo>
                      <a:pt x="2" y="4"/>
                      <a:pt x="5" y="5"/>
                      <a:pt x="7" y="5"/>
                    </a:cubicBezTo>
                    <a:cubicBezTo>
                      <a:pt x="10" y="5"/>
                      <a:pt x="14" y="3"/>
                      <a:pt x="15" y="2"/>
                    </a:cubicBezTo>
                    <a:cubicBezTo>
                      <a:pt x="14" y="2"/>
                      <a:pt x="10" y="0"/>
                      <a:pt x="5" y="0"/>
                    </a:cubicBezTo>
                    <a:cubicBezTo>
                      <a:pt x="2" y="0"/>
                      <a:pt x="0" y="1"/>
                      <a:pt x="0" y="1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21" name="Freeform 2178">
                <a:extLst>
                  <a:ext uri="{FF2B5EF4-FFF2-40B4-BE49-F238E27FC236}">
                    <a16:creationId xmlns:a16="http://schemas.microsoft.com/office/drawing/2014/main" id="{E3A46831-F1A4-4380-A458-CAC509F56B9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737805" y="3000673"/>
                <a:ext cx="115221" cy="61149"/>
              </a:xfrm>
              <a:custGeom>
                <a:avLst/>
                <a:gdLst>
                  <a:gd name="T0" fmla="*/ 62 w 65"/>
                  <a:gd name="T1" fmla="*/ 35 h 36"/>
                  <a:gd name="T2" fmla="*/ 63 w 65"/>
                  <a:gd name="T3" fmla="*/ 35 h 36"/>
                  <a:gd name="T4" fmla="*/ 63 w 65"/>
                  <a:gd name="T5" fmla="*/ 32 h 36"/>
                  <a:gd name="T6" fmla="*/ 56 w 65"/>
                  <a:gd name="T7" fmla="*/ 28 h 36"/>
                  <a:gd name="T8" fmla="*/ 43 w 65"/>
                  <a:gd name="T9" fmla="*/ 22 h 36"/>
                  <a:gd name="T10" fmla="*/ 30 w 65"/>
                  <a:gd name="T11" fmla="*/ 7 h 36"/>
                  <a:gd name="T12" fmla="*/ 15 w 65"/>
                  <a:gd name="T13" fmla="*/ 4 h 36"/>
                  <a:gd name="T14" fmla="*/ 4 w 65"/>
                  <a:gd name="T15" fmla="*/ 2 h 36"/>
                  <a:gd name="T16" fmla="*/ 7 w 65"/>
                  <a:gd name="T17" fmla="*/ 7 h 36"/>
                  <a:gd name="T18" fmla="*/ 12 w 65"/>
                  <a:gd name="T19" fmla="*/ 11 h 36"/>
                  <a:gd name="T20" fmla="*/ 20 w 65"/>
                  <a:gd name="T21" fmla="*/ 17 h 36"/>
                  <a:gd name="T22" fmla="*/ 28 w 65"/>
                  <a:gd name="T23" fmla="*/ 22 h 36"/>
                  <a:gd name="T24" fmla="*/ 34 w 65"/>
                  <a:gd name="T25" fmla="*/ 28 h 36"/>
                  <a:gd name="T26" fmla="*/ 39 w 65"/>
                  <a:gd name="T27" fmla="*/ 30 h 36"/>
                  <a:gd name="T28" fmla="*/ 43 w 65"/>
                  <a:gd name="T29" fmla="*/ 35 h 36"/>
                  <a:gd name="T30" fmla="*/ 45 w 65"/>
                  <a:gd name="T31" fmla="*/ 35 h 36"/>
                  <a:gd name="T32" fmla="*/ 62 w 65"/>
                  <a:gd name="T33" fmla="*/ 35 h 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65" h="36">
                    <a:moveTo>
                      <a:pt x="62" y="35"/>
                    </a:moveTo>
                    <a:cubicBezTo>
                      <a:pt x="63" y="35"/>
                      <a:pt x="63" y="35"/>
                      <a:pt x="63" y="35"/>
                    </a:cubicBezTo>
                    <a:cubicBezTo>
                      <a:pt x="63" y="34"/>
                      <a:pt x="63" y="33"/>
                      <a:pt x="63" y="32"/>
                    </a:cubicBezTo>
                    <a:cubicBezTo>
                      <a:pt x="65" y="29"/>
                      <a:pt x="60" y="31"/>
                      <a:pt x="56" y="28"/>
                    </a:cubicBezTo>
                    <a:cubicBezTo>
                      <a:pt x="53" y="24"/>
                      <a:pt x="45" y="25"/>
                      <a:pt x="43" y="22"/>
                    </a:cubicBezTo>
                    <a:cubicBezTo>
                      <a:pt x="42" y="18"/>
                      <a:pt x="34" y="7"/>
                      <a:pt x="30" y="7"/>
                    </a:cubicBezTo>
                    <a:cubicBezTo>
                      <a:pt x="26" y="7"/>
                      <a:pt x="20" y="7"/>
                      <a:pt x="15" y="4"/>
                    </a:cubicBezTo>
                    <a:cubicBezTo>
                      <a:pt x="10" y="0"/>
                      <a:pt x="7" y="0"/>
                      <a:pt x="4" y="2"/>
                    </a:cubicBezTo>
                    <a:cubicBezTo>
                      <a:pt x="0" y="4"/>
                      <a:pt x="7" y="5"/>
                      <a:pt x="7" y="7"/>
                    </a:cubicBezTo>
                    <a:cubicBezTo>
                      <a:pt x="7" y="10"/>
                      <a:pt x="9" y="11"/>
                      <a:pt x="12" y="11"/>
                    </a:cubicBezTo>
                    <a:cubicBezTo>
                      <a:pt x="15" y="10"/>
                      <a:pt x="17" y="16"/>
                      <a:pt x="20" y="17"/>
                    </a:cubicBezTo>
                    <a:cubicBezTo>
                      <a:pt x="23" y="17"/>
                      <a:pt x="24" y="22"/>
                      <a:pt x="28" y="22"/>
                    </a:cubicBezTo>
                    <a:cubicBezTo>
                      <a:pt x="31" y="22"/>
                      <a:pt x="32" y="26"/>
                      <a:pt x="34" y="28"/>
                    </a:cubicBezTo>
                    <a:cubicBezTo>
                      <a:pt x="35" y="30"/>
                      <a:pt x="39" y="28"/>
                      <a:pt x="39" y="30"/>
                    </a:cubicBezTo>
                    <a:cubicBezTo>
                      <a:pt x="39" y="32"/>
                      <a:pt x="41" y="33"/>
                      <a:pt x="43" y="35"/>
                    </a:cubicBezTo>
                    <a:cubicBezTo>
                      <a:pt x="45" y="35"/>
                      <a:pt x="45" y="35"/>
                      <a:pt x="45" y="35"/>
                    </a:cubicBezTo>
                    <a:cubicBezTo>
                      <a:pt x="52" y="36"/>
                      <a:pt x="58" y="36"/>
                      <a:pt x="62" y="35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22" name="Freeform 2179">
                <a:extLst>
                  <a:ext uri="{FF2B5EF4-FFF2-40B4-BE49-F238E27FC236}">
                    <a16:creationId xmlns:a16="http://schemas.microsoft.com/office/drawing/2014/main" id="{F19C6366-61E0-4FC8-B025-968C76869B4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217271" y="2166175"/>
                <a:ext cx="156105" cy="86327"/>
              </a:xfrm>
              <a:custGeom>
                <a:avLst/>
                <a:gdLst>
                  <a:gd name="T0" fmla="*/ 69 w 88"/>
                  <a:gd name="T1" fmla="*/ 8 h 50"/>
                  <a:gd name="T2" fmla="*/ 48 w 88"/>
                  <a:gd name="T3" fmla="*/ 4 h 50"/>
                  <a:gd name="T4" fmla="*/ 52 w 88"/>
                  <a:gd name="T5" fmla="*/ 17 h 50"/>
                  <a:gd name="T6" fmla="*/ 39 w 88"/>
                  <a:gd name="T7" fmla="*/ 13 h 50"/>
                  <a:gd name="T8" fmla="*/ 35 w 88"/>
                  <a:gd name="T9" fmla="*/ 21 h 50"/>
                  <a:gd name="T10" fmla="*/ 28 w 88"/>
                  <a:gd name="T11" fmla="*/ 22 h 50"/>
                  <a:gd name="T12" fmla="*/ 9 w 88"/>
                  <a:gd name="T13" fmla="*/ 5 h 50"/>
                  <a:gd name="T14" fmla="*/ 8 w 88"/>
                  <a:gd name="T15" fmla="*/ 19 h 50"/>
                  <a:gd name="T16" fmla="*/ 26 w 88"/>
                  <a:gd name="T17" fmla="*/ 31 h 50"/>
                  <a:gd name="T18" fmla="*/ 53 w 88"/>
                  <a:gd name="T19" fmla="*/ 31 h 50"/>
                  <a:gd name="T20" fmla="*/ 50 w 88"/>
                  <a:gd name="T21" fmla="*/ 45 h 50"/>
                  <a:gd name="T22" fmla="*/ 74 w 88"/>
                  <a:gd name="T23" fmla="*/ 46 h 50"/>
                  <a:gd name="T24" fmla="*/ 83 w 88"/>
                  <a:gd name="T25" fmla="*/ 37 h 50"/>
                  <a:gd name="T26" fmla="*/ 82 w 88"/>
                  <a:gd name="T27" fmla="*/ 25 h 50"/>
                  <a:gd name="T28" fmla="*/ 69 w 88"/>
                  <a:gd name="T29" fmla="*/ 8 h 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88" h="50">
                    <a:moveTo>
                      <a:pt x="69" y="8"/>
                    </a:moveTo>
                    <a:cubicBezTo>
                      <a:pt x="69" y="13"/>
                      <a:pt x="57" y="7"/>
                      <a:pt x="48" y="4"/>
                    </a:cubicBezTo>
                    <a:cubicBezTo>
                      <a:pt x="39" y="0"/>
                      <a:pt x="45" y="11"/>
                      <a:pt x="52" y="17"/>
                    </a:cubicBezTo>
                    <a:cubicBezTo>
                      <a:pt x="59" y="23"/>
                      <a:pt x="48" y="20"/>
                      <a:pt x="39" y="13"/>
                    </a:cubicBezTo>
                    <a:cubicBezTo>
                      <a:pt x="29" y="7"/>
                      <a:pt x="30" y="18"/>
                      <a:pt x="35" y="21"/>
                    </a:cubicBezTo>
                    <a:cubicBezTo>
                      <a:pt x="39" y="25"/>
                      <a:pt x="34" y="30"/>
                      <a:pt x="28" y="22"/>
                    </a:cubicBezTo>
                    <a:cubicBezTo>
                      <a:pt x="22" y="14"/>
                      <a:pt x="19" y="5"/>
                      <a:pt x="9" y="5"/>
                    </a:cubicBezTo>
                    <a:cubicBezTo>
                      <a:pt x="0" y="4"/>
                      <a:pt x="4" y="14"/>
                      <a:pt x="8" y="19"/>
                    </a:cubicBezTo>
                    <a:cubicBezTo>
                      <a:pt x="13" y="25"/>
                      <a:pt x="18" y="27"/>
                      <a:pt x="26" y="31"/>
                    </a:cubicBezTo>
                    <a:cubicBezTo>
                      <a:pt x="34" y="36"/>
                      <a:pt x="47" y="29"/>
                      <a:pt x="53" y="31"/>
                    </a:cubicBezTo>
                    <a:cubicBezTo>
                      <a:pt x="59" y="32"/>
                      <a:pt x="46" y="40"/>
                      <a:pt x="50" y="45"/>
                    </a:cubicBezTo>
                    <a:cubicBezTo>
                      <a:pt x="54" y="50"/>
                      <a:pt x="65" y="46"/>
                      <a:pt x="74" y="46"/>
                    </a:cubicBezTo>
                    <a:cubicBezTo>
                      <a:pt x="82" y="45"/>
                      <a:pt x="78" y="40"/>
                      <a:pt x="83" y="37"/>
                    </a:cubicBezTo>
                    <a:cubicBezTo>
                      <a:pt x="88" y="33"/>
                      <a:pt x="78" y="34"/>
                      <a:pt x="82" y="25"/>
                    </a:cubicBezTo>
                    <a:cubicBezTo>
                      <a:pt x="86" y="17"/>
                      <a:pt x="70" y="3"/>
                      <a:pt x="69" y="8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23" name="Freeform 2180">
                <a:extLst>
                  <a:ext uri="{FF2B5EF4-FFF2-40B4-BE49-F238E27FC236}">
                    <a16:creationId xmlns:a16="http://schemas.microsoft.com/office/drawing/2014/main" id="{BC44E533-723B-40C8-9ECE-783887F9187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02757" y="2027691"/>
                <a:ext cx="42743" cy="28776"/>
              </a:xfrm>
              <a:custGeom>
                <a:avLst/>
                <a:gdLst>
                  <a:gd name="T0" fmla="*/ 21 w 25"/>
                  <a:gd name="T1" fmla="*/ 11 h 17"/>
                  <a:gd name="T2" fmla="*/ 6 w 25"/>
                  <a:gd name="T3" fmla="*/ 5 h 17"/>
                  <a:gd name="T4" fmla="*/ 21 w 25"/>
                  <a:gd name="T5" fmla="*/ 11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5" h="17">
                    <a:moveTo>
                      <a:pt x="21" y="11"/>
                    </a:moveTo>
                    <a:cubicBezTo>
                      <a:pt x="25" y="5"/>
                      <a:pt x="0" y="0"/>
                      <a:pt x="6" y="5"/>
                    </a:cubicBezTo>
                    <a:cubicBezTo>
                      <a:pt x="10" y="8"/>
                      <a:pt x="18" y="17"/>
                      <a:pt x="21" y="11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24" name="Freeform 2181">
                <a:extLst>
                  <a:ext uri="{FF2B5EF4-FFF2-40B4-BE49-F238E27FC236}">
                    <a16:creationId xmlns:a16="http://schemas.microsoft.com/office/drawing/2014/main" id="{36A70EA3-D647-4C49-BC96-3AAA3CF1077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66649" y="2563640"/>
                <a:ext cx="139380" cy="91723"/>
              </a:xfrm>
              <a:custGeom>
                <a:avLst/>
                <a:gdLst>
                  <a:gd name="T0" fmla="*/ 78 w 79"/>
                  <a:gd name="T1" fmla="*/ 42 h 53"/>
                  <a:gd name="T2" fmla="*/ 62 w 79"/>
                  <a:gd name="T3" fmla="*/ 29 h 53"/>
                  <a:gd name="T4" fmla="*/ 40 w 79"/>
                  <a:gd name="T5" fmla="*/ 16 h 53"/>
                  <a:gd name="T6" fmla="*/ 26 w 79"/>
                  <a:gd name="T7" fmla="*/ 6 h 53"/>
                  <a:gd name="T8" fmla="*/ 14 w 79"/>
                  <a:gd name="T9" fmla="*/ 13 h 53"/>
                  <a:gd name="T10" fmla="*/ 11 w 79"/>
                  <a:gd name="T11" fmla="*/ 29 h 53"/>
                  <a:gd name="T12" fmla="*/ 1 w 79"/>
                  <a:gd name="T13" fmla="*/ 44 h 53"/>
                  <a:gd name="T14" fmla="*/ 15 w 79"/>
                  <a:gd name="T15" fmla="*/ 43 h 53"/>
                  <a:gd name="T16" fmla="*/ 21 w 79"/>
                  <a:gd name="T17" fmla="*/ 52 h 53"/>
                  <a:gd name="T18" fmla="*/ 40 w 79"/>
                  <a:gd name="T19" fmla="*/ 42 h 53"/>
                  <a:gd name="T20" fmla="*/ 55 w 79"/>
                  <a:gd name="T21" fmla="*/ 41 h 53"/>
                  <a:gd name="T22" fmla="*/ 78 w 79"/>
                  <a:gd name="T23" fmla="*/ 42 h 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79" h="53">
                    <a:moveTo>
                      <a:pt x="78" y="42"/>
                    </a:moveTo>
                    <a:cubicBezTo>
                      <a:pt x="79" y="37"/>
                      <a:pt x="61" y="35"/>
                      <a:pt x="62" y="29"/>
                    </a:cubicBezTo>
                    <a:cubicBezTo>
                      <a:pt x="63" y="24"/>
                      <a:pt x="46" y="19"/>
                      <a:pt x="40" y="16"/>
                    </a:cubicBezTo>
                    <a:cubicBezTo>
                      <a:pt x="35" y="13"/>
                      <a:pt x="26" y="12"/>
                      <a:pt x="26" y="6"/>
                    </a:cubicBezTo>
                    <a:cubicBezTo>
                      <a:pt x="26" y="0"/>
                      <a:pt x="14" y="4"/>
                      <a:pt x="14" y="13"/>
                    </a:cubicBezTo>
                    <a:cubicBezTo>
                      <a:pt x="13" y="22"/>
                      <a:pt x="8" y="20"/>
                      <a:pt x="11" y="29"/>
                    </a:cubicBezTo>
                    <a:cubicBezTo>
                      <a:pt x="13" y="37"/>
                      <a:pt x="0" y="39"/>
                      <a:pt x="1" y="44"/>
                    </a:cubicBezTo>
                    <a:cubicBezTo>
                      <a:pt x="3" y="48"/>
                      <a:pt x="9" y="43"/>
                      <a:pt x="15" y="43"/>
                    </a:cubicBezTo>
                    <a:cubicBezTo>
                      <a:pt x="21" y="43"/>
                      <a:pt x="14" y="52"/>
                      <a:pt x="21" y="52"/>
                    </a:cubicBezTo>
                    <a:cubicBezTo>
                      <a:pt x="27" y="53"/>
                      <a:pt x="38" y="46"/>
                      <a:pt x="40" y="42"/>
                    </a:cubicBezTo>
                    <a:cubicBezTo>
                      <a:pt x="43" y="38"/>
                      <a:pt x="48" y="36"/>
                      <a:pt x="55" y="41"/>
                    </a:cubicBezTo>
                    <a:cubicBezTo>
                      <a:pt x="62" y="46"/>
                      <a:pt x="77" y="47"/>
                      <a:pt x="78" y="42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25" name="Freeform 2182">
                <a:extLst>
                  <a:ext uri="{FF2B5EF4-FFF2-40B4-BE49-F238E27FC236}">
                    <a16:creationId xmlns:a16="http://schemas.microsoft.com/office/drawing/2014/main" id="{97B00238-FB06-426E-8989-9CF0512A78F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22401" y="2655363"/>
                <a:ext cx="53893" cy="35970"/>
              </a:xfrm>
              <a:custGeom>
                <a:avLst/>
                <a:gdLst>
                  <a:gd name="T0" fmla="*/ 10 w 30"/>
                  <a:gd name="T1" fmla="*/ 16 h 21"/>
                  <a:gd name="T2" fmla="*/ 29 w 30"/>
                  <a:gd name="T3" fmla="*/ 4 h 21"/>
                  <a:gd name="T4" fmla="*/ 10 w 30"/>
                  <a:gd name="T5" fmla="*/ 16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0" h="21">
                    <a:moveTo>
                      <a:pt x="10" y="16"/>
                    </a:moveTo>
                    <a:cubicBezTo>
                      <a:pt x="18" y="21"/>
                      <a:pt x="30" y="8"/>
                      <a:pt x="29" y="4"/>
                    </a:cubicBezTo>
                    <a:cubicBezTo>
                      <a:pt x="28" y="0"/>
                      <a:pt x="0" y="10"/>
                      <a:pt x="10" y="16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26" name="Freeform 2183">
                <a:extLst>
                  <a:ext uri="{FF2B5EF4-FFF2-40B4-BE49-F238E27FC236}">
                    <a16:creationId xmlns:a16="http://schemas.microsoft.com/office/drawing/2014/main" id="{8C8BD356-D9AB-43D3-B303-56FED06CDFB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71518" y="2214734"/>
                <a:ext cx="83628" cy="46761"/>
              </a:xfrm>
              <a:custGeom>
                <a:avLst/>
                <a:gdLst>
                  <a:gd name="T0" fmla="*/ 38 w 47"/>
                  <a:gd name="T1" fmla="*/ 26 h 27"/>
                  <a:gd name="T2" fmla="*/ 33 w 47"/>
                  <a:gd name="T3" fmla="*/ 7 h 27"/>
                  <a:gd name="T4" fmla="*/ 4 w 47"/>
                  <a:gd name="T5" fmla="*/ 18 h 27"/>
                  <a:gd name="T6" fmla="*/ 38 w 47"/>
                  <a:gd name="T7" fmla="*/ 26 h 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7" h="27">
                    <a:moveTo>
                      <a:pt x="38" y="26"/>
                    </a:moveTo>
                    <a:cubicBezTo>
                      <a:pt x="47" y="26"/>
                      <a:pt x="43" y="15"/>
                      <a:pt x="33" y="7"/>
                    </a:cubicBezTo>
                    <a:cubicBezTo>
                      <a:pt x="23" y="0"/>
                      <a:pt x="0" y="15"/>
                      <a:pt x="4" y="18"/>
                    </a:cubicBezTo>
                    <a:cubicBezTo>
                      <a:pt x="9" y="22"/>
                      <a:pt x="29" y="27"/>
                      <a:pt x="38" y="26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27" name="Freeform 2184">
                <a:extLst>
                  <a:ext uri="{FF2B5EF4-FFF2-40B4-BE49-F238E27FC236}">
                    <a16:creationId xmlns:a16="http://schemas.microsoft.com/office/drawing/2014/main" id="{F5E4A4EE-B184-4EB6-B12F-AB12D7C99E0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71518" y="2162578"/>
                <a:ext cx="351237" cy="104312"/>
              </a:xfrm>
              <a:custGeom>
                <a:avLst/>
                <a:gdLst>
                  <a:gd name="T0" fmla="*/ 56 w 198"/>
                  <a:gd name="T1" fmla="*/ 47 h 61"/>
                  <a:gd name="T2" fmla="*/ 69 w 198"/>
                  <a:gd name="T3" fmla="*/ 54 h 61"/>
                  <a:gd name="T4" fmla="*/ 87 w 198"/>
                  <a:gd name="T5" fmla="*/ 57 h 61"/>
                  <a:gd name="T6" fmla="*/ 95 w 198"/>
                  <a:gd name="T7" fmla="*/ 53 h 61"/>
                  <a:gd name="T8" fmla="*/ 133 w 198"/>
                  <a:gd name="T9" fmla="*/ 60 h 61"/>
                  <a:gd name="T10" fmla="*/ 158 w 198"/>
                  <a:gd name="T11" fmla="*/ 54 h 61"/>
                  <a:gd name="T12" fmla="*/ 188 w 198"/>
                  <a:gd name="T13" fmla="*/ 57 h 61"/>
                  <a:gd name="T14" fmla="*/ 198 w 198"/>
                  <a:gd name="T15" fmla="*/ 39 h 61"/>
                  <a:gd name="T16" fmla="*/ 134 w 198"/>
                  <a:gd name="T17" fmla="*/ 34 h 61"/>
                  <a:gd name="T18" fmla="*/ 102 w 198"/>
                  <a:gd name="T19" fmla="*/ 36 h 61"/>
                  <a:gd name="T20" fmla="*/ 84 w 198"/>
                  <a:gd name="T21" fmla="*/ 30 h 61"/>
                  <a:gd name="T22" fmla="*/ 87 w 198"/>
                  <a:gd name="T23" fmla="*/ 20 h 61"/>
                  <a:gd name="T24" fmla="*/ 57 w 198"/>
                  <a:gd name="T25" fmla="*/ 11 h 61"/>
                  <a:gd name="T26" fmla="*/ 33 w 198"/>
                  <a:gd name="T27" fmla="*/ 4 h 61"/>
                  <a:gd name="T28" fmla="*/ 5 w 198"/>
                  <a:gd name="T29" fmla="*/ 8 h 61"/>
                  <a:gd name="T30" fmla="*/ 40 w 198"/>
                  <a:gd name="T31" fmla="*/ 18 h 61"/>
                  <a:gd name="T32" fmla="*/ 55 w 198"/>
                  <a:gd name="T33" fmla="*/ 30 h 61"/>
                  <a:gd name="T34" fmla="*/ 56 w 198"/>
                  <a:gd name="T35" fmla="*/ 47 h 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198" h="61">
                    <a:moveTo>
                      <a:pt x="56" y="47"/>
                    </a:moveTo>
                    <a:cubicBezTo>
                      <a:pt x="59" y="57"/>
                      <a:pt x="63" y="50"/>
                      <a:pt x="69" y="54"/>
                    </a:cubicBezTo>
                    <a:cubicBezTo>
                      <a:pt x="74" y="58"/>
                      <a:pt x="83" y="61"/>
                      <a:pt x="87" y="57"/>
                    </a:cubicBezTo>
                    <a:cubicBezTo>
                      <a:pt x="92" y="53"/>
                      <a:pt x="94" y="50"/>
                      <a:pt x="95" y="53"/>
                    </a:cubicBezTo>
                    <a:cubicBezTo>
                      <a:pt x="98" y="59"/>
                      <a:pt x="109" y="60"/>
                      <a:pt x="133" y="60"/>
                    </a:cubicBezTo>
                    <a:cubicBezTo>
                      <a:pt x="157" y="61"/>
                      <a:pt x="151" y="50"/>
                      <a:pt x="158" y="54"/>
                    </a:cubicBezTo>
                    <a:cubicBezTo>
                      <a:pt x="165" y="58"/>
                      <a:pt x="181" y="58"/>
                      <a:pt x="188" y="57"/>
                    </a:cubicBezTo>
                    <a:cubicBezTo>
                      <a:pt x="195" y="55"/>
                      <a:pt x="198" y="44"/>
                      <a:pt x="198" y="39"/>
                    </a:cubicBezTo>
                    <a:cubicBezTo>
                      <a:pt x="197" y="33"/>
                      <a:pt x="144" y="29"/>
                      <a:pt x="134" y="34"/>
                    </a:cubicBezTo>
                    <a:cubicBezTo>
                      <a:pt x="125" y="40"/>
                      <a:pt x="110" y="32"/>
                      <a:pt x="102" y="36"/>
                    </a:cubicBezTo>
                    <a:cubicBezTo>
                      <a:pt x="95" y="40"/>
                      <a:pt x="97" y="31"/>
                      <a:pt x="84" y="30"/>
                    </a:cubicBezTo>
                    <a:cubicBezTo>
                      <a:pt x="70" y="30"/>
                      <a:pt x="85" y="23"/>
                      <a:pt x="87" y="20"/>
                    </a:cubicBezTo>
                    <a:cubicBezTo>
                      <a:pt x="90" y="17"/>
                      <a:pt x="67" y="9"/>
                      <a:pt x="57" y="11"/>
                    </a:cubicBezTo>
                    <a:cubicBezTo>
                      <a:pt x="48" y="13"/>
                      <a:pt x="42" y="8"/>
                      <a:pt x="33" y="4"/>
                    </a:cubicBezTo>
                    <a:cubicBezTo>
                      <a:pt x="24" y="0"/>
                      <a:pt x="0" y="1"/>
                      <a:pt x="5" y="8"/>
                    </a:cubicBezTo>
                    <a:cubicBezTo>
                      <a:pt x="8" y="13"/>
                      <a:pt x="37" y="23"/>
                      <a:pt x="40" y="18"/>
                    </a:cubicBezTo>
                    <a:cubicBezTo>
                      <a:pt x="43" y="13"/>
                      <a:pt x="51" y="24"/>
                      <a:pt x="55" y="30"/>
                    </a:cubicBezTo>
                    <a:cubicBezTo>
                      <a:pt x="60" y="35"/>
                      <a:pt x="52" y="37"/>
                      <a:pt x="56" y="47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28" name="Freeform 2185">
                <a:extLst>
                  <a:ext uri="{FF2B5EF4-FFF2-40B4-BE49-F238E27FC236}">
                    <a16:creationId xmlns:a16="http://schemas.microsoft.com/office/drawing/2014/main" id="{0B61C432-2D6E-4D61-A41F-98163A20B55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923644" y="2288472"/>
                <a:ext cx="371679" cy="192438"/>
              </a:xfrm>
              <a:custGeom>
                <a:avLst/>
                <a:gdLst>
                  <a:gd name="T0" fmla="*/ 193 w 209"/>
                  <a:gd name="T1" fmla="*/ 85 h 112"/>
                  <a:gd name="T2" fmla="*/ 209 w 209"/>
                  <a:gd name="T3" fmla="*/ 85 h 112"/>
                  <a:gd name="T4" fmla="*/ 189 w 209"/>
                  <a:gd name="T5" fmla="*/ 70 h 112"/>
                  <a:gd name="T6" fmla="*/ 171 w 209"/>
                  <a:gd name="T7" fmla="*/ 61 h 112"/>
                  <a:gd name="T8" fmla="*/ 166 w 209"/>
                  <a:gd name="T9" fmla="*/ 45 h 112"/>
                  <a:gd name="T10" fmla="*/ 162 w 209"/>
                  <a:gd name="T11" fmla="*/ 19 h 112"/>
                  <a:gd name="T12" fmla="*/ 163 w 209"/>
                  <a:gd name="T13" fmla="*/ 3 h 112"/>
                  <a:gd name="T14" fmla="*/ 141 w 209"/>
                  <a:gd name="T15" fmla="*/ 8 h 112"/>
                  <a:gd name="T16" fmla="*/ 155 w 209"/>
                  <a:gd name="T17" fmla="*/ 20 h 112"/>
                  <a:gd name="T18" fmla="*/ 140 w 209"/>
                  <a:gd name="T19" fmla="*/ 14 h 112"/>
                  <a:gd name="T20" fmla="*/ 128 w 209"/>
                  <a:gd name="T21" fmla="*/ 14 h 112"/>
                  <a:gd name="T22" fmla="*/ 135 w 209"/>
                  <a:gd name="T23" fmla="*/ 42 h 112"/>
                  <a:gd name="T24" fmla="*/ 128 w 209"/>
                  <a:gd name="T25" fmla="*/ 48 h 112"/>
                  <a:gd name="T26" fmla="*/ 120 w 209"/>
                  <a:gd name="T27" fmla="*/ 28 h 112"/>
                  <a:gd name="T28" fmla="*/ 99 w 209"/>
                  <a:gd name="T29" fmla="*/ 20 h 112"/>
                  <a:gd name="T30" fmla="*/ 107 w 209"/>
                  <a:gd name="T31" fmla="*/ 30 h 112"/>
                  <a:gd name="T32" fmla="*/ 94 w 209"/>
                  <a:gd name="T33" fmla="*/ 31 h 112"/>
                  <a:gd name="T34" fmla="*/ 91 w 209"/>
                  <a:gd name="T35" fmla="*/ 28 h 112"/>
                  <a:gd name="T36" fmla="*/ 73 w 209"/>
                  <a:gd name="T37" fmla="*/ 19 h 112"/>
                  <a:gd name="T38" fmla="*/ 65 w 209"/>
                  <a:gd name="T39" fmla="*/ 30 h 112"/>
                  <a:gd name="T40" fmla="*/ 57 w 209"/>
                  <a:gd name="T41" fmla="*/ 26 h 112"/>
                  <a:gd name="T42" fmla="*/ 59 w 209"/>
                  <a:gd name="T43" fmla="*/ 13 h 112"/>
                  <a:gd name="T44" fmla="*/ 30 w 209"/>
                  <a:gd name="T45" fmla="*/ 20 h 112"/>
                  <a:gd name="T46" fmla="*/ 10 w 209"/>
                  <a:gd name="T47" fmla="*/ 32 h 112"/>
                  <a:gd name="T48" fmla="*/ 6 w 209"/>
                  <a:gd name="T49" fmla="*/ 40 h 112"/>
                  <a:gd name="T50" fmla="*/ 12 w 209"/>
                  <a:gd name="T51" fmla="*/ 49 h 112"/>
                  <a:gd name="T52" fmla="*/ 16 w 209"/>
                  <a:gd name="T53" fmla="*/ 55 h 112"/>
                  <a:gd name="T54" fmla="*/ 43 w 209"/>
                  <a:gd name="T55" fmla="*/ 51 h 112"/>
                  <a:gd name="T56" fmla="*/ 13 w 209"/>
                  <a:gd name="T57" fmla="*/ 63 h 112"/>
                  <a:gd name="T58" fmla="*/ 46 w 209"/>
                  <a:gd name="T59" fmla="*/ 70 h 112"/>
                  <a:gd name="T60" fmla="*/ 85 w 209"/>
                  <a:gd name="T61" fmla="*/ 75 h 112"/>
                  <a:gd name="T62" fmla="*/ 56 w 209"/>
                  <a:gd name="T63" fmla="*/ 77 h 112"/>
                  <a:gd name="T64" fmla="*/ 23 w 209"/>
                  <a:gd name="T65" fmla="*/ 85 h 112"/>
                  <a:gd name="T66" fmla="*/ 38 w 209"/>
                  <a:gd name="T67" fmla="*/ 95 h 112"/>
                  <a:gd name="T68" fmla="*/ 64 w 209"/>
                  <a:gd name="T69" fmla="*/ 101 h 112"/>
                  <a:gd name="T70" fmla="*/ 89 w 209"/>
                  <a:gd name="T71" fmla="*/ 112 h 112"/>
                  <a:gd name="T72" fmla="*/ 123 w 209"/>
                  <a:gd name="T73" fmla="*/ 104 h 112"/>
                  <a:gd name="T74" fmla="*/ 139 w 209"/>
                  <a:gd name="T75" fmla="*/ 97 h 112"/>
                  <a:gd name="T76" fmla="*/ 148 w 209"/>
                  <a:gd name="T77" fmla="*/ 98 h 112"/>
                  <a:gd name="T78" fmla="*/ 162 w 209"/>
                  <a:gd name="T79" fmla="*/ 103 h 112"/>
                  <a:gd name="T80" fmla="*/ 198 w 209"/>
                  <a:gd name="T81" fmla="*/ 103 h 112"/>
                  <a:gd name="T82" fmla="*/ 190 w 209"/>
                  <a:gd name="T83" fmla="*/ 93 h 112"/>
                  <a:gd name="T84" fmla="*/ 182 w 209"/>
                  <a:gd name="T85" fmla="*/ 93 h 112"/>
                  <a:gd name="T86" fmla="*/ 193 w 209"/>
                  <a:gd name="T87" fmla="*/ 85 h 1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209" h="112">
                    <a:moveTo>
                      <a:pt x="193" y="85"/>
                    </a:moveTo>
                    <a:cubicBezTo>
                      <a:pt x="196" y="82"/>
                      <a:pt x="208" y="92"/>
                      <a:pt x="209" y="85"/>
                    </a:cubicBezTo>
                    <a:cubicBezTo>
                      <a:pt x="209" y="77"/>
                      <a:pt x="195" y="74"/>
                      <a:pt x="189" y="70"/>
                    </a:cubicBezTo>
                    <a:cubicBezTo>
                      <a:pt x="183" y="66"/>
                      <a:pt x="180" y="68"/>
                      <a:pt x="171" y="61"/>
                    </a:cubicBezTo>
                    <a:cubicBezTo>
                      <a:pt x="161" y="54"/>
                      <a:pt x="173" y="50"/>
                      <a:pt x="166" y="45"/>
                    </a:cubicBezTo>
                    <a:cubicBezTo>
                      <a:pt x="159" y="39"/>
                      <a:pt x="157" y="24"/>
                      <a:pt x="162" y="19"/>
                    </a:cubicBezTo>
                    <a:cubicBezTo>
                      <a:pt x="167" y="14"/>
                      <a:pt x="172" y="7"/>
                      <a:pt x="163" y="3"/>
                    </a:cubicBezTo>
                    <a:cubicBezTo>
                      <a:pt x="154" y="0"/>
                      <a:pt x="140" y="6"/>
                      <a:pt x="141" y="8"/>
                    </a:cubicBezTo>
                    <a:cubicBezTo>
                      <a:pt x="143" y="10"/>
                      <a:pt x="155" y="17"/>
                      <a:pt x="155" y="20"/>
                    </a:cubicBezTo>
                    <a:cubicBezTo>
                      <a:pt x="155" y="23"/>
                      <a:pt x="144" y="12"/>
                      <a:pt x="140" y="14"/>
                    </a:cubicBezTo>
                    <a:cubicBezTo>
                      <a:pt x="136" y="17"/>
                      <a:pt x="131" y="9"/>
                      <a:pt x="128" y="14"/>
                    </a:cubicBezTo>
                    <a:cubicBezTo>
                      <a:pt x="124" y="19"/>
                      <a:pt x="132" y="37"/>
                      <a:pt x="135" y="42"/>
                    </a:cubicBezTo>
                    <a:cubicBezTo>
                      <a:pt x="138" y="47"/>
                      <a:pt x="132" y="47"/>
                      <a:pt x="128" y="48"/>
                    </a:cubicBezTo>
                    <a:cubicBezTo>
                      <a:pt x="124" y="49"/>
                      <a:pt x="124" y="34"/>
                      <a:pt x="120" y="28"/>
                    </a:cubicBezTo>
                    <a:cubicBezTo>
                      <a:pt x="116" y="23"/>
                      <a:pt x="100" y="16"/>
                      <a:pt x="99" y="20"/>
                    </a:cubicBezTo>
                    <a:cubicBezTo>
                      <a:pt x="98" y="24"/>
                      <a:pt x="109" y="24"/>
                      <a:pt x="107" y="30"/>
                    </a:cubicBezTo>
                    <a:cubicBezTo>
                      <a:pt x="106" y="35"/>
                      <a:pt x="100" y="26"/>
                      <a:pt x="94" y="31"/>
                    </a:cubicBezTo>
                    <a:cubicBezTo>
                      <a:pt x="89" y="35"/>
                      <a:pt x="90" y="32"/>
                      <a:pt x="91" y="28"/>
                    </a:cubicBezTo>
                    <a:cubicBezTo>
                      <a:pt x="92" y="23"/>
                      <a:pt x="83" y="18"/>
                      <a:pt x="73" y="19"/>
                    </a:cubicBezTo>
                    <a:cubicBezTo>
                      <a:pt x="63" y="20"/>
                      <a:pt x="68" y="27"/>
                      <a:pt x="65" y="30"/>
                    </a:cubicBezTo>
                    <a:cubicBezTo>
                      <a:pt x="62" y="32"/>
                      <a:pt x="47" y="28"/>
                      <a:pt x="57" y="26"/>
                    </a:cubicBezTo>
                    <a:cubicBezTo>
                      <a:pt x="66" y="24"/>
                      <a:pt x="62" y="19"/>
                      <a:pt x="59" y="13"/>
                    </a:cubicBezTo>
                    <a:cubicBezTo>
                      <a:pt x="55" y="8"/>
                      <a:pt x="46" y="14"/>
                      <a:pt x="30" y="20"/>
                    </a:cubicBezTo>
                    <a:cubicBezTo>
                      <a:pt x="15" y="25"/>
                      <a:pt x="8" y="31"/>
                      <a:pt x="10" y="32"/>
                    </a:cubicBezTo>
                    <a:cubicBezTo>
                      <a:pt x="12" y="32"/>
                      <a:pt x="12" y="35"/>
                      <a:pt x="6" y="40"/>
                    </a:cubicBezTo>
                    <a:cubicBezTo>
                      <a:pt x="0" y="45"/>
                      <a:pt x="6" y="49"/>
                      <a:pt x="12" y="49"/>
                    </a:cubicBezTo>
                    <a:cubicBezTo>
                      <a:pt x="17" y="49"/>
                      <a:pt x="13" y="54"/>
                      <a:pt x="16" y="55"/>
                    </a:cubicBezTo>
                    <a:cubicBezTo>
                      <a:pt x="20" y="56"/>
                      <a:pt x="38" y="48"/>
                      <a:pt x="43" y="51"/>
                    </a:cubicBezTo>
                    <a:cubicBezTo>
                      <a:pt x="48" y="55"/>
                      <a:pt x="13" y="57"/>
                      <a:pt x="13" y="63"/>
                    </a:cubicBezTo>
                    <a:cubicBezTo>
                      <a:pt x="13" y="69"/>
                      <a:pt x="32" y="72"/>
                      <a:pt x="46" y="70"/>
                    </a:cubicBezTo>
                    <a:cubicBezTo>
                      <a:pt x="60" y="67"/>
                      <a:pt x="85" y="72"/>
                      <a:pt x="85" y="75"/>
                    </a:cubicBezTo>
                    <a:cubicBezTo>
                      <a:pt x="85" y="79"/>
                      <a:pt x="68" y="78"/>
                      <a:pt x="56" y="77"/>
                    </a:cubicBezTo>
                    <a:cubicBezTo>
                      <a:pt x="43" y="77"/>
                      <a:pt x="22" y="81"/>
                      <a:pt x="23" y="85"/>
                    </a:cubicBezTo>
                    <a:cubicBezTo>
                      <a:pt x="24" y="89"/>
                      <a:pt x="25" y="89"/>
                      <a:pt x="38" y="95"/>
                    </a:cubicBezTo>
                    <a:cubicBezTo>
                      <a:pt x="51" y="101"/>
                      <a:pt x="65" y="92"/>
                      <a:pt x="64" y="101"/>
                    </a:cubicBezTo>
                    <a:cubicBezTo>
                      <a:pt x="64" y="109"/>
                      <a:pt x="71" y="111"/>
                      <a:pt x="89" y="112"/>
                    </a:cubicBezTo>
                    <a:cubicBezTo>
                      <a:pt x="106" y="112"/>
                      <a:pt x="114" y="104"/>
                      <a:pt x="123" y="104"/>
                    </a:cubicBezTo>
                    <a:cubicBezTo>
                      <a:pt x="131" y="105"/>
                      <a:pt x="135" y="103"/>
                      <a:pt x="139" y="97"/>
                    </a:cubicBezTo>
                    <a:cubicBezTo>
                      <a:pt x="143" y="91"/>
                      <a:pt x="147" y="95"/>
                      <a:pt x="148" y="98"/>
                    </a:cubicBezTo>
                    <a:cubicBezTo>
                      <a:pt x="149" y="101"/>
                      <a:pt x="160" y="100"/>
                      <a:pt x="162" y="103"/>
                    </a:cubicBezTo>
                    <a:cubicBezTo>
                      <a:pt x="169" y="109"/>
                      <a:pt x="190" y="107"/>
                      <a:pt x="198" y="103"/>
                    </a:cubicBezTo>
                    <a:cubicBezTo>
                      <a:pt x="206" y="99"/>
                      <a:pt x="194" y="88"/>
                      <a:pt x="190" y="93"/>
                    </a:cubicBezTo>
                    <a:cubicBezTo>
                      <a:pt x="186" y="98"/>
                      <a:pt x="183" y="95"/>
                      <a:pt x="182" y="93"/>
                    </a:cubicBezTo>
                    <a:cubicBezTo>
                      <a:pt x="181" y="90"/>
                      <a:pt x="190" y="89"/>
                      <a:pt x="193" y="85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29" name="Freeform 2186">
                <a:extLst>
                  <a:ext uri="{FF2B5EF4-FFF2-40B4-BE49-F238E27FC236}">
                    <a16:creationId xmlns:a16="http://schemas.microsoft.com/office/drawing/2014/main" id="{FD327506-8835-4221-9AD9-D6AF8157220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254439" y="2272286"/>
                <a:ext cx="135663" cy="120499"/>
              </a:xfrm>
              <a:custGeom>
                <a:avLst/>
                <a:gdLst>
                  <a:gd name="T0" fmla="*/ 40 w 77"/>
                  <a:gd name="T1" fmla="*/ 63 h 71"/>
                  <a:gd name="T2" fmla="*/ 60 w 77"/>
                  <a:gd name="T3" fmla="*/ 58 h 71"/>
                  <a:gd name="T4" fmla="*/ 75 w 77"/>
                  <a:gd name="T5" fmla="*/ 30 h 71"/>
                  <a:gd name="T6" fmla="*/ 68 w 77"/>
                  <a:gd name="T7" fmla="*/ 29 h 71"/>
                  <a:gd name="T8" fmla="*/ 67 w 77"/>
                  <a:gd name="T9" fmla="*/ 33 h 71"/>
                  <a:gd name="T10" fmla="*/ 53 w 77"/>
                  <a:gd name="T11" fmla="*/ 28 h 71"/>
                  <a:gd name="T12" fmla="*/ 67 w 77"/>
                  <a:gd name="T13" fmla="*/ 16 h 71"/>
                  <a:gd name="T14" fmla="*/ 59 w 77"/>
                  <a:gd name="T15" fmla="*/ 5 h 71"/>
                  <a:gd name="T16" fmla="*/ 45 w 77"/>
                  <a:gd name="T17" fmla="*/ 9 h 71"/>
                  <a:gd name="T18" fmla="*/ 38 w 77"/>
                  <a:gd name="T19" fmla="*/ 11 h 71"/>
                  <a:gd name="T20" fmla="*/ 19 w 77"/>
                  <a:gd name="T21" fmla="*/ 20 h 71"/>
                  <a:gd name="T22" fmla="*/ 31 w 77"/>
                  <a:gd name="T23" fmla="*/ 30 h 71"/>
                  <a:gd name="T24" fmla="*/ 9 w 77"/>
                  <a:gd name="T25" fmla="*/ 28 h 71"/>
                  <a:gd name="T26" fmla="*/ 17 w 77"/>
                  <a:gd name="T27" fmla="*/ 44 h 71"/>
                  <a:gd name="T28" fmla="*/ 40 w 77"/>
                  <a:gd name="T29" fmla="*/ 63 h 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7" h="71">
                    <a:moveTo>
                      <a:pt x="40" y="63"/>
                    </a:moveTo>
                    <a:cubicBezTo>
                      <a:pt x="51" y="71"/>
                      <a:pt x="48" y="57"/>
                      <a:pt x="60" y="58"/>
                    </a:cubicBezTo>
                    <a:cubicBezTo>
                      <a:pt x="73" y="58"/>
                      <a:pt x="73" y="38"/>
                      <a:pt x="75" y="30"/>
                    </a:cubicBezTo>
                    <a:cubicBezTo>
                      <a:pt x="77" y="23"/>
                      <a:pt x="65" y="23"/>
                      <a:pt x="68" y="29"/>
                    </a:cubicBezTo>
                    <a:cubicBezTo>
                      <a:pt x="71" y="34"/>
                      <a:pt x="68" y="40"/>
                      <a:pt x="67" y="33"/>
                    </a:cubicBezTo>
                    <a:cubicBezTo>
                      <a:pt x="66" y="27"/>
                      <a:pt x="56" y="33"/>
                      <a:pt x="53" y="28"/>
                    </a:cubicBezTo>
                    <a:cubicBezTo>
                      <a:pt x="49" y="23"/>
                      <a:pt x="64" y="22"/>
                      <a:pt x="67" y="16"/>
                    </a:cubicBezTo>
                    <a:cubicBezTo>
                      <a:pt x="71" y="9"/>
                      <a:pt x="56" y="10"/>
                      <a:pt x="59" y="5"/>
                    </a:cubicBezTo>
                    <a:cubicBezTo>
                      <a:pt x="63" y="0"/>
                      <a:pt x="37" y="6"/>
                      <a:pt x="45" y="9"/>
                    </a:cubicBezTo>
                    <a:cubicBezTo>
                      <a:pt x="52" y="12"/>
                      <a:pt x="45" y="16"/>
                      <a:pt x="38" y="11"/>
                    </a:cubicBezTo>
                    <a:cubicBezTo>
                      <a:pt x="31" y="6"/>
                      <a:pt x="12" y="14"/>
                      <a:pt x="19" y="20"/>
                    </a:cubicBezTo>
                    <a:cubicBezTo>
                      <a:pt x="24" y="24"/>
                      <a:pt x="41" y="17"/>
                      <a:pt x="31" y="30"/>
                    </a:cubicBezTo>
                    <a:cubicBezTo>
                      <a:pt x="22" y="43"/>
                      <a:pt x="18" y="26"/>
                      <a:pt x="9" y="28"/>
                    </a:cubicBezTo>
                    <a:cubicBezTo>
                      <a:pt x="0" y="29"/>
                      <a:pt x="4" y="40"/>
                      <a:pt x="17" y="44"/>
                    </a:cubicBezTo>
                    <a:cubicBezTo>
                      <a:pt x="31" y="48"/>
                      <a:pt x="29" y="56"/>
                      <a:pt x="40" y="63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30" name="Freeform 2187">
                <a:extLst>
                  <a:ext uri="{FF2B5EF4-FFF2-40B4-BE49-F238E27FC236}">
                    <a16:creationId xmlns:a16="http://schemas.microsoft.com/office/drawing/2014/main" id="{8A212D3D-FD33-411B-8952-99BCDC40E70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215412" y="2220129"/>
                <a:ext cx="29734" cy="26977"/>
              </a:xfrm>
              <a:custGeom>
                <a:avLst/>
                <a:gdLst>
                  <a:gd name="T0" fmla="*/ 14 w 17"/>
                  <a:gd name="T1" fmla="*/ 12 h 16"/>
                  <a:gd name="T2" fmla="*/ 3 w 17"/>
                  <a:gd name="T3" fmla="*/ 7 h 16"/>
                  <a:gd name="T4" fmla="*/ 14 w 17"/>
                  <a:gd name="T5" fmla="*/ 12 h 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7" h="16">
                    <a:moveTo>
                      <a:pt x="14" y="12"/>
                    </a:moveTo>
                    <a:cubicBezTo>
                      <a:pt x="17" y="8"/>
                      <a:pt x="6" y="0"/>
                      <a:pt x="3" y="7"/>
                    </a:cubicBezTo>
                    <a:cubicBezTo>
                      <a:pt x="0" y="14"/>
                      <a:pt x="10" y="16"/>
                      <a:pt x="14" y="12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31" name="Freeform 2188">
                <a:extLst>
                  <a:ext uri="{FF2B5EF4-FFF2-40B4-BE49-F238E27FC236}">
                    <a16:creationId xmlns:a16="http://schemas.microsoft.com/office/drawing/2014/main" id="{0E336DA8-2E55-4019-9415-6BA3C1B3ED2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73376" y="1962946"/>
                <a:ext cx="236016" cy="160065"/>
              </a:xfrm>
              <a:custGeom>
                <a:avLst/>
                <a:gdLst>
                  <a:gd name="T0" fmla="*/ 8 w 133"/>
                  <a:gd name="T1" fmla="*/ 48 h 94"/>
                  <a:gd name="T2" fmla="*/ 19 w 133"/>
                  <a:gd name="T3" fmla="*/ 60 h 94"/>
                  <a:gd name="T4" fmla="*/ 52 w 133"/>
                  <a:gd name="T5" fmla="*/ 61 h 94"/>
                  <a:gd name="T6" fmla="*/ 32 w 133"/>
                  <a:gd name="T7" fmla="*/ 71 h 94"/>
                  <a:gd name="T8" fmla="*/ 48 w 133"/>
                  <a:gd name="T9" fmla="*/ 83 h 94"/>
                  <a:gd name="T10" fmla="*/ 75 w 133"/>
                  <a:gd name="T11" fmla="*/ 90 h 94"/>
                  <a:gd name="T12" fmla="*/ 91 w 133"/>
                  <a:gd name="T13" fmla="*/ 90 h 94"/>
                  <a:gd name="T14" fmla="*/ 102 w 133"/>
                  <a:gd name="T15" fmla="*/ 77 h 94"/>
                  <a:gd name="T16" fmla="*/ 114 w 133"/>
                  <a:gd name="T17" fmla="*/ 68 h 94"/>
                  <a:gd name="T18" fmla="*/ 133 w 133"/>
                  <a:gd name="T19" fmla="*/ 61 h 94"/>
                  <a:gd name="T20" fmla="*/ 122 w 133"/>
                  <a:gd name="T21" fmla="*/ 56 h 94"/>
                  <a:gd name="T22" fmla="*/ 111 w 133"/>
                  <a:gd name="T23" fmla="*/ 49 h 94"/>
                  <a:gd name="T24" fmla="*/ 106 w 133"/>
                  <a:gd name="T25" fmla="*/ 38 h 94"/>
                  <a:gd name="T26" fmla="*/ 98 w 133"/>
                  <a:gd name="T27" fmla="*/ 36 h 94"/>
                  <a:gd name="T28" fmla="*/ 87 w 133"/>
                  <a:gd name="T29" fmla="*/ 31 h 94"/>
                  <a:gd name="T30" fmla="*/ 52 w 133"/>
                  <a:gd name="T31" fmla="*/ 12 h 94"/>
                  <a:gd name="T32" fmla="*/ 32 w 133"/>
                  <a:gd name="T33" fmla="*/ 9 h 94"/>
                  <a:gd name="T34" fmla="*/ 33 w 133"/>
                  <a:gd name="T35" fmla="*/ 14 h 94"/>
                  <a:gd name="T36" fmla="*/ 26 w 133"/>
                  <a:gd name="T37" fmla="*/ 19 h 94"/>
                  <a:gd name="T38" fmla="*/ 16 w 133"/>
                  <a:gd name="T39" fmla="*/ 24 h 94"/>
                  <a:gd name="T40" fmla="*/ 18 w 133"/>
                  <a:gd name="T41" fmla="*/ 37 h 94"/>
                  <a:gd name="T42" fmla="*/ 12 w 133"/>
                  <a:gd name="T43" fmla="*/ 42 h 94"/>
                  <a:gd name="T44" fmla="*/ 8 w 133"/>
                  <a:gd name="T45" fmla="*/ 48 h 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133" h="94">
                    <a:moveTo>
                      <a:pt x="8" y="48"/>
                    </a:moveTo>
                    <a:cubicBezTo>
                      <a:pt x="16" y="52"/>
                      <a:pt x="11" y="57"/>
                      <a:pt x="19" y="60"/>
                    </a:cubicBezTo>
                    <a:cubicBezTo>
                      <a:pt x="27" y="64"/>
                      <a:pt x="50" y="56"/>
                      <a:pt x="52" y="61"/>
                    </a:cubicBezTo>
                    <a:cubicBezTo>
                      <a:pt x="54" y="67"/>
                      <a:pt x="29" y="67"/>
                      <a:pt x="32" y="71"/>
                    </a:cubicBezTo>
                    <a:cubicBezTo>
                      <a:pt x="36" y="74"/>
                      <a:pt x="50" y="80"/>
                      <a:pt x="48" y="83"/>
                    </a:cubicBezTo>
                    <a:cubicBezTo>
                      <a:pt x="46" y="86"/>
                      <a:pt x="72" y="94"/>
                      <a:pt x="75" y="90"/>
                    </a:cubicBezTo>
                    <a:cubicBezTo>
                      <a:pt x="77" y="86"/>
                      <a:pt x="84" y="87"/>
                      <a:pt x="91" y="90"/>
                    </a:cubicBezTo>
                    <a:cubicBezTo>
                      <a:pt x="97" y="92"/>
                      <a:pt x="98" y="74"/>
                      <a:pt x="102" y="77"/>
                    </a:cubicBezTo>
                    <a:cubicBezTo>
                      <a:pt x="107" y="80"/>
                      <a:pt x="106" y="71"/>
                      <a:pt x="114" y="68"/>
                    </a:cubicBezTo>
                    <a:cubicBezTo>
                      <a:pt x="121" y="65"/>
                      <a:pt x="132" y="65"/>
                      <a:pt x="133" y="61"/>
                    </a:cubicBezTo>
                    <a:cubicBezTo>
                      <a:pt x="133" y="59"/>
                      <a:pt x="131" y="55"/>
                      <a:pt x="122" y="56"/>
                    </a:cubicBezTo>
                    <a:cubicBezTo>
                      <a:pt x="113" y="57"/>
                      <a:pt x="107" y="54"/>
                      <a:pt x="111" y="49"/>
                    </a:cubicBezTo>
                    <a:cubicBezTo>
                      <a:pt x="115" y="44"/>
                      <a:pt x="101" y="42"/>
                      <a:pt x="106" y="38"/>
                    </a:cubicBezTo>
                    <a:cubicBezTo>
                      <a:pt x="111" y="34"/>
                      <a:pt x="96" y="30"/>
                      <a:pt x="98" y="36"/>
                    </a:cubicBezTo>
                    <a:cubicBezTo>
                      <a:pt x="99" y="42"/>
                      <a:pt x="89" y="37"/>
                      <a:pt x="87" y="31"/>
                    </a:cubicBezTo>
                    <a:cubicBezTo>
                      <a:pt x="86" y="26"/>
                      <a:pt x="65" y="24"/>
                      <a:pt x="52" y="12"/>
                    </a:cubicBezTo>
                    <a:cubicBezTo>
                      <a:pt x="38" y="0"/>
                      <a:pt x="24" y="8"/>
                      <a:pt x="32" y="9"/>
                    </a:cubicBezTo>
                    <a:cubicBezTo>
                      <a:pt x="40" y="11"/>
                      <a:pt x="40" y="15"/>
                      <a:pt x="33" y="14"/>
                    </a:cubicBezTo>
                    <a:cubicBezTo>
                      <a:pt x="27" y="14"/>
                      <a:pt x="15" y="15"/>
                      <a:pt x="26" y="19"/>
                    </a:cubicBezTo>
                    <a:cubicBezTo>
                      <a:pt x="36" y="23"/>
                      <a:pt x="25" y="24"/>
                      <a:pt x="16" y="24"/>
                    </a:cubicBezTo>
                    <a:cubicBezTo>
                      <a:pt x="8" y="24"/>
                      <a:pt x="7" y="35"/>
                      <a:pt x="18" y="37"/>
                    </a:cubicBezTo>
                    <a:cubicBezTo>
                      <a:pt x="29" y="38"/>
                      <a:pt x="21" y="45"/>
                      <a:pt x="12" y="42"/>
                    </a:cubicBezTo>
                    <a:cubicBezTo>
                      <a:pt x="3" y="40"/>
                      <a:pt x="0" y="44"/>
                      <a:pt x="8" y="48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32" name="Freeform 2189">
                <a:extLst>
                  <a:ext uri="{FF2B5EF4-FFF2-40B4-BE49-F238E27FC236}">
                    <a16:creationId xmlns:a16="http://schemas.microsoft.com/office/drawing/2014/main" id="{97D34582-AE50-4A0A-AE29-4AAAD13881D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80810" y="2128407"/>
                <a:ext cx="70619" cy="30574"/>
              </a:xfrm>
              <a:custGeom>
                <a:avLst/>
                <a:gdLst>
                  <a:gd name="T0" fmla="*/ 39 w 40"/>
                  <a:gd name="T1" fmla="*/ 3 h 17"/>
                  <a:gd name="T2" fmla="*/ 6 w 40"/>
                  <a:gd name="T3" fmla="*/ 9 h 17"/>
                  <a:gd name="T4" fmla="*/ 39 w 40"/>
                  <a:gd name="T5" fmla="*/ 3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0" h="17">
                    <a:moveTo>
                      <a:pt x="39" y="3"/>
                    </a:moveTo>
                    <a:cubicBezTo>
                      <a:pt x="38" y="0"/>
                      <a:pt x="0" y="5"/>
                      <a:pt x="6" y="9"/>
                    </a:cubicBezTo>
                    <a:cubicBezTo>
                      <a:pt x="16" y="17"/>
                      <a:pt x="40" y="6"/>
                      <a:pt x="39" y="3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33" name="Freeform 2190">
                <a:extLst>
                  <a:ext uri="{FF2B5EF4-FFF2-40B4-BE49-F238E27FC236}">
                    <a16:creationId xmlns:a16="http://schemas.microsoft.com/office/drawing/2014/main" id="{93FCAF27-E76E-40CC-A325-A063FC4EC86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91253" y="2123011"/>
                <a:ext cx="39026" cy="44962"/>
              </a:xfrm>
              <a:custGeom>
                <a:avLst/>
                <a:gdLst>
                  <a:gd name="T0" fmla="*/ 18 w 22"/>
                  <a:gd name="T1" fmla="*/ 21 h 27"/>
                  <a:gd name="T2" fmla="*/ 1 w 22"/>
                  <a:gd name="T3" fmla="*/ 8 h 27"/>
                  <a:gd name="T4" fmla="*/ 18 w 22"/>
                  <a:gd name="T5" fmla="*/ 21 h 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2" h="27">
                    <a:moveTo>
                      <a:pt x="18" y="21"/>
                    </a:moveTo>
                    <a:cubicBezTo>
                      <a:pt x="22" y="16"/>
                      <a:pt x="2" y="0"/>
                      <a:pt x="1" y="8"/>
                    </a:cubicBezTo>
                    <a:cubicBezTo>
                      <a:pt x="0" y="15"/>
                      <a:pt x="14" y="27"/>
                      <a:pt x="18" y="21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34" name="Freeform 2191">
                <a:extLst>
                  <a:ext uri="{FF2B5EF4-FFF2-40B4-BE49-F238E27FC236}">
                    <a16:creationId xmlns:a16="http://schemas.microsoft.com/office/drawing/2014/main" id="{74780FB0-2464-411F-B074-26DF23BC995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45500" y="2081646"/>
                <a:ext cx="78053" cy="48559"/>
              </a:xfrm>
              <a:custGeom>
                <a:avLst/>
                <a:gdLst>
                  <a:gd name="T0" fmla="*/ 17 w 44"/>
                  <a:gd name="T1" fmla="*/ 29 h 29"/>
                  <a:gd name="T2" fmla="*/ 37 w 44"/>
                  <a:gd name="T3" fmla="*/ 25 h 29"/>
                  <a:gd name="T4" fmla="*/ 38 w 44"/>
                  <a:gd name="T5" fmla="*/ 17 h 29"/>
                  <a:gd name="T6" fmla="*/ 26 w 44"/>
                  <a:gd name="T7" fmla="*/ 12 h 29"/>
                  <a:gd name="T8" fmla="*/ 3 w 44"/>
                  <a:gd name="T9" fmla="*/ 5 h 29"/>
                  <a:gd name="T10" fmla="*/ 17 w 44"/>
                  <a:gd name="T11" fmla="*/ 29 h 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44" h="29">
                    <a:moveTo>
                      <a:pt x="17" y="29"/>
                    </a:moveTo>
                    <a:cubicBezTo>
                      <a:pt x="25" y="29"/>
                      <a:pt x="31" y="28"/>
                      <a:pt x="37" y="25"/>
                    </a:cubicBezTo>
                    <a:cubicBezTo>
                      <a:pt x="44" y="23"/>
                      <a:pt x="34" y="23"/>
                      <a:pt x="38" y="17"/>
                    </a:cubicBezTo>
                    <a:cubicBezTo>
                      <a:pt x="43" y="11"/>
                      <a:pt x="27" y="10"/>
                      <a:pt x="26" y="12"/>
                    </a:cubicBezTo>
                    <a:cubicBezTo>
                      <a:pt x="25" y="14"/>
                      <a:pt x="6" y="0"/>
                      <a:pt x="3" y="5"/>
                    </a:cubicBezTo>
                    <a:cubicBezTo>
                      <a:pt x="0" y="9"/>
                      <a:pt x="10" y="29"/>
                      <a:pt x="17" y="29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35" name="Freeform 2192">
                <a:extLst>
                  <a:ext uri="{FF2B5EF4-FFF2-40B4-BE49-F238E27FC236}">
                    <a16:creationId xmlns:a16="http://schemas.microsoft.com/office/drawing/2014/main" id="{B6E219DC-F7F7-43BE-AB42-D68902ADB26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79305" y="2133802"/>
                <a:ext cx="52035" cy="28776"/>
              </a:xfrm>
              <a:custGeom>
                <a:avLst/>
                <a:gdLst>
                  <a:gd name="T0" fmla="*/ 20 w 29"/>
                  <a:gd name="T1" fmla="*/ 4 h 16"/>
                  <a:gd name="T2" fmla="*/ 9 w 29"/>
                  <a:gd name="T3" fmla="*/ 13 h 16"/>
                  <a:gd name="T4" fmla="*/ 20 w 29"/>
                  <a:gd name="T5" fmla="*/ 4 h 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9" h="16">
                    <a:moveTo>
                      <a:pt x="20" y="4"/>
                    </a:moveTo>
                    <a:cubicBezTo>
                      <a:pt x="11" y="0"/>
                      <a:pt x="0" y="9"/>
                      <a:pt x="9" y="13"/>
                    </a:cubicBezTo>
                    <a:cubicBezTo>
                      <a:pt x="17" y="16"/>
                      <a:pt x="29" y="9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36" name="Freeform 2193">
                <a:extLst>
                  <a:ext uri="{FF2B5EF4-FFF2-40B4-BE49-F238E27FC236}">
                    <a16:creationId xmlns:a16="http://schemas.microsoft.com/office/drawing/2014/main" id="{0AC43889-D266-411F-AC75-9D11B8B8694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93112" y="2061863"/>
                <a:ext cx="146813" cy="73738"/>
              </a:xfrm>
              <a:custGeom>
                <a:avLst/>
                <a:gdLst>
                  <a:gd name="T0" fmla="*/ 14 w 82"/>
                  <a:gd name="T1" fmla="*/ 14 h 43"/>
                  <a:gd name="T2" fmla="*/ 29 w 82"/>
                  <a:gd name="T3" fmla="*/ 21 h 43"/>
                  <a:gd name="T4" fmla="*/ 11 w 82"/>
                  <a:gd name="T5" fmla="*/ 24 h 43"/>
                  <a:gd name="T6" fmla="*/ 25 w 82"/>
                  <a:gd name="T7" fmla="*/ 28 h 43"/>
                  <a:gd name="T8" fmla="*/ 55 w 82"/>
                  <a:gd name="T9" fmla="*/ 34 h 43"/>
                  <a:gd name="T10" fmla="*/ 76 w 82"/>
                  <a:gd name="T11" fmla="*/ 36 h 43"/>
                  <a:gd name="T12" fmla="*/ 72 w 82"/>
                  <a:gd name="T13" fmla="*/ 24 h 43"/>
                  <a:gd name="T14" fmla="*/ 58 w 82"/>
                  <a:gd name="T15" fmla="*/ 16 h 43"/>
                  <a:gd name="T16" fmla="*/ 46 w 82"/>
                  <a:gd name="T17" fmla="*/ 8 h 43"/>
                  <a:gd name="T18" fmla="*/ 39 w 82"/>
                  <a:gd name="T19" fmla="*/ 7 h 43"/>
                  <a:gd name="T20" fmla="*/ 6 w 82"/>
                  <a:gd name="T21" fmla="*/ 2 h 43"/>
                  <a:gd name="T22" fmla="*/ 14 w 82"/>
                  <a:gd name="T23" fmla="*/ 14 h 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82" h="43">
                    <a:moveTo>
                      <a:pt x="14" y="14"/>
                    </a:moveTo>
                    <a:cubicBezTo>
                      <a:pt x="20" y="10"/>
                      <a:pt x="31" y="17"/>
                      <a:pt x="29" y="21"/>
                    </a:cubicBezTo>
                    <a:cubicBezTo>
                      <a:pt x="27" y="26"/>
                      <a:pt x="10" y="21"/>
                      <a:pt x="11" y="24"/>
                    </a:cubicBezTo>
                    <a:cubicBezTo>
                      <a:pt x="11" y="26"/>
                      <a:pt x="13" y="32"/>
                      <a:pt x="25" y="28"/>
                    </a:cubicBezTo>
                    <a:cubicBezTo>
                      <a:pt x="37" y="25"/>
                      <a:pt x="47" y="27"/>
                      <a:pt x="55" y="34"/>
                    </a:cubicBezTo>
                    <a:cubicBezTo>
                      <a:pt x="63" y="40"/>
                      <a:pt x="71" y="43"/>
                      <a:pt x="76" y="36"/>
                    </a:cubicBezTo>
                    <a:cubicBezTo>
                      <a:pt x="82" y="30"/>
                      <a:pt x="69" y="29"/>
                      <a:pt x="72" y="24"/>
                    </a:cubicBezTo>
                    <a:cubicBezTo>
                      <a:pt x="74" y="19"/>
                      <a:pt x="64" y="16"/>
                      <a:pt x="58" y="16"/>
                    </a:cubicBezTo>
                    <a:cubicBezTo>
                      <a:pt x="53" y="16"/>
                      <a:pt x="51" y="6"/>
                      <a:pt x="46" y="8"/>
                    </a:cubicBezTo>
                    <a:cubicBezTo>
                      <a:pt x="42" y="10"/>
                      <a:pt x="39" y="13"/>
                      <a:pt x="39" y="7"/>
                    </a:cubicBezTo>
                    <a:cubicBezTo>
                      <a:pt x="39" y="0"/>
                      <a:pt x="13" y="0"/>
                      <a:pt x="6" y="2"/>
                    </a:cubicBezTo>
                    <a:cubicBezTo>
                      <a:pt x="0" y="5"/>
                      <a:pt x="8" y="18"/>
                      <a:pt x="14" y="1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37" name="Freeform 2194">
                <a:extLst>
                  <a:ext uri="{FF2B5EF4-FFF2-40B4-BE49-F238E27FC236}">
                    <a16:creationId xmlns:a16="http://schemas.microsoft.com/office/drawing/2014/main" id="{F5D46EC4-5A77-449C-8084-AE41473F5DC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91162" y="2283076"/>
                <a:ext cx="94778" cy="53955"/>
              </a:xfrm>
              <a:custGeom>
                <a:avLst/>
                <a:gdLst>
                  <a:gd name="T0" fmla="*/ 3 w 54"/>
                  <a:gd name="T1" fmla="*/ 7 h 31"/>
                  <a:gd name="T2" fmla="*/ 10 w 54"/>
                  <a:gd name="T3" fmla="*/ 21 h 31"/>
                  <a:gd name="T4" fmla="*/ 27 w 54"/>
                  <a:gd name="T5" fmla="*/ 26 h 31"/>
                  <a:gd name="T6" fmla="*/ 54 w 54"/>
                  <a:gd name="T7" fmla="*/ 22 h 31"/>
                  <a:gd name="T8" fmla="*/ 26 w 54"/>
                  <a:gd name="T9" fmla="*/ 8 h 31"/>
                  <a:gd name="T10" fmla="*/ 3 w 54"/>
                  <a:gd name="T11" fmla="*/ 7 h 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4" h="31">
                    <a:moveTo>
                      <a:pt x="3" y="7"/>
                    </a:moveTo>
                    <a:cubicBezTo>
                      <a:pt x="0" y="13"/>
                      <a:pt x="10" y="13"/>
                      <a:pt x="10" y="21"/>
                    </a:cubicBezTo>
                    <a:cubicBezTo>
                      <a:pt x="11" y="28"/>
                      <a:pt x="20" y="31"/>
                      <a:pt x="27" y="26"/>
                    </a:cubicBezTo>
                    <a:cubicBezTo>
                      <a:pt x="34" y="22"/>
                      <a:pt x="54" y="28"/>
                      <a:pt x="54" y="22"/>
                    </a:cubicBezTo>
                    <a:cubicBezTo>
                      <a:pt x="54" y="16"/>
                      <a:pt x="33" y="6"/>
                      <a:pt x="26" y="8"/>
                    </a:cubicBezTo>
                    <a:cubicBezTo>
                      <a:pt x="18" y="9"/>
                      <a:pt x="6" y="0"/>
                      <a:pt x="3" y="7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38" name="Freeform 2195">
                <a:extLst>
                  <a:ext uri="{FF2B5EF4-FFF2-40B4-BE49-F238E27FC236}">
                    <a16:creationId xmlns:a16="http://schemas.microsoft.com/office/drawing/2014/main" id="{23D67ECA-ED0D-485E-AD09-873B13B497A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919928" y="2196749"/>
                <a:ext cx="40885" cy="28776"/>
              </a:xfrm>
              <a:custGeom>
                <a:avLst/>
                <a:gdLst>
                  <a:gd name="T0" fmla="*/ 5 w 23"/>
                  <a:gd name="T1" fmla="*/ 16 h 17"/>
                  <a:gd name="T2" fmla="*/ 22 w 23"/>
                  <a:gd name="T3" fmla="*/ 5 h 17"/>
                  <a:gd name="T4" fmla="*/ 5 w 23"/>
                  <a:gd name="T5" fmla="*/ 16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3" h="17">
                    <a:moveTo>
                      <a:pt x="5" y="16"/>
                    </a:moveTo>
                    <a:cubicBezTo>
                      <a:pt x="14" y="17"/>
                      <a:pt x="23" y="9"/>
                      <a:pt x="22" y="5"/>
                    </a:cubicBezTo>
                    <a:cubicBezTo>
                      <a:pt x="22" y="0"/>
                      <a:pt x="0" y="16"/>
                      <a:pt x="5" y="16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39" name="Freeform 2196">
                <a:extLst>
                  <a:ext uri="{FF2B5EF4-FFF2-40B4-BE49-F238E27FC236}">
                    <a16:creationId xmlns:a16="http://schemas.microsoft.com/office/drawing/2014/main" id="{FBD5CDB7-976F-4EAB-89BC-5C4B21411AC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04170" y="2678743"/>
                <a:ext cx="31593" cy="23380"/>
              </a:xfrm>
              <a:custGeom>
                <a:avLst/>
                <a:gdLst>
                  <a:gd name="T0" fmla="*/ 8 w 18"/>
                  <a:gd name="T1" fmla="*/ 13 h 14"/>
                  <a:gd name="T2" fmla="*/ 9 w 18"/>
                  <a:gd name="T3" fmla="*/ 1 h 14"/>
                  <a:gd name="T4" fmla="*/ 8 w 18"/>
                  <a:gd name="T5" fmla="*/ 13 h 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8" h="14">
                    <a:moveTo>
                      <a:pt x="8" y="13"/>
                    </a:moveTo>
                    <a:cubicBezTo>
                      <a:pt x="11" y="13"/>
                      <a:pt x="18" y="0"/>
                      <a:pt x="9" y="1"/>
                    </a:cubicBezTo>
                    <a:cubicBezTo>
                      <a:pt x="0" y="1"/>
                      <a:pt x="2" y="14"/>
                      <a:pt x="8" y="13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40" name="Freeform 2197">
                <a:extLst>
                  <a:ext uri="{FF2B5EF4-FFF2-40B4-BE49-F238E27FC236}">
                    <a16:creationId xmlns:a16="http://schemas.microsoft.com/office/drawing/2014/main" id="{76E2FE7E-A762-4636-A7F8-B7B4AB7D6DCD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1488780" y="2277681"/>
                <a:ext cx="1719016" cy="931616"/>
              </a:xfrm>
              <a:custGeom>
                <a:avLst/>
                <a:gdLst>
                  <a:gd name="T0" fmla="*/ 537 w 969"/>
                  <a:gd name="T1" fmla="*/ 453 h 543"/>
                  <a:gd name="T2" fmla="*/ 569 w 969"/>
                  <a:gd name="T3" fmla="*/ 458 h 543"/>
                  <a:gd name="T4" fmla="*/ 640 w 969"/>
                  <a:gd name="T5" fmla="*/ 482 h 543"/>
                  <a:gd name="T6" fmla="*/ 670 w 969"/>
                  <a:gd name="T7" fmla="*/ 518 h 543"/>
                  <a:gd name="T8" fmla="*/ 698 w 969"/>
                  <a:gd name="T9" fmla="*/ 535 h 543"/>
                  <a:gd name="T10" fmla="*/ 731 w 969"/>
                  <a:gd name="T11" fmla="*/ 516 h 543"/>
                  <a:gd name="T12" fmla="*/ 831 w 969"/>
                  <a:gd name="T13" fmla="*/ 475 h 543"/>
                  <a:gd name="T14" fmla="*/ 875 w 969"/>
                  <a:gd name="T15" fmla="*/ 501 h 543"/>
                  <a:gd name="T16" fmla="*/ 904 w 969"/>
                  <a:gd name="T17" fmla="*/ 498 h 543"/>
                  <a:gd name="T18" fmla="*/ 876 w 969"/>
                  <a:gd name="T19" fmla="*/ 493 h 543"/>
                  <a:gd name="T20" fmla="*/ 794 w 969"/>
                  <a:gd name="T21" fmla="*/ 478 h 543"/>
                  <a:gd name="T22" fmla="*/ 933 w 969"/>
                  <a:gd name="T23" fmla="*/ 416 h 543"/>
                  <a:gd name="T24" fmla="*/ 949 w 969"/>
                  <a:gd name="T25" fmla="*/ 380 h 543"/>
                  <a:gd name="T26" fmla="*/ 947 w 969"/>
                  <a:gd name="T27" fmla="*/ 365 h 543"/>
                  <a:gd name="T28" fmla="*/ 902 w 969"/>
                  <a:gd name="T29" fmla="*/ 325 h 543"/>
                  <a:gd name="T30" fmla="*/ 867 w 969"/>
                  <a:gd name="T31" fmla="*/ 268 h 543"/>
                  <a:gd name="T32" fmla="*/ 831 w 969"/>
                  <a:gd name="T33" fmla="*/ 304 h 543"/>
                  <a:gd name="T34" fmla="*/ 804 w 969"/>
                  <a:gd name="T35" fmla="*/ 259 h 543"/>
                  <a:gd name="T36" fmla="*/ 750 w 969"/>
                  <a:gd name="T37" fmla="*/ 237 h 543"/>
                  <a:gd name="T38" fmla="*/ 712 w 969"/>
                  <a:gd name="T39" fmla="*/ 259 h 543"/>
                  <a:gd name="T40" fmla="*/ 728 w 969"/>
                  <a:gd name="T41" fmla="*/ 338 h 543"/>
                  <a:gd name="T42" fmla="*/ 705 w 969"/>
                  <a:gd name="T43" fmla="*/ 410 h 543"/>
                  <a:gd name="T44" fmla="*/ 663 w 969"/>
                  <a:gd name="T45" fmla="*/ 370 h 543"/>
                  <a:gd name="T46" fmla="*/ 592 w 969"/>
                  <a:gd name="T47" fmla="*/ 329 h 543"/>
                  <a:gd name="T48" fmla="*/ 524 w 969"/>
                  <a:gd name="T49" fmla="*/ 293 h 543"/>
                  <a:gd name="T50" fmla="*/ 556 w 969"/>
                  <a:gd name="T51" fmla="*/ 226 h 543"/>
                  <a:gd name="T52" fmla="*/ 594 w 969"/>
                  <a:gd name="T53" fmla="*/ 203 h 543"/>
                  <a:gd name="T54" fmla="*/ 615 w 969"/>
                  <a:gd name="T55" fmla="*/ 161 h 543"/>
                  <a:gd name="T56" fmla="*/ 656 w 969"/>
                  <a:gd name="T57" fmla="*/ 157 h 543"/>
                  <a:gd name="T58" fmla="*/ 672 w 969"/>
                  <a:gd name="T59" fmla="*/ 109 h 543"/>
                  <a:gd name="T60" fmla="*/ 632 w 969"/>
                  <a:gd name="T61" fmla="*/ 115 h 543"/>
                  <a:gd name="T62" fmla="*/ 603 w 969"/>
                  <a:gd name="T63" fmla="*/ 140 h 543"/>
                  <a:gd name="T64" fmla="*/ 573 w 969"/>
                  <a:gd name="T65" fmla="*/ 123 h 543"/>
                  <a:gd name="T66" fmla="*/ 560 w 969"/>
                  <a:gd name="T67" fmla="*/ 86 h 543"/>
                  <a:gd name="T68" fmla="*/ 537 w 969"/>
                  <a:gd name="T69" fmla="*/ 34 h 543"/>
                  <a:gd name="T70" fmla="*/ 520 w 969"/>
                  <a:gd name="T71" fmla="*/ 11 h 543"/>
                  <a:gd name="T72" fmla="*/ 507 w 969"/>
                  <a:gd name="T73" fmla="*/ 61 h 543"/>
                  <a:gd name="T74" fmla="*/ 532 w 969"/>
                  <a:gd name="T75" fmla="*/ 110 h 543"/>
                  <a:gd name="T76" fmla="*/ 507 w 969"/>
                  <a:gd name="T77" fmla="*/ 125 h 543"/>
                  <a:gd name="T78" fmla="*/ 516 w 969"/>
                  <a:gd name="T79" fmla="*/ 102 h 543"/>
                  <a:gd name="T80" fmla="*/ 485 w 969"/>
                  <a:gd name="T81" fmla="*/ 122 h 543"/>
                  <a:gd name="T82" fmla="*/ 408 w 969"/>
                  <a:gd name="T83" fmla="*/ 122 h 543"/>
                  <a:gd name="T84" fmla="*/ 379 w 969"/>
                  <a:gd name="T85" fmla="*/ 128 h 543"/>
                  <a:gd name="T86" fmla="*/ 346 w 969"/>
                  <a:gd name="T87" fmla="*/ 132 h 543"/>
                  <a:gd name="T88" fmla="*/ 249 w 969"/>
                  <a:gd name="T89" fmla="*/ 104 h 543"/>
                  <a:gd name="T90" fmla="*/ 153 w 969"/>
                  <a:gd name="T91" fmla="*/ 80 h 543"/>
                  <a:gd name="T92" fmla="*/ 87 w 969"/>
                  <a:gd name="T93" fmla="*/ 116 h 543"/>
                  <a:gd name="T94" fmla="*/ 82 w 969"/>
                  <a:gd name="T95" fmla="*/ 102 h 543"/>
                  <a:gd name="T96" fmla="*/ 19 w 969"/>
                  <a:gd name="T97" fmla="*/ 99 h 543"/>
                  <a:gd name="T98" fmla="*/ 17 w 969"/>
                  <a:gd name="T99" fmla="*/ 267 h 543"/>
                  <a:gd name="T100" fmla="*/ 45 w 969"/>
                  <a:gd name="T101" fmla="*/ 288 h 543"/>
                  <a:gd name="T102" fmla="*/ 113 w 969"/>
                  <a:gd name="T103" fmla="*/ 334 h 543"/>
                  <a:gd name="T104" fmla="*/ 122 w 969"/>
                  <a:gd name="T105" fmla="*/ 369 h 543"/>
                  <a:gd name="T106" fmla="*/ 148 w 969"/>
                  <a:gd name="T107" fmla="*/ 403 h 543"/>
                  <a:gd name="T108" fmla="*/ 192 w 969"/>
                  <a:gd name="T109" fmla="*/ 436 h 543"/>
                  <a:gd name="T110" fmla="*/ 241 w 969"/>
                  <a:gd name="T111" fmla="*/ 177 h 543"/>
                  <a:gd name="T112" fmla="*/ 210 w 969"/>
                  <a:gd name="T113" fmla="*/ 176 h 543"/>
                  <a:gd name="T114" fmla="*/ 239 w 969"/>
                  <a:gd name="T115" fmla="*/ 162 h 543"/>
                  <a:gd name="T116" fmla="*/ 285 w 969"/>
                  <a:gd name="T117" fmla="*/ 252 h 543"/>
                  <a:gd name="T118" fmla="*/ 501 w 969"/>
                  <a:gd name="T119" fmla="*/ 426 h 5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</a:cxnLst>
                <a:rect l="0" t="0" r="r" b="b"/>
                <a:pathLst>
                  <a:path w="969" h="543">
                    <a:moveTo>
                      <a:pt x="521" y="441"/>
                    </a:moveTo>
                    <a:cubicBezTo>
                      <a:pt x="522" y="441"/>
                      <a:pt x="523" y="441"/>
                      <a:pt x="524" y="442"/>
                    </a:cubicBezTo>
                    <a:cubicBezTo>
                      <a:pt x="526" y="443"/>
                      <a:pt x="526" y="446"/>
                      <a:pt x="526" y="448"/>
                    </a:cubicBezTo>
                    <a:cubicBezTo>
                      <a:pt x="527" y="449"/>
                      <a:pt x="527" y="450"/>
                      <a:pt x="528" y="450"/>
                    </a:cubicBezTo>
                    <a:cubicBezTo>
                      <a:pt x="529" y="451"/>
                      <a:pt x="531" y="451"/>
                      <a:pt x="532" y="452"/>
                    </a:cubicBezTo>
                    <a:cubicBezTo>
                      <a:pt x="533" y="453"/>
                      <a:pt x="535" y="453"/>
                      <a:pt x="536" y="453"/>
                    </a:cubicBezTo>
                    <a:cubicBezTo>
                      <a:pt x="536" y="453"/>
                      <a:pt x="537" y="453"/>
                      <a:pt x="537" y="453"/>
                    </a:cubicBezTo>
                    <a:cubicBezTo>
                      <a:pt x="538" y="452"/>
                      <a:pt x="540" y="451"/>
                      <a:pt x="542" y="451"/>
                    </a:cubicBezTo>
                    <a:cubicBezTo>
                      <a:pt x="545" y="451"/>
                      <a:pt x="547" y="452"/>
                      <a:pt x="549" y="454"/>
                    </a:cubicBezTo>
                    <a:cubicBezTo>
                      <a:pt x="550" y="456"/>
                      <a:pt x="551" y="456"/>
                      <a:pt x="552" y="456"/>
                    </a:cubicBezTo>
                    <a:cubicBezTo>
                      <a:pt x="554" y="456"/>
                      <a:pt x="554" y="456"/>
                      <a:pt x="554" y="456"/>
                    </a:cubicBezTo>
                    <a:cubicBezTo>
                      <a:pt x="555" y="456"/>
                      <a:pt x="557" y="456"/>
                      <a:pt x="558" y="458"/>
                    </a:cubicBezTo>
                    <a:cubicBezTo>
                      <a:pt x="560" y="461"/>
                      <a:pt x="563" y="462"/>
                      <a:pt x="565" y="460"/>
                    </a:cubicBezTo>
                    <a:cubicBezTo>
                      <a:pt x="566" y="458"/>
                      <a:pt x="567" y="458"/>
                      <a:pt x="569" y="458"/>
                    </a:cubicBezTo>
                    <a:cubicBezTo>
                      <a:pt x="573" y="458"/>
                      <a:pt x="579" y="460"/>
                      <a:pt x="582" y="461"/>
                    </a:cubicBezTo>
                    <a:cubicBezTo>
                      <a:pt x="584" y="462"/>
                      <a:pt x="584" y="462"/>
                      <a:pt x="584" y="462"/>
                    </a:cubicBezTo>
                    <a:cubicBezTo>
                      <a:pt x="589" y="457"/>
                      <a:pt x="593" y="449"/>
                      <a:pt x="597" y="449"/>
                    </a:cubicBezTo>
                    <a:cubicBezTo>
                      <a:pt x="603" y="449"/>
                      <a:pt x="620" y="451"/>
                      <a:pt x="621" y="459"/>
                    </a:cubicBezTo>
                    <a:cubicBezTo>
                      <a:pt x="622" y="468"/>
                      <a:pt x="632" y="460"/>
                      <a:pt x="633" y="468"/>
                    </a:cubicBezTo>
                    <a:cubicBezTo>
                      <a:pt x="634" y="473"/>
                      <a:pt x="638" y="478"/>
                      <a:pt x="639" y="481"/>
                    </a:cubicBezTo>
                    <a:cubicBezTo>
                      <a:pt x="640" y="482"/>
                      <a:pt x="640" y="482"/>
                      <a:pt x="640" y="482"/>
                    </a:cubicBezTo>
                    <a:cubicBezTo>
                      <a:pt x="643" y="484"/>
                      <a:pt x="645" y="485"/>
                      <a:pt x="647" y="487"/>
                    </a:cubicBezTo>
                    <a:cubicBezTo>
                      <a:pt x="648" y="488"/>
                      <a:pt x="648" y="488"/>
                      <a:pt x="648" y="488"/>
                    </a:cubicBezTo>
                    <a:cubicBezTo>
                      <a:pt x="652" y="488"/>
                      <a:pt x="659" y="489"/>
                      <a:pt x="663" y="490"/>
                    </a:cubicBezTo>
                    <a:cubicBezTo>
                      <a:pt x="670" y="493"/>
                      <a:pt x="680" y="487"/>
                      <a:pt x="684" y="496"/>
                    </a:cubicBezTo>
                    <a:cubicBezTo>
                      <a:pt x="687" y="504"/>
                      <a:pt x="696" y="511"/>
                      <a:pt x="688" y="511"/>
                    </a:cubicBezTo>
                    <a:cubicBezTo>
                      <a:pt x="681" y="512"/>
                      <a:pt x="673" y="503"/>
                      <a:pt x="673" y="508"/>
                    </a:cubicBezTo>
                    <a:cubicBezTo>
                      <a:pt x="674" y="513"/>
                      <a:pt x="670" y="510"/>
                      <a:pt x="670" y="518"/>
                    </a:cubicBezTo>
                    <a:cubicBezTo>
                      <a:pt x="670" y="524"/>
                      <a:pt x="667" y="532"/>
                      <a:pt x="664" y="535"/>
                    </a:cubicBezTo>
                    <a:cubicBezTo>
                      <a:pt x="664" y="536"/>
                      <a:pt x="664" y="536"/>
                      <a:pt x="664" y="536"/>
                    </a:cubicBezTo>
                    <a:cubicBezTo>
                      <a:pt x="663" y="538"/>
                      <a:pt x="663" y="541"/>
                      <a:pt x="665" y="543"/>
                    </a:cubicBezTo>
                    <a:cubicBezTo>
                      <a:pt x="665" y="543"/>
                      <a:pt x="665" y="543"/>
                      <a:pt x="665" y="543"/>
                    </a:cubicBezTo>
                    <a:cubicBezTo>
                      <a:pt x="669" y="540"/>
                      <a:pt x="673" y="537"/>
                      <a:pt x="677" y="537"/>
                    </a:cubicBezTo>
                    <a:cubicBezTo>
                      <a:pt x="685" y="537"/>
                      <a:pt x="687" y="542"/>
                      <a:pt x="692" y="538"/>
                    </a:cubicBezTo>
                    <a:cubicBezTo>
                      <a:pt x="696" y="536"/>
                      <a:pt x="697" y="534"/>
                      <a:pt x="698" y="535"/>
                    </a:cubicBezTo>
                    <a:cubicBezTo>
                      <a:pt x="700" y="534"/>
                      <a:pt x="700" y="534"/>
                      <a:pt x="700" y="534"/>
                    </a:cubicBezTo>
                    <a:cubicBezTo>
                      <a:pt x="700" y="534"/>
                      <a:pt x="700" y="532"/>
                      <a:pt x="700" y="530"/>
                    </a:cubicBezTo>
                    <a:cubicBezTo>
                      <a:pt x="699" y="530"/>
                      <a:pt x="699" y="530"/>
                      <a:pt x="699" y="530"/>
                    </a:cubicBezTo>
                    <a:cubicBezTo>
                      <a:pt x="696" y="531"/>
                      <a:pt x="695" y="530"/>
                      <a:pt x="693" y="527"/>
                    </a:cubicBezTo>
                    <a:cubicBezTo>
                      <a:pt x="691" y="522"/>
                      <a:pt x="708" y="517"/>
                      <a:pt x="716" y="518"/>
                    </a:cubicBezTo>
                    <a:cubicBezTo>
                      <a:pt x="723" y="519"/>
                      <a:pt x="727" y="516"/>
                      <a:pt x="730" y="516"/>
                    </a:cubicBezTo>
                    <a:cubicBezTo>
                      <a:pt x="731" y="516"/>
                      <a:pt x="731" y="516"/>
                      <a:pt x="731" y="516"/>
                    </a:cubicBezTo>
                    <a:cubicBezTo>
                      <a:pt x="744" y="504"/>
                      <a:pt x="746" y="504"/>
                      <a:pt x="747" y="504"/>
                    </a:cubicBezTo>
                    <a:cubicBezTo>
                      <a:pt x="750" y="504"/>
                      <a:pt x="781" y="504"/>
                      <a:pt x="785" y="504"/>
                    </a:cubicBezTo>
                    <a:cubicBezTo>
                      <a:pt x="789" y="501"/>
                      <a:pt x="797" y="495"/>
                      <a:pt x="798" y="490"/>
                    </a:cubicBezTo>
                    <a:cubicBezTo>
                      <a:pt x="799" y="485"/>
                      <a:pt x="806" y="468"/>
                      <a:pt x="813" y="468"/>
                    </a:cubicBezTo>
                    <a:cubicBezTo>
                      <a:pt x="814" y="468"/>
                      <a:pt x="815" y="469"/>
                      <a:pt x="815" y="469"/>
                    </a:cubicBezTo>
                    <a:cubicBezTo>
                      <a:pt x="817" y="471"/>
                      <a:pt x="820" y="471"/>
                      <a:pt x="823" y="471"/>
                    </a:cubicBezTo>
                    <a:cubicBezTo>
                      <a:pt x="827" y="471"/>
                      <a:pt x="831" y="472"/>
                      <a:pt x="831" y="475"/>
                    </a:cubicBezTo>
                    <a:cubicBezTo>
                      <a:pt x="831" y="476"/>
                      <a:pt x="831" y="476"/>
                      <a:pt x="831" y="478"/>
                    </a:cubicBezTo>
                    <a:cubicBezTo>
                      <a:pt x="831" y="482"/>
                      <a:pt x="830" y="492"/>
                      <a:pt x="840" y="505"/>
                    </a:cubicBezTo>
                    <a:cubicBezTo>
                      <a:pt x="840" y="506"/>
                      <a:pt x="840" y="506"/>
                      <a:pt x="840" y="506"/>
                    </a:cubicBezTo>
                    <a:cubicBezTo>
                      <a:pt x="844" y="503"/>
                      <a:pt x="848" y="502"/>
                      <a:pt x="850" y="502"/>
                    </a:cubicBezTo>
                    <a:cubicBezTo>
                      <a:pt x="855" y="502"/>
                      <a:pt x="862" y="496"/>
                      <a:pt x="864" y="492"/>
                    </a:cubicBezTo>
                    <a:cubicBezTo>
                      <a:pt x="866" y="488"/>
                      <a:pt x="868" y="496"/>
                      <a:pt x="864" y="497"/>
                    </a:cubicBezTo>
                    <a:cubicBezTo>
                      <a:pt x="860" y="498"/>
                      <a:pt x="868" y="501"/>
                      <a:pt x="875" y="501"/>
                    </a:cubicBezTo>
                    <a:cubicBezTo>
                      <a:pt x="882" y="501"/>
                      <a:pt x="871" y="503"/>
                      <a:pt x="866" y="503"/>
                    </a:cubicBezTo>
                    <a:cubicBezTo>
                      <a:pt x="861" y="503"/>
                      <a:pt x="859" y="504"/>
                      <a:pt x="852" y="511"/>
                    </a:cubicBezTo>
                    <a:cubicBezTo>
                      <a:pt x="845" y="518"/>
                      <a:pt x="846" y="520"/>
                      <a:pt x="850" y="523"/>
                    </a:cubicBezTo>
                    <a:cubicBezTo>
                      <a:pt x="854" y="527"/>
                      <a:pt x="860" y="525"/>
                      <a:pt x="865" y="520"/>
                    </a:cubicBezTo>
                    <a:cubicBezTo>
                      <a:pt x="871" y="516"/>
                      <a:pt x="870" y="511"/>
                      <a:pt x="876" y="511"/>
                    </a:cubicBezTo>
                    <a:cubicBezTo>
                      <a:pt x="881" y="511"/>
                      <a:pt x="896" y="506"/>
                      <a:pt x="902" y="504"/>
                    </a:cubicBezTo>
                    <a:cubicBezTo>
                      <a:pt x="908" y="502"/>
                      <a:pt x="904" y="501"/>
                      <a:pt x="904" y="498"/>
                    </a:cubicBezTo>
                    <a:cubicBezTo>
                      <a:pt x="904" y="496"/>
                      <a:pt x="915" y="496"/>
                      <a:pt x="919" y="493"/>
                    </a:cubicBezTo>
                    <a:cubicBezTo>
                      <a:pt x="923" y="490"/>
                      <a:pt x="918" y="488"/>
                      <a:pt x="915" y="488"/>
                    </a:cubicBezTo>
                    <a:cubicBezTo>
                      <a:pt x="911" y="489"/>
                      <a:pt x="914" y="483"/>
                      <a:pt x="915" y="481"/>
                    </a:cubicBezTo>
                    <a:cubicBezTo>
                      <a:pt x="915" y="478"/>
                      <a:pt x="907" y="482"/>
                      <a:pt x="907" y="485"/>
                    </a:cubicBezTo>
                    <a:cubicBezTo>
                      <a:pt x="907" y="488"/>
                      <a:pt x="901" y="490"/>
                      <a:pt x="901" y="492"/>
                    </a:cubicBezTo>
                    <a:cubicBezTo>
                      <a:pt x="901" y="498"/>
                      <a:pt x="900" y="494"/>
                      <a:pt x="896" y="496"/>
                    </a:cubicBezTo>
                    <a:cubicBezTo>
                      <a:pt x="892" y="498"/>
                      <a:pt x="877" y="496"/>
                      <a:pt x="876" y="493"/>
                    </a:cubicBezTo>
                    <a:cubicBezTo>
                      <a:pt x="876" y="489"/>
                      <a:pt x="865" y="488"/>
                      <a:pt x="864" y="483"/>
                    </a:cubicBezTo>
                    <a:cubicBezTo>
                      <a:pt x="864" y="478"/>
                      <a:pt x="858" y="477"/>
                      <a:pt x="863" y="471"/>
                    </a:cubicBezTo>
                    <a:cubicBezTo>
                      <a:pt x="867" y="466"/>
                      <a:pt x="862" y="464"/>
                      <a:pt x="858" y="468"/>
                    </a:cubicBezTo>
                    <a:cubicBezTo>
                      <a:pt x="853" y="472"/>
                      <a:pt x="851" y="465"/>
                      <a:pt x="857" y="463"/>
                    </a:cubicBezTo>
                    <a:cubicBezTo>
                      <a:pt x="862" y="461"/>
                      <a:pt x="873" y="459"/>
                      <a:pt x="868" y="449"/>
                    </a:cubicBezTo>
                    <a:cubicBezTo>
                      <a:pt x="862" y="439"/>
                      <a:pt x="828" y="452"/>
                      <a:pt x="819" y="457"/>
                    </a:cubicBezTo>
                    <a:cubicBezTo>
                      <a:pt x="810" y="462"/>
                      <a:pt x="799" y="478"/>
                      <a:pt x="794" y="478"/>
                    </a:cubicBezTo>
                    <a:cubicBezTo>
                      <a:pt x="790" y="478"/>
                      <a:pt x="803" y="469"/>
                      <a:pt x="805" y="466"/>
                    </a:cubicBezTo>
                    <a:cubicBezTo>
                      <a:pt x="807" y="463"/>
                      <a:pt x="804" y="459"/>
                      <a:pt x="807" y="461"/>
                    </a:cubicBezTo>
                    <a:cubicBezTo>
                      <a:pt x="810" y="462"/>
                      <a:pt x="817" y="450"/>
                      <a:pt x="823" y="446"/>
                    </a:cubicBezTo>
                    <a:cubicBezTo>
                      <a:pt x="828" y="442"/>
                      <a:pt x="834" y="446"/>
                      <a:pt x="834" y="442"/>
                    </a:cubicBezTo>
                    <a:cubicBezTo>
                      <a:pt x="835" y="439"/>
                      <a:pt x="838" y="437"/>
                      <a:pt x="843" y="432"/>
                    </a:cubicBezTo>
                    <a:cubicBezTo>
                      <a:pt x="848" y="428"/>
                      <a:pt x="907" y="429"/>
                      <a:pt x="913" y="429"/>
                    </a:cubicBezTo>
                    <a:cubicBezTo>
                      <a:pt x="919" y="429"/>
                      <a:pt x="930" y="421"/>
                      <a:pt x="933" y="416"/>
                    </a:cubicBezTo>
                    <a:cubicBezTo>
                      <a:pt x="937" y="411"/>
                      <a:pt x="941" y="411"/>
                      <a:pt x="949" y="412"/>
                    </a:cubicBezTo>
                    <a:cubicBezTo>
                      <a:pt x="957" y="412"/>
                      <a:pt x="961" y="405"/>
                      <a:pt x="965" y="402"/>
                    </a:cubicBezTo>
                    <a:cubicBezTo>
                      <a:pt x="969" y="400"/>
                      <a:pt x="967" y="398"/>
                      <a:pt x="964" y="398"/>
                    </a:cubicBezTo>
                    <a:cubicBezTo>
                      <a:pt x="960" y="397"/>
                      <a:pt x="957" y="395"/>
                      <a:pt x="960" y="394"/>
                    </a:cubicBezTo>
                    <a:cubicBezTo>
                      <a:pt x="964" y="394"/>
                      <a:pt x="966" y="392"/>
                      <a:pt x="967" y="388"/>
                    </a:cubicBezTo>
                    <a:cubicBezTo>
                      <a:pt x="969" y="383"/>
                      <a:pt x="966" y="385"/>
                      <a:pt x="961" y="379"/>
                    </a:cubicBezTo>
                    <a:cubicBezTo>
                      <a:pt x="956" y="373"/>
                      <a:pt x="954" y="381"/>
                      <a:pt x="949" y="380"/>
                    </a:cubicBezTo>
                    <a:cubicBezTo>
                      <a:pt x="944" y="380"/>
                      <a:pt x="952" y="374"/>
                      <a:pt x="948" y="371"/>
                    </a:cubicBezTo>
                    <a:cubicBezTo>
                      <a:pt x="944" y="369"/>
                      <a:pt x="937" y="371"/>
                      <a:pt x="931" y="376"/>
                    </a:cubicBezTo>
                    <a:cubicBezTo>
                      <a:pt x="925" y="381"/>
                      <a:pt x="925" y="375"/>
                      <a:pt x="920" y="380"/>
                    </a:cubicBezTo>
                    <a:cubicBezTo>
                      <a:pt x="915" y="385"/>
                      <a:pt x="915" y="378"/>
                      <a:pt x="917" y="376"/>
                    </a:cubicBezTo>
                    <a:cubicBezTo>
                      <a:pt x="920" y="374"/>
                      <a:pt x="922" y="376"/>
                      <a:pt x="924" y="373"/>
                    </a:cubicBezTo>
                    <a:cubicBezTo>
                      <a:pt x="926" y="370"/>
                      <a:pt x="928" y="373"/>
                      <a:pt x="934" y="369"/>
                    </a:cubicBezTo>
                    <a:cubicBezTo>
                      <a:pt x="940" y="366"/>
                      <a:pt x="945" y="367"/>
                      <a:pt x="947" y="365"/>
                    </a:cubicBezTo>
                    <a:cubicBezTo>
                      <a:pt x="948" y="362"/>
                      <a:pt x="944" y="358"/>
                      <a:pt x="938" y="359"/>
                    </a:cubicBezTo>
                    <a:cubicBezTo>
                      <a:pt x="933" y="361"/>
                      <a:pt x="929" y="352"/>
                      <a:pt x="926" y="354"/>
                    </a:cubicBezTo>
                    <a:cubicBezTo>
                      <a:pt x="922" y="357"/>
                      <a:pt x="923" y="351"/>
                      <a:pt x="919" y="353"/>
                    </a:cubicBezTo>
                    <a:cubicBezTo>
                      <a:pt x="915" y="356"/>
                      <a:pt x="913" y="352"/>
                      <a:pt x="911" y="348"/>
                    </a:cubicBezTo>
                    <a:cubicBezTo>
                      <a:pt x="909" y="343"/>
                      <a:pt x="898" y="335"/>
                      <a:pt x="892" y="333"/>
                    </a:cubicBezTo>
                    <a:cubicBezTo>
                      <a:pt x="885" y="331"/>
                      <a:pt x="890" y="328"/>
                      <a:pt x="893" y="330"/>
                    </a:cubicBezTo>
                    <a:cubicBezTo>
                      <a:pt x="897" y="333"/>
                      <a:pt x="901" y="328"/>
                      <a:pt x="902" y="325"/>
                    </a:cubicBezTo>
                    <a:cubicBezTo>
                      <a:pt x="904" y="323"/>
                      <a:pt x="900" y="320"/>
                      <a:pt x="898" y="320"/>
                    </a:cubicBezTo>
                    <a:cubicBezTo>
                      <a:pt x="896" y="320"/>
                      <a:pt x="896" y="317"/>
                      <a:pt x="896" y="314"/>
                    </a:cubicBezTo>
                    <a:cubicBezTo>
                      <a:pt x="897" y="312"/>
                      <a:pt x="889" y="308"/>
                      <a:pt x="889" y="306"/>
                    </a:cubicBezTo>
                    <a:cubicBezTo>
                      <a:pt x="889" y="303"/>
                      <a:pt x="884" y="302"/>
                      <a:pt x="885" y="299"/>
                    </a:cubicBezTo>
                    <a:cubicBezTo>
                      <a:pt x="885" y="297"/>
                      <a:pt x="880" y="294"/>
                      <a:pt x="880" y="291"/>
                    </a:cubicBezTo>
                    <a:cubicBezTo>
                      <a:pt x="880" y="288"/>
                      <a:pt x="873" y="282"/>
                      <a:pt x="873" y="278"/>
                    </a:cubicBezTo>
                    <a:cubicBezTo>
                      <a:pt x="872" y="275"/>
                      <a:pt x="868" y="272"/>
                      <a:pt x="867" y="268"/>
                    </a:cubicBezTo>
                    <a:cubicBezTo>
                      <a:pt x="865" y="264"/>
                      <a:pt x="863" y="266"/>
                      <a:pt x="862" y="272"/>
                    </a:cubicBezTo>
                    <a:cubicBezTo>
                      <a:pt x="860" y="278"/>
                      <a:pt x="855" y="278"/>
                      <a:pt x="857" y="280"/>
                    </a:cubicBezTo>
                    <a:cubicBezTo>
                      <a:pt x="860" y="284"/>
                      <a:pt x="857" y="284"/>
                      <a:pt x="855" y="286"/>
                    </a:cubicBezTo>
                    <a:cubicBezTo>
                      <a:pt x="853" y="289"/>
                      <a:pt x="857" y="293"/>
                      <a:pt x="853" y="293"/>
                    </a:cubicBezTo>
                    <a:cubicBezTo>
                      <a:pt x="849" y="293"/>
                      <a:pt x="851" y="300"/>
                      <a:pt x="849" y="297"/>
                    </a:cubicBezTo>
                    <a:cubicBezTo>
                      <a:pt x="847" y="293"/>
                      <a:pt x="842" y="294"/>
                      <a:pt x="842" y="298"/>
                    </a:cubicBezTo>
                    <a:cubicBezTo>
                      <a:pt x="842" y="301"/>
                      <a:pt x="834" y="305"/>
                      <a:pt x="831" y="304"/>
                    </a:cubicBezTo>
                    <a:cubicBezTo>
                      <a:pt x="828" y="304"/>
                      <a:pt x="828" y="297"/>
                      <a:pt x="825" y="299"/>
                    </a:cubicBezTo>
                    <a:cubicBezTo>
                      <a:pt x="822" y="301"/>
                      <a:pt x="823" y="294"/>
                      <a:pt x="818" y="294"/>
                    </a:cubicBezTo>
                    <a:cubicBezTo>
                      <a:pt x="814" y="294"/>
                      <a:pt x="811" y="294"/>
                      <a:pt x="812" y="290"/>
                    </a:cubicBezTo>
                    <a:cubicBezTo>
                      <a:pt x="814" y="286"/>
                      <a:pt x="805" y="284"/>
                      <a:pt x="808" y="282"/>
                    </a:cubicBezTo>
                    <a:cubicBezTo>
                      <a:pt x="811" y="280"/>
                      <a:pt x="807" y="276"/>
                      <a:pt x="807" y="269"/>
                    </a:cubicBezTo>
                    <a:cubicBezTo>
                      <a:pt x="806" y="263"/>
                      <a:pt x="810" y="262"/>
                      <a:pt x="810" y="260"/>
                    </a:cubicBezTo>
                    <a:cubicBezTo>
                      <a:pt x="810" y="257"/>
                      <a:pt x="807" y="257"/>
                      <a:pt x="804" y="259"/>
                    </a:cubicBezTo>
                    <a:cubicBezTo>
                      <a:pt x="801" y="261"/>
                      <a:pt x="801" y="257"/>
                      <a:pt x="798" y="257"/>
                    </a:cubicBezTo>
                    <a:cubicBezTo>
                      <a:pt x="795" y="257"/>
                      <a:pt x="785" y="257"/>
                      <a:pt x="785" y="252"/>
                    </a:cubicBezTo>
                    <a:cubicBezTo>
                      <a:pt x="784" y="248"/>
                      <a:pt x="781" y="250"/>
                      <a:pt x="779" y="246"/>
                    </a:cubicBezTo>
                    <a:cubicBezTo>
                      <a:pt x="778" y="241"/>
                      <a:pt x="774" y="245"/>
                      <a:pt x="774" y="242"/>
                    </a:cubicBezTo>
                    <a:cubicBezTo>
                      <a:pt x="774" y="239"/>
                      <a:pt x="772" y="237"/>
                      <a:pt x="769" y="237"/>
                    </a:cubicBezTo>
                    <a:cubicBezTo>
                      <a:pt x="766" y="237"/>
                      <a:pt x="765" y="234"/>
                      <a:pt x="761" y="233"/>
                    </a:cubicBezTo>
                    <a:cubicBezTo>
                      <a:pt x="757" y="233"/>
                      <a:pt x="752" y="236"/>
                      <a:pt x="750" y="237"/>
                    </a:cubicBezTo>
                    <a:cubicBezTo>
                      <a:pt x="748" y="238"/>
                      <a:pt x="742" y="233"/>
                      <a:pt x="740" y="235"/>
                    </a:cubicBezTo>
                    <a:cubicBezTo>
                      <a:pt x="737" y="237"/>
                      <a:pt x="737" y="234"/>
                      <a:pt x="731" y="232"/>
                    </a:cubicBezTo>
                    <a:cubicBezTo>
                      <a:pt x="724" y="230"/>
                      <a:pt x="716" y="230"/>
                      <a:pt x="716" y="232"/>
                    </a:cubicBezTo>
                    <a:cubicBezTo>
                      <a:pt x="715" y="234"/>
                      <a:pt x="710" y="235"/>
                      <a:pt x="711" y="240"/>
                    </a:cubicBezTo>
                    <a:cubicBezTo>
                      <a:pt x="712" y="246"/>
                      <a:pt x="717" y="245"/>
                      <a:pt x="718" y="248"/>
                    </a:cubicBezTo>
                    <a:cubicBezTo>
                      <a:pt x="719" y="252"/>
                      <a:pt x="716" y="250"/>
                      <a:pt x="715" y="254"/>
                    </a:cubicBezTo>
                    <a:cubicBezTo>
                      <a:pt x="715" y="257"/>
                      <a:pt x="712" y="257"/>
                      <a:pt x="712" y="259"/>
                    </a:cubicBezTo>
                    <a:cubicBezTo>
                      <a:pt x="712" y="261"/>
                      <a:pt x="714" y="261"/>
                      <a:pt x="715" y="265"/>
                    </a:cubicBezTo>
                    <a:cubicBezTo>
                      <a:pt x="717" y="270"/>
                      <a:pt x="719" y="269"/>
                      <a:pt x="720" y="275"/>
                    </a:cubicBezTo>
                    <a:cubicBezTo>
                      <a:pt x="721" y="281"/>
                      <a:pt x="718" y="280"/>
                      <a:pt x="715" y="281"/>
                    </a:cubicBezTo>
                    <a:cubicBezTo>
                      <a:pt x="713" y="282"/>
                      <a:pt x="716" y="285"/>
                      <a:pt x="712" y="289"/>
                    </a:cubicBezTo>
                    <a:cubicBezTo>
                      <a:pt x="709" y="293"/>
                      <a:pt x="706" y="297"/>
                      <a:pt x="708" y="299"/>
                    </a:cubicBezTo>
                    <a:cubicBezTo>
                      <a:pt x="711" y="302"/>
                      <a:pt x="721" y="306"/>
                      <a:pt x="725" y="313"/>
                    </a:cubicBezTo>
                    <a:cubicBezTo>
                      <a:pt x="729" y="320"/>
                      <a:pt x="729" y="330"/>
                      <a:pt x="728" y="338"/>
                    </a:cubicBezTo>
                    <a:cubicBezTo>
                      <a:pt x="727" y="345"/>
                      <a:pt x="718" y="347"/>
                      <a:pt x="712" y="353"/>
                    </a:cubicBezTo>
                    <a:cubicBezTo>
                      <a:pt x="706" y="360"/>
                      <a:pt x="699" y="359"/>
                      <a:pt x="696" y="359"/>
                    </a:cubicBezTo>
                    <a:cubicBezTo>
                      <a:pt x="693" y="359"/>
                      <a:pt x="695" y="365"/>
                      <a:pt x="699" y="370"/>
                    </a:cubicBezTo>
                    <a:cubicBezTo>
                      <a:pt x="703" y="375"/>
                      <a:pt x="700" y="376"/>
                      <a:pt x="702" y="381"/>
                    </a:cubicBezTo>
                    <a:cubicBezTo>
                      <a:pt x="704" y="386"/>
                      <a:pt x="702" y="390"/>
                      <a:pt x="705" y="395"/>
                    </a:cubicBezTo>
                    <a:cubicBezTo>
                      <a:pt x="709" y="399"/>
                      <a:pt x="707" y="401"/>
                      <a:pt x="703" y="404"/>
                    </a:cubicBezTo>
                    <a:cubicBezTo>
                      <a:pt x="699" y="408"/>
                      <a:pt x="704" y="406"/>
                      <a:pt x="705" y="410"/>
                    </a:cubicBezTo>
                    <a:cubicBezTo>
                      <a:pt x="705" y="414"/>
                      <a:pt x="703" y="412"/>
                      <a:pt x="700" y="410"/>
                    </a:cubicBezTo>
                    <a:cubicBezTo>
                      <a:pt x="696" y="407"/>
                      <a:pt x="693" y="414"/>
                      <a:pt x="693" y="417"/>
                    </a:cubicBezTo>
                    <a:cubicBezTo>
                      <a:pt x="693" y="419"/>
                      <a:pt x="686" y="413"/>
                      <a:pt x="684" y="413"/>
                    </a:cubicBezTo>
                    <a:cubicBezTo>
                      <a:pt x="682" y="413"/>
                      <a:pt x="684" y="409"/>
                      <a:pt x="680" y="405"/>
                    </a:cubicBezTo>
                    <a:cubicBezTo>
                      <a:pt x="675" y="402"/>
                      <a:pt x="672" y="401"/>
                      <a:pt x="672" y="398"/>
                    </a:cubicBezTo>
                    <a:cubicBezTo>
                      <a:pt x="672" y="394"/>
                      <a:pt x="664" y="392"/>
                      <a:pt x="664" y="388"/>
                    </a:cubicBezTo>
                    <a:cubicBezTo>
                      <a:pt x="664" y="384"/>
                      <a:pt x="665" y="373"/>
                      <a:pt x="663" y="370"/>
                    </a:cubicBezTo>
                    <a:cubicBezTo>
                      <a:pt x="662" y="367"/>
                      <a:pt x="663" y="364"/>
                      <a:pt x="665" y="361"/>
                    </a:cubicBezTo>
                    <a:cubicBezTo>
                      <a:pt x="666" y="359"/>
                      <a:pt x="663" y="354"/>
                      <a:pt x="658" y="354"/>
                    </a:cubicBezTo>
                    <a:cubicBezTo>
                      <a:pt x="654" y="354"/>
                      <a:pt x="648" y="353"/>
                      <a:pt x="641" y="353"/>
                    </a:cubicBezTo>
                    <a:cubicBezTo>
                      <a:pt x="635" y="354"/>
                      <a:pt x="632" y="353"/>
                      <a:pt x="630" y="351"/>
                    </a:cubicBezTo>
                    <a:cubicBezTo>
                      <a:pt x="628" y="349"/>
                      <a:pt x="622" y="346"/>
                      <a:pt x="614" y="344"/>
                    </a:cubicBezTo>
                    <a:cubicBezTo>
                      <a:pt x="606" y="342"/>
                      <a:pt x="603" y="338"/>
                      <a:pt x="602" y="335"/>
                    </a:cubicBezTo>
                    <a:cubicBezTo>
                      <a:pt x="601" y="333"/>
                      <a:pt x="594" y="331"/>
                      <a:pt x="592" y="329"/>
                    </a:cubicBezTo>
                    <a:cubicBezTo>
                      <a:pt x="590" y="327"/>
                      <a:pt x="583" y="326"/>
                      <a:pt x="580" y="326"/>
                    </a:cubicBezTo>
                    <a:cubicBezTo>
                      <a:pt x="577" y="327"/>
                      <a:pt x="569" y="320"/>
                      <a:pt x="565" y="320"/>
                    </a:cubicBezTo>
                    <a:cubicBezTo>
                      <a:pt x="560" y="320"/>
                      <a:pt x="550" y="325"/>
                      <a:pt x="548" y="325"/>
                    </a:cubicBezTo>
                    <a:cubicBezTo>
                      <a:pt x="546" y="325"/>
                      <a:pt x="548" y="321"/>
                      <a:pt x="549" y="320"/>
                    </a:cubicBezTo>
                    <a:cubicBezTo>
                      <a:pt x="551" y="318"/>
                      <a:pt x="546" y="310"/>
                      <a:pt x="544" y="305"/>
                    </a:cubicBezTo>
                    <a:cubicBezTo>
                      <a:pt x="543" y="300"/>
                      <a:pt x="541" y="295"/>
                      <a:pt x="536" y="296"/>
                    </a:cubicBezTo>
                    <a:cubicBezTo>
                      <a:pt x="531" y="296"/>
                      <a:pt x="525" y="294"/>
                      <a:pt x="524" y="293"/>
                    </a:cubicBezTo>
                    <a:cubicBezTo>
                      <a:pt x="522" y="292"/>
                      <a:pt x="522" y="277"/>
                      <a:pt x="523" y="271"/>
                    </a:cubicBezTo>
                    <a:cubicBezTo>
                      <a:pt x="524" y="265"/>
                      <a:pt x="531" y="256"/>
                      <a:pt x="531" y="253"/>
                    </a:cubicBezTo>
                    <a:cubicBezTo>
                      <a:pt x="531" y="249"/>
                      <a:pt x="535" y="247"/>
                      <a:pt x="539" y="246"/>
                    </a:cubicBezTo>
                    <a:cubicBezTo>
                      <a:pt x="543" y="245"/>
                      <a:pt x="540" y="238"/>
                      <a:pt x="543" y="237"/>
                    </a:cubicBezTo>
                    <a:cubicBezTo>
                      <a:pt x="547" y="237"/>
                      <a:pt x="547" y="235"/>
                      <a:pt x="548" y="232"/>
                    </a:cubicBezTo>
                    <a:cubicBezTo>
                      <a:pt x="549" y="229"/>
                      <a:pt x="553" y="231"/>
                      <a:pt x="551" y="229"/>
                    </a:cubicBezTo>
                    <a:cubicBezTo>
                      <a:pt x="548" y="226"/>
                      <a:pt x="550" y="226"/>
                      <a:pt x="556" y="226"/>
                    </a:cubicBezTo>
                    <a:cubicBezTo>
                      <a:pt x="562" y="226"/>
                      <a:pt x="570" y="224"/>
                      <a:pt x="569" y="218"/>
                    </a:cubicBezTo>
                    <a:cubicBezTo>
                      <a:pt x="568" y="212"/>
                      <a:pt x="553" y="216"/>
                      <a:pt x="553" y="212"/>
                    </a:cubicBezTo>
                    <a:cubicBezTo>
                      <a:pt x="553" y="207"/>
                      <a:pt x="534" y="207"/>
                      <a:pt x="535" y="204"/>
                    </a:cubicBezTo>
                    <a:cubicBezTo>
                      <a:pt x="536" y="201"/>
                      <a:pt x="554" y="206"/>
                      <a:pt x="561" y="208"/>
                    </a:cubicBezTo>
                    <a:cubicBezTo>
                      <a:pt x="567" y="211"/>
                      <a:pt x="569" y="211"/>
                      <a:pt x="574" y="210"/>
                    </a:cubicBezTo>
                    <a:cubicBezTo>
                      <a:pt x="579" y="210"/>
                      <a:pt x="576" y="203"/>
                      <a:pt x="577" y="201"/>
                    </a:cubicBezTo>
                    <a:cubicBezTo>
                      <a:pt x="578" y="198"/>
                      <a:pt x="588" y="205"/>
                      <a:pt x="594" y="203"/>
                    </a:cubicBezTo>
                    <a:cubicBezTo>
                      <a:pt x="599" y="202"/>
                      <a:pt x="605" y="190"/>
                      <a:pt x="610" y="187"/>
                    </a:cubicBezTo>
                    <a:cubicBezTo>
                      <a:pt x="614" y="184"/>
                      <a:pt x="610" y="181"/>
                      <a:pt x="601" y="181"/>
                    </a:cubicBezTo>
                    <a:cubicBezTo>
                      <a:pt x="592" y="182"/>
                      <a:pt x="586" y="179"/>
                      <a:pt x="581" y="175"/>
                    </a:cubicBezTo>
                    <a:cubicBezTo>
                      <a:pt x="576" y="171"/>
                      <a:pt x="577" y="168"/>
                      <a:pt x="582" y="169"/>
                    </a:cubicBezTo>
                    <a:cubicBezTo>
                      <a:pt x="587" y="169"/>
                      <a:pt x="600" y="179"/>
                      <a:pt x="605" y="180"/>
                    </a:cubicBezTo>
                    <a:cubicBezTo>
                      <a:pt x="609" y="180"/>
                      <a:pt x="618" y="170"/>
                      <a:pt x="622" y="167"/>
                    </a:cubicBezTo>
                    <a:cubicBezTo>
                      <a:pt x="626" y="164"/>
                      <a:pt x="618" y="163"/>
                      <a:pt x="615" y="161"/>
                    </a:cubicBezTo>
                    <a:cubicBezTo>
                      <a:pt x="612" y="159"/>
                      <a:pt x="620" y="157"/>
                      <a:pt x="624" y="157"/>
                    </a:cubicBezTo>
                    <a:cubicBezTo>
                      <a:pt x="628" y="157"/>
                      <a:pt x="630" y="161"/>
                      <a:pt x="631" y="162"/>
                    </a:cubicBezTo>
                    <a:cubicBezTo>
                      <a:pt x="633" y="164"/>
                      <a:pt x="640" y="161"/>
                      <a:pt x="643" y="161"/>
                    </a:cubicBezTo>
                    <a:cubicBezTo>
                      <a:pt x="647" y="161"/>
                      <a:pt x="643" y="155"/>
                      <a:pt x="637" y="153"/>
                    </a:cubicBezTo>
                    <a:cubicBezTo>
                      <a:pt x="631" y="151"/>
                      <a:pt x="637" y="147"/>
                      <a:pt x="639" y="150"/>
                    </a:cubicBezTo>
                    <a:cubicBezTo>
                      <a:pt x="641" y="154"/>
                      <a:pt x="645" y="153"/>
                      <a:pt x="647" y="157"/>
                    </a:cubicBezTo>
                    <a:cubicBezTo>
                      <a:pt x="650" y="163"/>
                      <a:pt x="651" y="159"/>
                      <a:pt x="656" y="157"/>
                    </a:cubicBezTo>
                    <a:cubicBezTo>
                      <a:pt x="661" y="155"/>
                      <a:pt x="664" y="152"/>
                      <a:pt x="667" y="149"/>
                    </a:cubicBezTo>
                    <a:cubicBezTo>
                      <a:pt x="669" y="146"/>
                      <a:pt x="670" y="150"/>
                      <a:pt x="673" y="145"/>
                    </a:cubicBezTo>
                    <a:cubicBezTo>
                      <a:pt x="676" y="140"/>
                      <a:pt x="672" y="136"/>
                      <a:pt x="668" y="133"/>
                    </a:cubicBezTo>
                    <a:cubicBezTo>
                      <a:pt x="664" y="130"/>
                      <a:pt x="668" y="127"/>
                      <a:pt x="664" y="125"/>
                    </a:cubicBezTo>
                    <a:cubicBezTo>
                      <a:pt x="660" y="123"/>
                      <a:pt x="659" y="119"/>
                      <a:pt x="664" y="120"/>
                    </a:cubicBezTo>
                    <a:cubicBezTo>
                      <a:pt x="669" y="121"/>
                      <a:pt x="673" y="120"/>
                      <a:pt x="675" y="116"/>
                    </a:cubicBezTo>
                    <a:cubicBezTo>
                      <a:pt x="678" y="113"/>
                      <a:pt x="668" y="112"/>
                      <a:pt x="672" y="109"/>
                    </a:cubicBezTo>
                    <a:cubicBezTo>
                      <a:pt x="677" y="107"/>
                      <a:pt x="673" y="104"/>
                      <a:pt x="669" y="104"/>
                    </a:cubicBezTo>
                    <a:cubicBezTo>
                      <a:pt x="664" y="104"/>
                      <a:pt x="660" y="102"/>
                      <a:pt x="660" y="98"/>
                    </a:cubicBezTo>
                    <a:cubicBezTo>
                      <a:pt x="660" y="95"/>
                      <a:pt x="652" y="97"/>
                      <a:pt x="647" y="95"/>
                    </a:cubicBezTo>
                    <a:cubicBezTo>
                      <a:pt x="643" y="93"/>
                      <a:pt x="632" y="93"/>
                      <a:pt x="630" y="93"/>
                    </a:cubicBezTo>
                    <a:cubicBezTo>
                      <a:pt x="627" y="94"/>
                      <a:pt x="627" y="104"/>
                      <a:pt x="631" y="104"/>
                    </a:cubicBezTo>
                    <a:cubicBezTo>
                      <a:pt x="634" y="104"/>
                      <a:pt x="637" y="108"/>
                      <a:pt x="634" y="110"/>
                    </a:cubicBezTo>
                    <a:cubicBezTo>
                      <a:pt x="631" y="111"/>
                      <a:pt x="635" y="115"/>
                      <a:pt x="632" y="115"/>
                    </a:cubicBezTo>
                    <a:cubicBezTo>
                      <a:pt x="630" y="114"/>
                      <a:pt x="626" y="113"/>
                      <a:pt x="625" y="120"/>
                    </a:cubicBezTo>
                    <a:cubicBezTo>
                      <a:pt x="624" y="126"/>
                      <a:pt x="624" y="129"/>
                      <a:pt x="619" y="131"/>
                    </a:cubicBezTo>
                    <a:cubicBezTo>
                      <a:pt x="615" y="133"/>
                      <a:pt x="618" y="124"/>
                      <a:pt x="614" y="124"/>
                    </a:cubicBezTo>
                    <a:cubicBezTo>
                      <a:pt x="610" y="124"/>
                      <a:pt x="610" y="132"/>
                      <a:pt x="613" y="133"/>
                    </a:cubicBezTo>
                    <a:cubicBezTo>
                      <a:pt x="616" y="133"/>
                      <a:pt x="616" y="136"/>
                      <a:pt x="617" y="140"/>
                    </a:cubicBezTo>
                    <a:cubicBezTo>
                      <a:pt x="618" y="143"/>
                      <a:pt x="612" y="141"/>
                      <a:pt x="609" y="145"/>
                    </a:cubicBezTo>
                    <a:cubicBezTo>
                      <a:pt x="607" y="150"/>
                      <a:pt x="606" y="143"/>
                      <a:pt x="603" y="140"/>
                    </a:cubicBezTo>
                    <a:cubicBezTo>
                      <a:pt x="599" y="137"/>
                      <a:pt x="595" y="132"/>
                      <a:pt x="595" y="128"/>
                    </a:cubicBezTo>
                    <a:cubicBezTo>
                      <a:pt x="596" y="125"/>
                      <a:pt x="597" y="124"/>
                      <a:pt x="600" y="123"/>
                    </a:cubicBezTo>
                    <a:cubicBezTo>
                      <a:pt x="603" y="123"/>
                      <a:pt x="600" y="120"/>
                      <a:pt x="600" y="116"/>
                    </a:cubicBezTo>
                    <a:cubicBezTo>
                      <a:pt x="600" y="111"/>
                      <a:pt x="596" y="113"/>
                      <a:pt x="592" y="108"/>
                    </a:cubicBezTo>
                    <a:cubicBezTo>
                      <a:pt x="588" y="103"/>
                      <a:pt x="584" y="103"/>
                      <a:pt x="582" y="106"/>
                    </a:cubicBezTo>
                    <a:cubicBezTo>
                      <a:pt x="580" y="108"/>
                      <a:pt x="581" y="112"/>
                      <a:pt x="578" y="114"/>
                    </a:cubicBezTo>
                    <a:cubicBezTo>
                      <a:pt x="574" y="115"/>
                      <a:pt x="576" y="122"/>
                      <a:pt x="573" y="123"/>
                    </a:cubicBezTo>
                    <a:cubicBezTo>
                      <a:pt x="570" y="123"/>
                      <a:pt x="571" y="110"/>
                      <a:pt x="569" y="109"/>
                    </a:cubicBezTo>
                    <a:cubicBezTo>
                      <a:pt x="566" y="108"/>
                      <a:pt x="567" y="105"/>
                      <a:pt x="570" y="104"/>
                    </a:cubicBezTo>
                    <a:cubicBezTo>
                      <a:pt x="574" y="104"/>
                      <a:pt x="576" y="100"/>
                      <a:pt x="573" y="100"/>
                    </a:cubicBezTo>
                    <a:cubicBezTo>
                      <a:pt x="570" y="100"/>
                      <a:pt x="564" y="96"/>
                      <a:pt x="562" y="95"/>
                    </a:cubicBezTo>
                    <a:cubicBezTo>
                      <a:pt x="560" y="94"/>
                      <a:pt x="556" y="100"/>
                      <a:pt x="553" y="98"/>
                    </a:cubicBezTo>
                    <a:cubicBezTo>
                      <a:pt x="551" y="96"/>
                      <a:pt x="554" y="91"/>
                      <a:pt x="554" y="88"/>
                    </a:cubicBezTo>
                    <a:cubicBezTo>
                      <a:pt x="554" y="85"/>
                      <a:pt x="558" y="89"/>
                      <a:pt x="560" y="86"/>
                    </a:cubicBezTo>
                    <a:cubicBezTo>
                      <a:pt x="563" y="82"/>
                      <a:pt x="553" y="82"/>
                      <a:pt x="553" y="78"/>
                    </a:cubicBezTo>
                    <a:cubicBezTo>
                      <a:pt x="553" y="75"/>
                      <a:pt x="546" y="74"/>
                      <a:pt x="543" y="72"/>
                    </a:cubicBezTo>
                    <a:cubicBezTo>
                      <a:pt x="541" y="71"/>
                      <a:pt x="545" y="65"/>
                      <a:pt x="544" y="62"/>
                    </a:cubicBezTo>
                    <a:cubicBezTo>
                      <a:pt x="543" y="60"/>
                      <a:pt x="533" y="52"/>
                      <a:pt x="529" y="52"/>
                    </a:cubicBezTo>
                    <a:cubicBezTo>
                      <a:pt x="525" y="53"/>
                      <a:pt x="524" y="47"/>
                      <a:pt x="527" y="47"/>
                    </a:cubicBezTo>
                    <a:cubicBezTo>
                      <a:pt x="529" y="48"/>
                      <a:pt x="531" y="46"/>
                      <a:pt x="535" y="41"/>
                    </a:cubicBezTo>
                    <a:cubicBezTo>
                      <a:pt x="539" y="37"/>
                      <a:pt x="540" y="35"/>
                      <a:pt x="537" y="34"/>
                    </a:cubicBezTo>
                    <a:cubicBezTo>
                      <a:pt x="534" y="33"/>
                      <a:pt x="532" y="30"/>
                      <a:pt x="537" y="30"/>
                    </a:cubicBezTo>
                    <a:cubicBezTo>
                      <a:pt x="543" y="31"/>
                      <a:pt x="552" y="34"/>
                      <a:pt x="555" y="32"/>
                    </a:cubicBezTo>
                    <a:cubicBezTo>
                      <a:pt x="558" y="30"/>
                      <a:pt x="567" y="15"/>
                      <a:pt x="571" y="10"/>
                    </a:cubicBezTo>
                    <a:cubicBezTo>
                      <a:pt x="575" y="4"/>
                      <a:pt x="568" y="4"/>
                      <a:pt x="559" y="5"/>
                    </a:cubicBezTo>
                    <a:cubicBezTo>
                      <a:pt x="550" y="5"/>
                      <a:pt x="548" y="1"/>
                      <a:pt x="541" y="1"/>
                    </a:cubicBezTo>
                    <a:cubicBezTo>
                      <a:pt x="533" y="0"/>
                      <a:pt x="519" y="2"/>
                      <a:pt x="517" y="4"/>
                    </a:cubicBezTo>
                    <a:cubicBezTo>
                      <a:pt x="515" y="7"/>
                      <a:pt x="521" y="9"/>
                      <a:pt x="520" y="11"/>
                    </a:cubicBezTo>
                    <a:cubicBezTo>
                      <a:pt x="520" y="14"/>
                      <a:pt x="515" y="9"/>
                      <a:pt x="513" y="10"/>
                    </a:cubicBezTo>
                    <a:cubicBezTo>
                      <a:pt x="511" y="11"/>
                      <a:pt x="514" y="15"/>
                      <a:pt x="513" y="23"/>
                    </a:cubicBezTo>
                    <a:cubicBezTo>
                      <a:pt x="512" y="32"/>
                      <a:pt x="515" y="33"/>
                      <a:pt x="517" y="36"/>
                    </a:cubicBezTo>
                    <a:cubicBezTo>
                      <a:pt x="520" y="39"/>
                      <a:pt x="519" y="43"/>
                      <a:pt x="519" y="49"/>
                    </a:cubicBezTo>
                    <a:cubicBezTo>
                      <a:pt x="519" y="54"/>
                      <a:pt x="514" y="54"/>
                      <a:pt x="512" y="55"/>
                    </a:cubicBezTo>
                    <a:cubicBezTo>
                      <a:pt x="511" y="57"/>
                      <a:pt x="517" y="59"/>
                      <a:pt x="516" y="62"/>
                    </a:cubicBezTo>
                    <a:cubicBezTo>
                      <a:pt x="515" y="66"/>
                      <a:pt x="510" y="60"/>
                      <a:pt x="507" y="61"/>
                    </a:cubicBezTo>
                    <a:cubicBezTo>
                      <a:pt x="504" y="62"/>
                      <a:pt x="501" y="71"/>
                      <a:pt x="504" y="73"/>
                    </a:cubicBezTo>
                    <a:cubicBezTo>
                      <a:pt x="508" y="76"/>
                      <a:pt x="509" y="76"/>
                      <a:pt x="506" y="79"/>
                    </a:cubicBezTo>
                    <a:cubicBezTo>
                      <a:pt x="504" y="82"/>
                      <a:pt x="501" y="87"/>
                      <a:pt x="507" y="92"/>
                    </a:cubicBezTo>
                    <a:cubicBezTo>
                      <a:pt x="513" y="96"/>
                      <a:pt x="524" y="96"/>
                      <a:pt x="530" y="100"/>
                    </a:cubicBezTo>
                    <a:cubicBezTo>
                      <a:pt x="536" y="103"/>
                      <a:pt x="527" y="101"/>
                      <a:pt x="530" y="105"/>
                    </a:cubicBezTo>
                    <a:cubicBezTo>
                      <a:pt x="532" y="110"/>
                      <a:pt x="526" y="111"/>
                      <a:pt x="526" y="114"/>
                    </a:cubicBezTo>
                    <a:cubicBezTo>
                      <a:pt x="526" y="118"/>
                      <a:pt x="529" y="116"/>
                      <a:pt x="532" y="110"/>
                    </a:cubicBezTo>
                    <a:cubicBezTo>
                      <a:pt x="535" y="105"/>
                      <a:pt x="537" y="112"/>
                      <a:pt x="537" y="117"/>
                    </a:cubicBezTo>
                    <a:cubicBezTo>
                      <a:pt x="536" y="121"/>
                      <a:pt x="532" y="119"/>
                      <a:pt x="529" y="123"/>
                    </a:cubicBezTo>
                    <a:cubicBezTo>
                      <a:pt x="526" y="128"/>
                      <a:pt x="523" y="129"/>
                      <a:pt x="518" y="128"/>
                    </a:cubicBezTo>
                    <a:cubicBezTo>
                      <a:pt x="513" y="127"/>
                      <a:pt x="516" y="135"/>
                      <a:pt x="518" y="139"/>
                    </a:cubicBezTo>
                    <a:cubicBezTo>
                      <a:pt x="520" y="143"/>
                      <a:pt x="517" y="145"/>
                      <a:pt x="512" y="143"/>
                    </a:cubicBezTo>
                    <a:cubicBezTo>
                      <a:pt x="506" y="142"/>
                      <a:pt x="503" y="138"/>
                      <a:pt x="506" y="134"/>
                    </a:cubicBezTo>
                    <a:cubicBezTo>
                      <a:pt x="509" y="130"/>
                      <a:pt x="511" y="125"/>
                      <a:pt x="507" y="125"/>
                    </a:cubicBezTo>
                    <a:cubicBezTo>
                      <a:pt x="504" y="126"/>
                      <a:pt x="497" y="125"/>
                      <a:pt x="494" y="121"/>
                    </a:cubicBezTo>
                    <a:cubicBezTo>
                      <a:pt x="492" y="118"/>
                      <a:pt x="496" y="119"/>
                      <a:pt x="503" y="120"/>
                    </a:cubicBezTo>
                    <a:cubicBezTo>
                      <a:pt x="509" y="121"/>
                      <a:pt x="504" y="116"/>
                      <a:pt x="509" y="116"/>
                    </a:cubicBezTo>
                    <a:cubicBezTo>
                      <a:pt x="514" y="116"/>
                      <a:pt x="517" y="118"/>
                      <a:pt x="522" y="115"/>
                    </a:cubicBezTo>
                    <a:cubicBezTo>
                      <a:pt x="526" y="111"/>
                      <a:pt x="519" y="104"/>
                      <a:pt x="515" y="105"/>
                    </a:cubicBezTo>
                    <a:cubicBezTo>
                      <a:pt x="512" y="106"/>
                      <a:pt x="506" y="108"/>
                      <a:pt x="506" y="104"/>
                    </a:cubicBezTo>
                    <a:cubicBezTo>
                      <a:pt x="506" y="101"/>
                      <a:pt x="512" y="103"/>
                      <a:pt x="516" y="102"/>
                    </a:cubicBezTo>
                    <a:cubicBezTo>
                      <a:pt x="519" y="102"/>
                      <a:pt x="514" y="97"/>
                      <a:pt x="509" y="98"/>
                    </a:cubicBezTo>
                    <a:cubicBezTo>
                      <a:pt x="504" y="100"/>
                      <a:pt x="500" y="100"/>
                      <a:pt x="496" y="96"/>
                    </a:cubicBezTo>
                    <a:cubicBezTo>
                      <a:pt x="492" y="91"/>
                      <a:pt x="485" y="89"/>
                      <a:pt x="483" y="99"/>
                    </a:cubicBezTo>
                    <a:cubicBezTo>
                      <a:pt x="482" y="108"/>
                      <a:pt x="475" y="103"/>
                      <a:pt x="472" y="106"/>
                    </a:cubicBezTo>
                    <a:cubicBezTo>
                      <a:pt x="469" y="110"/>
                      <a:pt x="475" y="112"/>
                      <a:pt x="482" y="112"/>
                    </a:cubicBezTo>
                    <a:cubicBezTo>
                      <a:pt x="489" y="112"/>
                      <a:pt x="494" y="119"/>
                      <a:pt x="490" y="119"/>
                    </a:cubicBezTo>
                    <a:cubicBezTo>
                      <a:pt x="487" y="119"/>
                      <a:pt x="489" y="123"/>
                      <a:pt x="485" y="122"/>
                    </a:cubicBezTo>
                    <a:cubicBezTo>
                      <a:pt x="482" y="120"/>
                      <a:pt x="478" y="122"/>
                      <a:pt x="481" y="125"/>
                    </a:cubicBezTo>
                    <a:cubicBezTo>
                      <a:pt x="483" y="128"/>
                      <a:pt x="480" y="129"/>
                      <a:pt x="480" y="132"/>
                    </a:cubicBezTo>
                    <a:cubicBezTo>
                      <a:pt x="480" y="135"/>
                      <a:pt x="475" y="132"/>
                      <a:pt x="469" y="132"/>
                    </a:cubicBezTo>
                    <a:cubicBezTo>
                      <a:pt x="464" y="131"/>
                      <a:pt x="454" y="133"/>
                      <a:pt x="447" y="134"/>
                    </a:cubicBezTo>
                    <a:cubicBezTo>
                      <a:pt x="440" y="136"/>
                      <a:pt x="433" y="133"/>
                      <a:pt x="430" y="130"/>
                    </a:cubicBezTo>
                    <a:cubicBezTo>
                      <a:pt x="427" y="127"/>
                      <a:pt x="423" y="127"/>
                      <a:pt x="418" y="127"/>
                    </a:cubicBezTo>
                    <a:cubicBezTo>
                      <a:pt x="413" y="127"/>
                      <a:pt x="414" y="123"/>
                      <a:pt x="408" y="122"/>
                    </a:cubicBezTo>
                    <a:cubicBezTo>
                      <a:pt x="401" y="122"/>
                      <a:pt x="403" y="117"/>
                      <a:pt x="402" y="113"/>
                    </a:cubicBezTo>
                    <a:cubicBezTo>
                      <a:pt x="401" y="110"/>
                      <a:pt x="388" y="111"/>
                      <a:pt x="383" y="114"/>
                    </a:cubicBezTo>
                    <a:cubicBezTo>
                      <a:pt x="379" y="117"/>
                      <a:pt x="369" y="116"/>
                      <a:pt x="367" y="121"/>
                    </a:cubicBezTo>
                    <a:cubicBezTo>
                      <a:pt x="364" y="127"/>
                      <a:pt x="369" y="126"/>
                      <a:pt x="372" y="126"/>
                    </a:cubicBezTo>
                    <a:cubicBezTo>
                      <a:pt x="376" y="126"/>
                      <a:pt x="375" y="122"/>
                      <a:pt x="382" y="123"/>
                    </a:cubicBezTo>
                    <a:cubicBezTo>
                      <a:pt x="389" y="124"/>
                      <a:pt x="394" y="115"/>
                      <a:pt x="397" y="118"/>
                    </a:cubicBezTo>
                    <a:cubicBezTo>
                      <a:pt x="400" y="121"/>
                      <a:pt x="385" y="127"/>
                      <a:pt x="379" y="128"/>
                    </a:cubicBezTo>
                    <a:cubicBezTo>
                      <a:pt x="372" y="129"/>
                      <a:pt x="374" y="134"/>
                      <a:pt x="380" y="144"/>
                    </a:cubicBezTo>
                    <a:cubicBezTo>
                      <a:pt x="386" y="153"/>
                      <a:pt x="377" y="148"/>
                      <a:pt x="377" y="152"/>
                    </a:cubicBezTo>
                    <a:cubicBezTo>
                      <a:pt x="377" y="157"/>
                      <a:pt x="366" y="151"/>
                      <a:pt x="370" y="149"/>
                    </a:cubicBezTo>
                    <a:cubicBezTo>
                      <a:pt x="375" y="148"/>
                      <a:pt x="373" y="143"/>
                      <a:pt x="369" y="140"/>
                    </a:cubicBezTo>
                    <a:cubicBezTo>
                      <a:pt x="365" y="137"/>
                      <a:pt x="363" y="140"/>
                      <a:pt x="363" y="137"/>
                    </a:cubicBezTo>
                    <a:cubicBezTo>
                      <a:pt x="364" y="133"/>
                      <a:pt x="359" y="137"/>
                      <a:pt x="356" y="134"/>
                    </a:cubicBezTo>
                    <a:cubicBezTo>
                      <a:pt x="352" y="131"/>
                      <a:pt x="351" y="129"/>
                      <a:pt x="346" y="132"/>
                    </a:cubicBezTo>
                    <a:cubicBezTo>
                      <a:pt x="341" y="134"/>
                      <a:pt x="336" y="133"/>
                      <a:pt x="325" y="135"/>
                    </a:cubicBezTo>
                    <a:cubicBezTo>
                      <a:pt x="315" y="137"/>
                      <a:pt x="295" y="136"/>
                      <a:pt x="292" y="133"/>
                    </a:cubicBezTo>
                    <a:cubicBezTo>
                      <a:pt x="288" y="129"/>
                      <a:pt x="301" y="123"/>
                      <a:pt x="305" y="124"/>
                    </a:cubicBezTo>
                    <a:cubicBezTo>
                      <a:pt x="308" y="125"/>
                      <a:pt x="306" y="120"/>
                      <a:pt x="300" y="116"/>
                    </a:cubicBezTo>
                    <a:cubicBezTo>
                      <a:pt x="295" y="111"/>
                      <a:pt x="282" y="108"/>
                      <a:pt x="282" y="111"/>
                    </a:cubicBezTo>
                    <a:cubicBezTo>
                      <a:pt x="282" y="114"/>
                      <a:pt x="275" y="111"/>
                      <a:pt x="266" y="110"/>
                    </a:cubicBezTo>
                    <a:cubicBezTo>
                      <a:pt x="256" y="108"/>
                      <a:pt x="255" y="105"/>
                      <a:pt x="249" y="104"/>
                    </a:cubicBezTo>
                    <a:cubicBezTo>
                      <a:pt x="243" y="104"/>
                      <a:pt x="234" y="102"/>
                      <a:pt x="227" y="97"/>
                    </a:cubicBezTo>
                    <a:cubicBezTo>
                      <a:pt x="220" y="91"/>
                      <a:pt x="204" y="93"/>
                      <a:pt x="202" y="98"/>
                    </a:cubicBezTo>
                    <a:cubicBezTo>
                      <a:pt x="200" y="103"/>
                      <a:pt x="194" y="103"/>
                      <a:pt x="189" y="103"/>
                    </a:cubicBezTo>
                    <a:cubicBezTo>
                      <a:pt x="183" y="103"/>
                      <a:pt x="191" y="96"/>
                      <a:pt x="189" y="95"/>
                    </a:cubicBezTo>
                    <a:cubicBezTo>
                      <a:pt x="187" y="94"/>
                      <a:pt x="189" y="87"/>
                      <a:pt x="185" y="87"/>
                    </a:cubicBezTo>
                    <a:cubicBezTo>
                      <a:pt x="181" y="86"/>
                      <a:pt x="178" y="103"/>
                      <a:pt x="170" y="103"/>
                    </a:cubicBezTo>
                    <a:cubicBezTo>
                      <a:pt x="163" y="102"/>
                      <a:pt x="159" y="85"/>
                      <a:pt x="153" y="80"/>
                    </a:cubicBezTo>
                    <a:cubicBezTo>
                      <a:pt x="147" y="76"/>
                      <a:pt x="141" y="75"/>
                      <a:pt x="146" y="82"/>
                    </a:cubicBezTo>
                    <a:cubicBezTo>
                      <a:pt x="152" y="89"/>
                      <a:pt x="142" y="84"/>
                      <a:pt x="142" y="89"/>
                    </a:cubicBezTo>
                    <a:cubicBezTo>
                      <a:pt x="143" y="93"/>
                      <a:pt x="134" y="98"/>
                      <a:pt x="134" y="96"/>
                    </a:cubicBezTo>
                    <a:cubicBezTo>
                      <a:pt x="134" y="93"/>
                      <a:pt x="129" y="91"/>
                      <a:pt x="123" y="98"/>
                    </a:cubicBezTo>
                    <a:cubicBezTo>
                      <a:pt x="117" y="105"/>
                      <a:pt x="113" y="104"/>
                      <a:pt x="112" y="101"/>
                    </a:cubicBezTo>
                    <a:cubicBezTo>
                      <a:pt x="112" y="99"/>
                      <a:pt x="94" y="108"/>
                      <a:pt x="95" y="111"/>
                    </a:cubicBezTo>
                    <a:cubicBezTo>
                      <a:pt x="96" y="114"/>
                      <a:pt x="92" y="116"/>
                      <a:pt x="87" y="116"/>
                    </a:cubicBezTo>
                    <a:cubicBezTo>
                      <a:pt x="83" y="115"/>
                      <a:pt x="86" y="111"/>
                      <a:pt x="90" y="109"/>
                    </a:cubicBezTo>
                    <a:cubicBezTo>
                      <a:pt x="94" y="107"/>
                      <a:pt x="106" y="98"/>
                      <a:pt x="112" y="97"/>
                    </a:cubicBezTo>
                    <a:cubicBezTo>
                      <a:pt x="118" y="96"/>
                      <a:pt x="129" y="91"/>
                      <a:pt x="130" y="88"/>
                    </a:cubicBezTo>
                    <a:cubicBezTo>
                      <a:pt x="130" y="86"/>
                      <a:pt x="124" y="88"/>
                      <a:pt x="120" y="87"/>
                    </a:cubicBezTo>
                    <a:cubicBezTo>
                      <a:pt x="116" y="86"/>
                      <a:pt x="109" y="91"/>
                      <a:pt x="102" y="94"/>
                    </a:cubicBezTo>
                    <a:cubicBezTo>
                      <a:pt x="95" y="97"/>
                      <a:pt x="88" y="96"/>
                      <a:pt x="90" y="100"/>
                    </a:cubicBezTo>
                    <a:cubicBezTo>
                      <a:pt x="92" y="104"/>
                      <a:pt x="83" y="99"/>
                      <a:pt x="82" y="102"/>
                    </a:cubicBezTo>
                    <a:cubicBezTo>
                      <a:pt x="80" y="105"/>
                      <a:pt x="77" y="102"/>
                      <a:pt x="79" y="100"/>
                    </a:cubicBezTo>
                    <a:cubicBezTo>
                      <a:pt x="82" y="99"/>
                      <a:pt x="73" y="96"/>
                      <a:pt x="73" y="98"/>
                    </a:cubicBezTo>
                    <a:cubicBezTo>
                      <a:pt x="73" y="100"/>
                      <a:pt x="72" y="102"/>
                      <a:pt x="66" y="102"/>
                    </a:cubicBezTo>
                    <a:cubicBezTo>
                      <a:pt x="60" y="102"/>
                      <a:pt x="54" y="106"/>
                      <a:pt x="58" y="109"/>
                    </a:cubicBezTo>
                    <a:cubicBezTo>
                      <a:pt x="62" y="112"/>
                      <a:pt x="64" y="114"/>
                      <a:pt x="62" y="116"/>
                    </a:cubicBezTo>
                    <a:cubicBezTo>
                      <a:pt x="60" y="118"/>
                      <a:pt x="54" y="110"/>
                      <a:pt x="45" y="111"/>
                    </a:cubicBezTo>
                    <a:cubicBezTo>
                      <a:pt x="36" y="112"/>
                      <a:pt x="19" y="101"/>
                      <a:pt x="19" y="99"/>
                    </a:cubicBezTo>
                    <a:cubicBezTo>
                      <a:pt x="19" y="97"/>
                      <a:pt x="8" y="98"/>
                      <a:pt x="0" y="97"/>
                    </a:cubicBezTo>
                    <a:cubicBezTo>
                      <a:pt x="0" y="269"/>
                      <a:pt x="0" y="269"/>
                      <a:pt x="0" y="269"/>
                    </a:cubicBezTo>
                    <a:cubicBezTo>
                      <a:pt x="1" y="269"/>
                      <a:pt x="2" y="270"/>
                      <a:pt x="3" y="270"/>
                    </a:cubicBezTo>
                    <a:cubicBezTo>
                      <a:pt x="4" y="269"/>
                      <a:pt x="5" y="268"/>
                      <a:pt x="6" y="268"/>
                    </a:cubicBezTo>
                    <a:cubicBezTo>
                      <a:pt x="7" y="268"/>
                      <a:pt x="7" y="268"/>
                      <a:pt x="7" y="268"/>
                    </a:cubicBezTo>
                    <a:cubicBezTo>
                      <a:pt x="9" y="269"/>
                      <a:pt x="11" y="269"/>
                      <a:pt x="14" y="267"/>
                    </a:cubicBezTo>
                    <a:cubicBezTo>
                      <a:pt x="15" y="267"/>
                      <a:pt x="16" y="267"/>
                      <a:pt x="17" y="267"/>
                    </a:cubicBezTo>
                    <a:cubicBezTo>
                      <a:pt x="22" y="267"/>
                      <a:pt x="24" y="271"/>
                      <a:pt x="24" y="275"/>
                    </a:cubicBezTo>
                    <a:cubicBezTo>
                      <a:pt x="24" y="276"/>
                      <a:pt x="27" y="278"/>
                      <a:pt x="29" y="279"/>
                    </a:cubicBezTo>
                    <a:cubicBezTo>
                      <a:pt x="31" y="281"/>
                      <a:pt x="33" y="283"/>
                      <a:pt x="35" y="285"/>
                    </a:cubicBezTo>
                    <a:cubicBezTo>
                      <a:pt x="36" y="286"/>
                      <a:pt x="36" y="286"/>
                      <a:pt x="36" y="287"/>
                    </a:cubicBezTo>
                    <a:cubicBezTo>
                      <a:pt x="38" y="289"/>
                      <a:pt x="39" y="291"/>
                      <a:pt x="40" y="291"/>
                    </a:cubicBezTo>
                    <a:cubicBezTo>
                      <a:pt x="40" y="291"/>
                      <a:pt x="41" y="290"/>
                      <a:pt x="41" y="290"/>
                    </a:cubicBezTo>
                    <a:cubicBezTo>
                      <a:pt x="42" y="289"/>
                      <a:pt x="44" y="289"/>
                      <a:pt x="45" y="288"/>
                    </a:cubicBezTo>
                    <a:cubicBezTo>
                      <a:pt x="48" y="287"/>
                      <a:pt x="50" y="286"/>
                      <a:pt x="50" y="284"/>
                    </a:cubicBezTo>
                    <a:cubicBezTo>
                      <a:pt x="50" y="280"/>
                      <a:pt x="55" y="278"/>
                      <a:pt x="60" y="278"/>
                    </a:cubicBezTo>
                    <a:cubicBezTo>
                      <a:pt x="66" y="278"/>
                      <a:pt x="70" y="281"/>
                      <a:pt x="70" y="285"/>
                    </a:cubicBezTo>
                    <a:cubicBezTo>
                      <a:pt x="70" y="286"/>
                      <a:pt x="73" y="289"/>
                      <a:pt x="77" y="292"/>
                    </a:cubicBezTo>
                    <a:cubicBezTo>
                      <a:pt x="82" y="297"/>
                      <a:pt x="89" y="303"/>
                      <a:pt x="94" y="311"/>
                    </a:cubicBezTo>
                    <a:cubicBezTo>
                      <a:pt x="96" y="315"/>
                      <a:pt x="97" y="318"/>
                      <a:pt x="99" y="320"/>
                    </a:cubicBezTo>
                    <a:cubicBezTo>
                      <a:pt x="103" y="328"/>
                      <a:pt x="104" y="330"/>
                      <a:pt x="113" y="334"/>
                    </a:cubicBezTo>
                    <a:cubicBezTo>
                      <a:pt x="125" y="339"/>
                      <a:pt x="127" y="342"/>
                      <a:pt x="125" y="349"/>
                    </a:cubicBezTo>
                    <a:cubicBezTo>
                      <a:pt x="124" y="349"/>
                      <a:pt x="125" y="350"/>
                      <a:pt x="126" y="351"/>
                    </a:cubicBezTo>
                    <a:cubicBezTo>
                      <a:pt x="128" y="353"/>
                      <a:pt x="129" y="354"/>
                      <a:pt x="129" y="356"/>
                    </a:cubicBezTo>
                    <a:cubicBezTo>
                      <a:pt x="129" y="358"/>
                      <a:pt x="128" y="359"/>
                      <a:pt x="126" y="360"/>
                    </a:cubicBezTo>
                    <a:cubicBezTo>
                      <a:pt x="124" y="361"/>
                      <a:pt x="121" y="363"/>
                      <a:pt x="119" y="365"/>
                    </a:cubicBezTo>
                    <a:cubicBezTo>
                      <a:pt x="118" y="366"/>
                      <a:pt x="118" y="366"/>
                      <a:pt x="118" y="366"/>
                    </a:cubicBezTo>
                    <a:cubicBezTo>
                      <a:pt x="119" y="367"/>
                      <a:pt x="120" y="368"/>
                      <a:pt x="122" y="369"/>
                    </a:cubicBezTo>
                    <a:cubicBezTo>
                      <a:pt x="125" y="372"/>
                      <a:pt x="117" y="372"/>
                      <a:pt x="119" y="374"/>
                    </a:cubicBezTo>
                    <a:cubicBezTo>
                      <a:pt x="122" y="376"/>
                      <a:pt x="119" y="380"/>
                      <a:pt x="121" y="383"/>
                    </a:cubicBezTo>
                    <a:cubicBezTo>
                      <a:pt x="124" y="385"/>
                      <a:pt x="128" y="384"/>
                      <a:pt x="131" y="382"/>
                    </a:cubicBezTo>
                    <a:cubicBezTo>
                      <a:pt x="134" y="380"/>
                      <a:pt x="136" y="385"/>
                      <a:pt x="133" y="389"/>
                    </a:cubicBezTo>
                    <a:cubicBezTo>
                      <a:pt x="131" y="392"/>
                      <a:pt x="136" y="395"/>
                      <a:pt x="138" y="392"/>
                    </a:cubicBezTo>
                    <a:cubicBezTo>
                      <a:pt x="140" y="390"/>
                      <a:pt x="145" y="397"/>
                      <a:pt x="147" y="398"/>
                    </a:cubicBezTo>
                    <a:cubicBezTo>
                      <a:pt x="150" y="399"/>
                      <a:pt x="152" y="403"/>
                      <a:pt x="148" y="403"/>
                    </a:cubicBezTo>
                    <a:cubicBezTo>
                      <a:pt x="144" y="403"/>
                      <a:pt x="145" y="410"/>
                      <a:pt x="148" y="410"/>
                    </a:cubicBezTo>
                    <a:cubicBezTo>
                      <a:pt x="150" y="410"/>
                      <a:pt x="150" y="414"/>
                      <a:pt x="150" y="416"/>
                    </a:cubicBezTo>
                    <a:cubicBezTo>
                      <a:pt x="150" y="418"/>
                      <a:pt x="159" y="421"/>
                      <a:pt x="162" y="420"/>
                    </a:cubicBezTo>
                    <a:cubicBezTo>
                      <a:pt x="165" y="419"/>
                      <a:pt x="168" y="422"/>
                      <a:pt x="170" y="425"/>
                    </a:cubicBezTo>
                    <a:cubicBezTo>
                      <a:pt x="171" y="428"/>
                      <a:pt x="177" y="430"/>
                      <a:pt x="180" y="428"/>
                    </a:cubicBezTo>
                    <a:cubicBezTo>
                      <a:pt x="182" y="426"/>
                      <a:pt x="183" y="431"/>
                      <a:pt x="184" y="435"/>
                    </a:cubicBezTo>
                    <a:cubicBezTo>
                      <a:pt x="184" y="438"/>
                      <a:pt x="189" y="436"/>
                      <a:pt x="192" y="436"/>
                    </a:cubicBezTo>
                    <a:cubicBezTo>
                      <a:pt x="195" y="436"/>
                      <a:pt x="197" y="440"/>
                      <a:pt x="199" y="439"/>
                    </a:cubicBezTo>
                    <a:cubicBezTo>
                      <a:pt x="203" y="438"/>
                      <a:pt x="204" y="444"/>
                      <a:pt x="207" y="448"/>
                    </a:cubicBezTo>
                    <a:cubicBezTo>
                      <a:pt x="517" y="446"/>
                      <a:pt x="517" y="446"/>
                      <a:pt x="517" y="446"/>
                    </a:cubicBezTo>
                    <a:cubicBezTo>
                      <a:pt x="517" y="444"/>
                      <a:pt x="518" y="441"/>
                      <a:pt x="521" y="441"/>
                    </a:cubicBezTo>
                    <a:close/>
                    <a:moveTo>
                      <a:pt x="264" y="164"/>
                    </a:moveTo>
                    <a:cubicBezTo>
                      <a:pt x="258" y="173"/>
                      <a:pt x="255" y="174"/>
                      <a:pt x="249" y="173"/>
                    </a:cubicBezTo>
                    <a:cubicBezTo>
                      <a:pt x="242" y="171"/>
                      <a:pt x="238" y="175"/>
                      <a:pt x="241" y="177"/>
                    </a:cubicBezTo>
                    <a:cubicBezTo>
                      <a:pt x="245" y="179"/>
                      <a:pt x="245" y="181"/>
                      <a:pt x="238" y="183"/>
                    </a:cubicBezTo>
                    <a:cubicBezTo>
                      <a:pt x="231" y="185"/>
                      <a:pt x="226" y="190"/>
                      <a:pt x="223" y="189"/>
                    </a:cubicBezTo>
                    <a:cubicBezTo>
                      <a:pt x="221" y="189"/>
                      <a:pt x="235" y="178"/>
                      <a:pt x="232" y="176"/>
                    </a:cubicBezTo>
                    <a:cubicBezTo>
                      <a:pt x="228" y="173"/>
                      <a:pt x="218" y="180"/>
                      <a:pt x="218" y="184"/>
                    </a:cubicBezTo>
                    <a:cubicBezTo>
                      <a:pt x="218" y="187"/>
                      <a:pt x="212" y="187"/>
                      <a:pt x="208" y="187"/>
                    </a:cubicBezTo>
                    <a:cubicBezTo>
                      <a:pt x="204" y="187"/>
                      <a:pt x="199" y="183"/>
                      <a:pt x="203" y="183"/>
                    </a:cubicBezTo>
                    <a:cubicBezTo>
                      <a:pt x="207" y="182"/>
                      <a:pt x="204" y="178"/>
                      <a:pt x="210" y="176"/>
                    </a:cubicBezTo>
                    <a:cubicBezTo>
                      <a:pt x="215" y="174"/>
                      <a:pt x="209" y="171"/>
                      <a:pt x="210" y="169"/>
                    </a:cubicBezTo>
                    <a:cubicBezTo>
                      <a:pt x="212" y="167"/>
                      <a:pt x="222" y="171"/>
                      <a:pt x="222" y="167"/>
                    </a:cubicBezTo>
                    <a:cubicBezTo>
                      <a:pt x="223" y="163"/>
                      <a:pt x="212" y="160"/>
                      <a:pt x="208" y="162"/>
                    </a:cubicBezTo>
                    <a:cubicBezTo>
                      <a:pt x="205" y="165"/>
                      <a:pt x="196" y="170"/>
                      <a:pt x="186" y="166"/>
                    </a:cubicBezTo>
                    <a:cubicBezTo>
                      <a:pt x="183" y="165"/>
                      <a:pt x="212" y="162"/>
                      <a:pt x="216" y="157"/>
                    </a:cubicBezTo>
                    <a:cubicBezTo>
                      <a:pt x="221" y="153"/>
                      <a:pt x="243" y="148"/>
                      <a:pt x="244" y="152"/>
                    </a:cubicBezTo>
                    <a:cubicBezTo>
                      <a:pt x="246" y="156"/>
                      <a:pt x="233" y="158"/>
                      <a:pt x="239" y="162"/>
                    </a:cubicBezTo>
                    <a:cubicBezTo>
                      <a:pt x="245" y="166"/>
                      <a:pt x="256" y="163"/>
                      <a:pt x="258" y="159"/>
                    </a:cubicBezTo>
                    <a:cubicBezTo>
                      <a:pt x="260" y="156"/>
                      <a:pt x="271" y="156"/>
                      <a:pt x="264" y="164"/>
                    </a:cubicBezTo>
                    <a:close/>
                    <a:moveTo>
                      <a:pt x="327" y="245"/>
                    </a:moveTo>
                    <a:cubicBezTo>
                      <a:pt x="320" y="251"/>
                      <a:pt x="320" y="250"/>
                      <a:pt x="314" y="251"/>
                    </a:cubicBezTo>
                    <a:cubicBezTo>
                      <a:pt x="307" y="252"/>
                      <a:pt x="312" y="259"/>
                      <a:pt x="304" y="259"/>
                    </a:cubicBezTo>
                    <a:cubicBezTo>
                      <a:pt x="296" y="260"/>
                      <a:pt x="276" y="261"/>
                      <a:pt x="273" y="256"/>
                    </a:cubicBezTo>
                    <a:cubicBezTo>
                      <a:pt x="272" y="255"/>
                      <a:pt x="284" y="256"/>
                      <a:pt x="285" y="252"/>
                    </a:cubicBezTo>
                    <a:cubicBezTo>
                      <a:pt x="286" y="249"/>
                      <a:pt x="289" y="244"/>
                      <a:pt x="294" y="244"/>
                    </a:cubicBezTo>
                    <a:cubicBezTo>
                      <a:pt x="299" y="244"/>
                      <a:pt x="298" y="237"/>
                      <a:pt x="290" y="233"/>
                    </a:cubicBezTo>
                    <a:cubicBezTo>
                      <a:pt x="282" y="229"/>
                      <a:pt x="302" y="227"/>
                      <a:pt x="307" y="233"/>
                    </a:cubicBezTo>
                    <a:cubicBezTo>
                      <a:pt x="311" y="239"/>
                      <a:pt x="319" y="244"/>
                      <a:pt x="324" y="239"/>
                    </a:cubicBezTo>
                    <a:cubicBezTo>
                      <a:pt x="328" y="235"/>
                      <a:pt x="354" y="222"/>
                      <a:pt x="354" y="228"/>
                    </a:cubicBezTo>
                    <a:cubicBezTo>
                      <a:pt x="354" y="234"/>
                      <a:pt x="335" y="238"/>
                      <a:pt x="327" y="245"/>
                    </a:cubicBezTo>
                    <a:close/>
                    <a:moveTo>
                      <a:pt x="501" y="426"/>
                    </a:moveTo>
                    <a:cubicBezTo>
                      <a:pt x="496" y="427"/>
                      <a:pt x="502" y="412"/>
                      <a:pt x="492" y="406"/>
                    </a:cubicBezTo>
                    <a:cubicBezTo>
                      <a:pt x="480" y="400"/>
                      <a:pt x="475" y="388"/>
                      <a:pt x="475" y="381"/>
                    </a:cubicBezTo>
                    <a:cubicBezTo>
                      <a:pt x="475" y="375"/>
                      <a:pt x="485" y="372"/>
                      <a:pt x="489" y="377"/>
                    </a:cubicBezTo>
                    <a:cubicBezTo>
                      <a:pt x="493" y="382"/>
                      <a:pt x="499" y="402"/>
                      <a:pt x="502" y="409"/>
                    </a:cubicBezTo>
                    <a:cubicBezTo>
                      <a:pt x="506" y="415"/>
                      <a:pt x="506" y="426"/>
                      <a:pt x="501" y="426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41" name="Freeform 2198">
                <a:extLst>
                  <a:ext uri="{FF2B5EF4-FFF2-40B4-BE49-F238E27FC236}">
                    <a16:creationId xmlns:a16="http://schemas.microsoft.com/office/drawing/2014/main" id="{ABBAD4FB-DBFE-46F6-B198-90E43B232C6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010989" y="2123011"/>
                <a:ext cx="33451" cy="21582"/>
              </a:xfrm>
              <a:custGeom>
                <a:avLst/>
                <a:gdLst>
                  <a:gd name="T0" fmla="*/ 16 w 19"/>
                  <a:gd name="T1" fmla="*/ 6 h 12"/>
                  <a:gd name="T2" fmla="*/ 1 w 19"/>
                  <a:gd name="T3" fmla="*/ 3 h 12"/>
                  <a:gd name="T4" fmla="*/ 16 w 19"/>
                  <a:gd name="T5" fmla="*/ 6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2">
                    <a:moveTo>
                      <a:pt x="16" y="6"/>
                    </a:moveTo>
                    <a:cubicBezTo>
                      <a:pt x="19" y="0"/>
                      <a:pt x="0" y="1"/>
                      <a:pt x="1" y="3"/>
                    </a:cubicBezTo>
                    <a:cubicBezTo>
                      <a:pt x="5" y="7"/>
                      <a:pt x="14" y="12"/>
                      <a:pt x="16" y="6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42" name="Freeform 2199">
                <a:extLst>
                  <a:ext uri="{FF2B5EF4-FFF2-40B4-BE49-F238E27FC236}">
                    <a16:creationId xmlns:a16="http://schemas.microsoft.com/office/drawing/2014/main" id="{89B9EFF3-7B85-4411-9B22-0C5681D7914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49308" y="2137399"/>
                <a:ext cx="157964" cy="77335"/>
              </a:xfrm>
              <a:custGeom>
                <a:avLst/>
                <a:gdLst>
                  <a:gd name="T0" fmla="*/ 3 w 89"/>
                  <a:gd name="T1" fmla="*/ 36 h 45"/>
                  <a:gd name="T2" fmla="*/ 7 w 89"/>
                  <a:gd name="T3" fmla="*/ 43 h 45"/>
                  <a:gd name="T4" fmla="*/ 15 w 89"/>
                  <a:gd name="T5" fmla="*/ 41 h 45"/>
                  <a:gd name="T6" fmla="*/ 24 w 89"/>
                  <a:gd name="T7" fmla="*/ 36 h 45"/>
                  <a:gd name="T8" fmla="*/ 32 w 89"/>
                  <a:gd name="T9" fmla="*/ 45 h 45"/>
                  <a:gd name="T10" fmla="*/ 42 w 89"/>
                  <a:gd name="T11" fmla="*/ 36 h 45"/>
                  <a:gd name="T12" fmla="*/ 49 w 89"/>
                  <a:gd name="T13" fmla="*/ 31 h 45"/>
                  <a:gd name="T14" fmla="*/ 56 w 89"/>
                  <a:gd name="T15" fmla="*/ 21 h 45"/>
                  <a:gd name="T16" fmla="*/ 59 w 89"/>
                  <a:gd name="T17" fmla="*/ 31 h 45"/>
                  <a:gd name="T18" fmla="*/ 70 w 89"/>
                  <a:gd name="T19" fmla="*/ 28 h 45"/>
                  <a:gd name="T20" fmla="*/ 79 w 89"/>
                  <a:gd name="T21" fmla="*/ 24 h 45"/>
                  <a:gd name="T22" fmla="*/ 79 w 89"/>
                  <a:gd name="T23" fmla="*/ 15 h 45"/>
                  <a:gd name="T24" fmla="*/ 86 w 89"/>
                  <a:gd name="T25" fmla="*/ 9 h 45"/>
                  <a:gd name="T26" fmla="*/ 77 w 89"/>
                  <a:gd name="T27" fmla="*/ 4 h 45"/>
                  <a:gd name="T28" fmla="*/ 70 w 89"/>
                  <a:gd name="T29" fmla="*/ 9 h 45"/>
                  <a:gd name="T30" fmla="*/ 55 w 89"/>
                  <a:gd name="T31" fmla="*/ 7 h 45"/>
                  <a:gd name="T32" fmla="*/ 34 w 89"/>
                  <a:gd name="T33" fmla="*/ 18 h 45"/>
                  <a:gd name="T34" fmla="*/ 18 w 89"/>
                  <a:gd name="T35" fmla="*/ 28 h 45"/>
                  <a:gd name="T36" fmla="*/ 3 w 89"/>
                  <a:gd name="T37" fmla="*/ 36 h 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89" h="45">
                    <a:moveTo>
                      <a:pt x="3" y="36"/>
                    </a:moveTo>
                    <a:cubicBezTo>
                      <a:pt x="7" y="38"/>
                      <a:pt x="3" y="45"/>
                      <a:pt x="7" y="43"/>
                    </a:cubicBezTo>
                    <a:cubicBezTo>
                      <a:pt x="11" y="41"/>
                      <a:pt x="12" y="40"/>
                      <a:pt x="15" y="41"/>
                    </a:cubicBezTo>
                    <a:cubicBezTo>
                      <a:pt x="21" y="43"/>
                      <a:pt x="22" y="38"/>
                      <a:pt x="24" y="36"/>
                    </a:cubicBezTo>
                    <a:cubicBezTo>
                      <a:pt x="27" y="33"/>
                      <a:pt x="26" y="45"/>
                      <a:pt x="32" y="45"/>
                    </a:cubicBezTo>
                    <a:cubicBezTo>
                      <a:pt x="38" y="45"/>
                      <a:pt x="37" y="33"/>
                      <a:pt x="42" y="36"/>
                    </a:cubicBezTo>
                    <a:cubicBezTo>
                      <a:pt x="47" y="40"/>
                      <a:pt x="48" y="35"/>
                      <a:pt x="49" y="31"/>
                    </a:cubicBezTo>
                    <a:cubicBezTo>
                      <a:pt x="50" y="28"/>
                      <a:pt x="50" y="22"/>
                      <a:pt x="56" y="21"/>
                    </a:cubicBezTo>
                    <a:cubicBezTo>
                      <a:pt x="61" y="20"/>
                      <a:pt x="57" y="26"/>
                      <a:pt x="59" y="31"/>
                    </a:cubicBezTo>
                    <a:cubicBezTo>
                      <a:pt x="63" y="37"/>
                      <a:pt x="69" y="31"/>
                      <a:pt x="70" y="28"/>
                    </a:cubicBezTo>
                    <a:cubicBezTo>
                      <a:pt x="70" y="25"/>
                      <a:pt x="79" y="27"/>
                      <a:pt x="79" y="24"/>
                    </a:cubicBezTo>
                    <a:cubicBezTo>
                      <a:pt x="78" y="20"/>
                      <a:pt x="81" y="19"/>
                      <a:pt x="79" y="15"/>
                    </a:cubicBezTo>
                    <a:cubicBezTo>
                      <a:pt x="76" y="11"/>
                      <a:pt x="83" y="12"/>
                      <a:pt x="86" y="9"/>
                    </a:cubicBezTo>
                    <a:cubicBezTo>
                      <a:pt x="89" y="6"/>
                      <a:pt x="82" y="9"/>
                      <a:pt x="77" y="4"/>
                    </a:cubicBezTo>
                    <a:cubicBezTo>
                      <a:pt x="72" y="0"/>
                      <a:pt x="70" y="6"/>
                      <a:pt x="70" y="9"/>
                    </a:cubicBezTo>
                    <a:cubicBezTo>
                      <a:pt x="70" y="12"/>
                      <a:pt x="60" y="9"/>
                      <a:pt x="55" y="7"/>
                    </a:cubicBezTo>
                    <a:cubicBezTo>
                      <a:pt x="49" y="5"/>
                      <a:pt x="42" y="14"/>
                      <a:pt x="34" y="18"/>
                    </a:cubicBezTo>
                    <a:cubicBezTo>
                      <a:pt x="26" y="22"/>
                      <a:pt x="26" y="29"/>
                      <a:pt x="18" y="28"/>
                    </a:cubicBezTo>
                    <a:cubicBezTo>
                      <a:pt x="11" y="28"/>
                      <a:pt x="0" y="35"/>
                      <a:pt x="3" y="36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43" name="Freeform 2200">
                <a:extLst>
                  <a:ext uri="{FF2B5EF4-FFF2-40B4-BE49-F238E27FC236}">
                    <a16:creationId xmlns:a16="http://schemas.microsoft.com/office/drawing/2014/main" id="{13C901AD-419C-48AE-A53D-1B647326CBB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960812" y="2171570"/>
                <a:ext cx="245308" cy="104312"/>
              </a:xfrm>
              <a:custGeom>
                <a:avLst/>
                <a:gdLst>
                  <a:gd name="T0" fmla="*/ 18 w 138"/>
                  <a:gd name="T1" fmla="*/ 14 h 60"/>
                  <a:gd name="T2" fmla="*/ 20 w 138"/>
                  <a:gd name="T3" fmla="*/ 21 h 60"/>
                  <a:gd name="T4" fmla="*/ 19 w 138"/>
                  <a:gd name="T5" fmla="*/ 23 h 60"/>
                  <a:gd name="T6" fmla="*/ 10 w 138"/>
                  <a:gd name="T7" fmla="*/ 31 h 60"/>
                  <a:gd name="T8" fmla="*/ 22 w 138"/>
                  <a:gd name="T9" fmla="*/ 31 h 60"/>
                  <a:gd name="T10" fmla="*/ 2 w 138"/>
                  <a:gd name="T11" fmla="*/ 37 h 60"/>
                  <a:gd name="T12" fmla="*/ 16 w 138"/>
                  <a:gd name="T13" fmla="*/ 41 h 60"/>
                  <a:gd name="T14" fmla="*/ 32 w 138"/>
                  <a:gd name="T15" fmla="*/ 40 h 60"/>
                  <a:gd name="T16" fmla="*/ 41 w 138"/>
                  <a:gd name="T17" fmla="*/ 36 h 60"/>
                  <a:gd name="T18" fmla="*/ 62 w 138"/>
                  <a:gd name="T19" fmla="*/ 38 h 60"/>
                  <a:gd name="T20" fmla="*/ 46 w 138"/>
                  <a:gd name="T21" fmla="*/ 47 h 60"/>
                  <a:gd name="T22" fmla="*/ 45 w 138"/>
                  <a:gd name="T23" fmla="*/ 57 h 60"/>
                  <a:gd name="T24" fmla="*/ 85 w 138"/>
                  <a:gd name="T25" fmla="*/ 45 h 60"/>
                  <a:gd name="T26" fmla="*/ 101 w 138"/>
                  <a:gd name="T27" fmla="*/ 44 h 60"/>
                  <a:gd name="T28" fmla="*/ 127 w 138"/>
                  <a:gd name="T29" fmla="*/ 42 h 60"/>
                  <a:gd name="T30" fmla="*/ 131 w 138"/>
                  <a:gd name="T31" fmla="*/ 19 h 60"/>
                  <a:gd name="T32" fmla="*/ 118 w 138"/>
                  <a:gd name="T33" fmla="*/ 24 h 60"/>
                  <a:gd name="T34" fmla="*/ 105 w 138"/>
                  <a:gd name="T35" fmla="*/ 13 h 60"/>
                  <a:gd name="T36" fmla="*/ 97 w 138"/>
                  <a:gd name="T37" fmla="*/ 1 h 60"/>
                  <a:gd name="T38" fmla="*/ 85 w 138"/>
                  <a:gd name="T39" fmla="*/ 14 h 60"/>
                  <a:gd name="T40" fmla="*/ 86 w 138"/>
                  <a:gd name="T41" fmla="*/ 21 h 60"/>
                  <a:gd name="T42" fmla="*/ 95 w 138"/>
                  <a:gd name="T43" fmla="*/ 30 h 60"/>
                  <a:gd name="T44" fmla="*/ 69 w 138"/>
                  <a:gd name="T45" fmla="*/ 25 h 60"/>
                  <a:gd name="T46" fmla="*/ 42 w 138"/>
                  <a:gd name="T47" fmla="*/ 13 h 60"/>
                  <a:gd name="T48" fmla="*/ 30 w 138"/>
                  <a:gd name="T49" fmla="*/ 7 h 60"/>
                  <a:gd name="T50" fmla="*/ 18 w 138"/>
                  <a:gd name="T51" fmla="*/ 14 h 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</a:cxnLst>
                <a:rect l="0" t="0" r="r" b="b"/>
                <a:pathLst>
                  <a:path w="138" h="60">
                    <a:moveTo>
                      <a:pt x="18" y="14"/>
                    </a:moveTo>
                    <a:cubicBezTo>
                      <a:pt x="11" y="14"/>
                      <a:pt x="12" y="21"/>
                      <a:pt x="20" y="21"/>
                    </a:cubicBezTo>
                    <a:cubicBezTo>
                      <a:pt x="28" y="21"/>
                      <a:pt x="30" y="24"/>
                      <a:pt x="19" y="23"/>
                    </a:cubicBezTo>
                    <a:cubicBezTo>
                      <a:pt x="7" y="23"/>
                      <a:pt x="2" y="33"/>
                      <a:pt x="10" y="31"/>
                    </a:cubicBezTo>
                    <a:cubicBezTo>
                      <a:pt x="18" y="29"/>
                      <a:pt x="28" y="29"/>
                      <a:pt x="22" y="31"/>
                    </a:cubicBezTo>
                    <a:cubicBezTo>
                      <a:pt x="16" y="33"/>
                      <a:pt x="0" y="34"/>
                      <a:pt x="2" y="37"/>
                    </a:cubicBezTo>
                    <a:cubicBezTo>
                      <a:pt x="3" y="39"/>
                      <a:pt x="10" y="39"/>
                      <a:pt x="16" y="41"/>
                    </a:cubicBezTo>
                    <a:cubicBezTo>
                      <a:pt x="23" y="44"/>
                      <a:pt x="27" y="45"/>
                      <a:pt x="32" y="40"/>
                    </a:cubicBezTo>
                    <a:cubicBezTo>
                      <a:pt x="37" y="34"/>
                      <a:pt x="43" y="29"/>
                      <a:pt x="41" y="36"/>
                    </a:cubicBezTo>
                    <a:cubicBezTo>
                      <a:pt x="38" y="44"/>
                      <a:pt x="49" y="38"/>
                      <a:pt x="62" y="38"/>
                    </a:cubicBezTo>
                    <a:cubicBezTo>
                      <a:pt x="76" y="37"/>
                      <a:pt x="60" y="46"/>
                      <a:pt x="46" y="47"/>
                    </a:cubicBezTo>
                    <a:cubicBezTo>
                      <a:pt x="32" y="48"/>
                      <a:pt x="34" y="55"/>
                      <a:pt x="45" y="57"/>
                    </a:cubicBezTo>
                    <a:cubicBezTo>
                      <a:pt x="56" y="60"/>
                      <a:pt x="80" y="50"/>
                      <a:pt x="85" y="45"/>
                    </a:cubicBezTo>
                    <a:cubicBezTo>
                      <a:pt x="91" y="39"/>
                      <a:pt x="96" y="48"/>
                      <a:pt x="101" y="44"/>
                    </a:cubicBezTo>
                    <a:cubicBezTo>
                      <a:pt x="107" y="40"/>
                      <a:pt x="117" y="44"/>
                      <a:pt x="127" y="42"/>
                    </a:cubicBezTo>
                    <a:cubicBezTo>
                      <a:pt x="136" y="40"/>
                      <a:pt x="138" y="22"/>
                      <a:pt x="131" y="19"/>
                    </a:cubicBezTo>
                    <a:cubicBezTo>
                      <a:pt x="124" y="16"/>
                      <a:pt x="124" y="23"/>
                      <a:pt x="118" y="24"/>
                    </a:cubicBezTo>
                    <a:cubicBezTo>
                      <a:pt x="113" y="25"/>
                      <a:pt x="110" y="18"/>
                      <a:pt x="105" y="13"/>
                    </a:cubicBezTo>
                    <a:cubicBezTo>
                      <a:pt x="101" y="9"/>
                      <a:pt x="104" y="0"/>
                      <a:pt x="97" y="1"/>
                    </a:cubicBezTo>
                    <a:cubicBezTo>
                      <a:pt x="91" y="2"/>
                      <a:pt x="77" y="13"/>
                      <a:pt x="85" y="14"/>
                    </a:cubicBezTo>
                    <a:cubicBezTo>
                      <a:pt x="94" y="15"/>
                      <a:pt x="91" y="19"/>
                      <a:pt x="86" y="21"/>
                    </a:cubicBezTo>
                    <a:cubicBezTo>
                      <a:pt x="82" y="23"/>
                      <a:pt x="97" y="27"/>
                      <a:pt x="95" y="30"/>
                    </a:cubicBezTo>
                    <a:cubicBezTo>
                      <a:pt x="93" y="33"/>
                      <a:pt x="70" y="30"/>
                      <a:pt x="69" y="25"/>
                    </a:cubicBezTo>
                    <a:cubicBezTo>
                      <a:pt x="68" y="20"/>
                      <a:pt x="50" y="11"/>
                      <a:pt x="42" y="13"/>
                    </a:cubicBezTo>
                    <a:cubicBezTo>
                      <a:pt x="35" y="15"/>
                      <a:pt x="38" y="7"/>
                      <a:pt x="30" y="7"/>
                    </a:cubicBezTo>
                    <a:cubicBezTo>
                      <a:pt x="23" y="6"/>
                      <a:pt x="25" y="13"/>
                      <a:pt x="18" y="1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44" name="Freeform 2201">
                <a:extLst>
                  <a:ext uri="{FF2B5EF4-FFF2-40B4-BE49-F238E27FC236}">
                    <a16:creationId xmlns:a16="http://schemas.microsoft.com/office/drawing/2014/main" id="{991A45D0-0029-4010-B399-48670B3A19B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635593" y="2912547"/>
                <a:ext cx="50177" cy="55753"/>
              </a:xfrm>
              <a:custGeom>
                <a:avLst/>
                <a:gdLst>
                  <a:gd name="T0" fmla="*/ 9 w 29"/>
                  <a:gd name="T1" fmla="*/ 4 h 32"/>
                  <a:gd name="T2" fmla="*/ 26 w 29"/>
                  <a:gd name="T3" fmla="*/ 29 h 32"/>
                  <a:gd name="T4" fmla="*/ 21 w 29"/>
                  <a:gd name="T5" fmla="*/ 12 h 32"/>
                  <a:gd name="T6" fmla="*/ 9 w 29"/>
                  <a:gd name="T7" fmla="*/ 4 h 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9" h="32">
                    <a:moveTo>
                      <a:pt x="9" y="4"/>
                    </a:moveTo>
                    <a:cubicBezTo>
                      <a:pt x="0" y="9"/>
                      <a:pt x="22" y="32"/>
                      <a:pt x="26" y="29"/>
                    </a:cubicBezTo>
                    <a:cubicBezTo>
                      <a:pt x="29" y="27"/>
                      <a:pt x="21" y="18"/>
                      <a:pt x="21" y="12"/>
                    </a:cubicBezTo>
                    <a:cubicBezTo>
                      <a:pt x="21" y="6"/>
                      <a:pt x="18" y="0"/>
                      <a:pt x="9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45" name="Freeform 2202">
                <a:extLst>
                  <a:ext uri="{FF2B5EF4-FFF2-40B4-BE49-F238E27FC236}">
                    <a16:creationId xmlns:a16="http://schemas.microsoft.com/office/drawing/2014/main" id="{8FEFE413-32CB-4A99-ACFC-04C56717AF8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27531" y="3020456"/>
                <a:ext cx="57610" cy="32373"/>
              </a:xfrm>
              <a:custGeom>
                <a:avLst/>
                <a:gdLst>
                  <a:gd name="T0" fmla="*/ 1 w 33"/>
                  <a:gd name="T1" fmla="*/ 3 h 19"/>
                  <a:gd name="T2" fmla="*/ 32 w 33"/>
                  <a:gd name="T3" fmla="*/ 14 h 19"/>
                  <a:gd name="T4" fmla="*/ 1 w 33"/>
                  <a:gd name="T5" fmla="*/ 3 h 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3" h="19">
                    <a:moveTo>
                      <a:pt x="1" y="3"/>
                    </a:moveTo>
                    <a:cubicBezTo>
                      <a:pt x="2" y="7"/>
                      <a:pt x="31" y="19"/>
                      <a:pt x="32" y="14"/>
                    </a:cubicBezTo>
                    <a:cubicBezTo>
                      <a:pt x="33" y="8"/>
                      <a:pt x="0" y="0"/>
                      <a:pt x="1" y="3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46" name="Freeform 2203">
                <a:extLst>
                  <a:ext uri="{FF2B5EF4-FFF2-40B4-BE49-F238E27FC236}">
                    <a16:creationId xmlns:a16="http://schemas.microsoft.com/office/drawing/2014/main" id="{9FCDCB03-71EC-435B-8D47-9AF09DA84FA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786123" y="2257898"/>
                <a:ext cx="223007" cy="136685"/>
              </a:xfrm>
              <a:custGeom>
                <a:avLst/>
                <a:gdLst>
                  <a:gd name="T0" fmla="*/ 21 w 126"/>
                  <a:gd name="T1" fmla="*/ 62 h 80"/>
                  <a:gd name="T2" fmla="*/ 37 w 126"/>
                  <a:gd name="T3" fmla="*/ 80 h 80"/>
                  <a:gd name="T4" fmla="*/ 44 w 126"/>
                  <a:gd name="T5" fmla="*/ 75 h 80"/>
                  <a:gd name="T6" fmla="*/ 55 w 126"/>
                  <a:gd name="T7" fmla="*/ 72 h 80"/>
                  <a:gd name="T8" fmla="*/ 66 w 126"/>
                  <a:gd name="T9" fmla="*/ 64 h 80"/>
                  <a:gd name="T10" fmla="*/ 77 w 126"/>
                  <a:gd name="T11" fmla="*/ 53 h 80"/>
                  <a:gd name="T12" fmla="*/ 86 w 126"/>
                  <a:gd name="T13" fmla="*/ 42 h 80"/>
                  <a:gd name="T14" fmla="*/ 122 w 126"/>
                  <a:gd name="T15" fmla="*/ 27 h 80"/>
                  <a:gd name="T16" fmla="*/ 108 w 126"/>
                  <a:gd name="T17" fmla="*/ 14 h 80"/>
                  <a:gd name="T18" fmla="*/ 85 w 126"/>
                  <a:gd name="T19" fmla="*/ 12 h 80"/>
                  <a:gd name="T20" fmla="*/ 78 w 126"/>
                  <a:gd name="T21" fmla="*/ 9 h 80"/>
                  <a:gd name="T22" fmla="*/ 55 w 126"/>
                  <a:gd name="T23" fmla="*/ 3 h 80"/>
                  <a:gd name="T24" fmla="*/ 20 w 126"/>
                  <a:gd name="T25" fmla="*/ 8 h 80"/>
                  <a:gd name="T26" fmla="*/ 25 w 126"/>
                  <a:gd name="T27" fmla="*/ 19 h 80"/>
                  <a:gd name="T28" fmla="*/ 17 w 126"/>
                  <a:gd name="T29" fmla="*/ 36 h 80"/>
                  <a:gd name="T30" fmla="*/ 7 w 126"/>
                  <a:gd name="T31" fmla="*/ 53 h 80"/>
                  <a:gd name="T32" fmla="*/ 21 w 126"/>
                  <a:gd name="T33" fmla="*/ 62 h 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26" h="80">
                    <a:moveTo>
                      <a:pt x="21" y="62"/>
                    </a:moveTo>
                    <a:cubicBezTo>
                      <a:pt x="30" y="64"/>
                      <a:pt x="31" y="80"/>
                      <a:pt x="37" y="80"/>
                    </a:cubicBezTo>
                    <a:cubicBezTo>
                      <a:pt x="41" y="80"/>
                      <a:pt x="38" y="75"/>
                      <a:pt x="44" y="75"/>
                    </a:cubicBezTo>
                    <a:cubicBezTo>
                      <a:pt x="51" y="75"/>
                      <a:pt x="49" y="72"/>
                      <a:pt x="55" y="72"/>
                    </a:cubicBezTo>
                    <a:cubicBezTo>
                      <a:pt x="61" y="73"/>
                      <a:pt x="66" y="71"/>
                      <a:pt x="66" y="64"/>
                    </a:cubicBezTo>
                    <a:cubicBezTo>
                      <a:pt x="66" y="57"/>
                      <a:pt x="71" y="54"/>
                      <a:pt x="77" y="53"/>
                    </a:cubicBezTo>
                    <a:cubicBezTo>
                      <a:pt x="83" y="51"/>
                      <a:pt x="77" y="44"/>
                      <a:pt x="86" y="42"/>
                    </a:cubicBezTo>
                    <a:cubicBezTo>
                      <a:pt x="94" y="40"/>
                      <a:pt x="118" y="30"/>
                      <a:pt x="122" y="27"/>
                    </a:cubicBezTo>
                    <a:cubicBezTo>
                      <a:pt x="126" y="24"/>
                      <a:pt x="117" y="20"/>
                      <a:pt x="108" y="14"/>
                    </a:cubicBezTo>
                    <a:cubicBezTo>
                      <a:pt x="99" y="9"/>
                      <a:pt x="92" y="7"/>
                      <a:pt x="85" y="12"/>
                    </a:cubicBezTo>
                    <a:cubicBezTo>
                      <a:pt x="78" y="16"/>
                      <a:pt x="83" y="7"/>
                      <a:pt x="78" y="9"/>
                    </a:cubicBezTo>
                    <a:cubicBezTo>
                      <a:pt x="72" y="12"/>
                      <a:pt x="57" y="5"/>
                      <a:pt x="55" y="3"/>
                    </a:cubicBezTo>
                    <a:cubicBezTo>
                      <a:pt x="53" y="0"/>
                      <a:pt x="26" y="8"/>
                      <a:pt x="20" y="8"/>
                    </a:cubicBezTo>
                    <a:cubicBezTo>
                      <a:pt x="13" y="8"/>
                      <a:pt x="20" y="15"/>
                      <a:pt x="25" y="19"/>
                    </a:cubicBezTo>
                    <a:cubicBezTo>
                      <a:pt x="29" y="22"/>
                      <a:pt x="14" y="33"/>
                      <a:pt x="17" y="36"/>
                    </a:cubicBezTo>
                    <a:cubicBezTo>
                      <a:pt x="20" y="38"/>
                      <a:pt x="14" y="45"/>
                      <a:pt x="7" y="53"/>
                    </a:cubicBezTo>
                    <a:cubicBezTo>
                      <a:pt x="0" y="61"/>
                      <a:pt x="12" y="60"/>
                      <a:pt x="21" y="62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47" name="Freeform 2204">
                <a:extLst>
                  <a:ext uri="{FF2B5EF4-FFF2-40B4-BE49-F238E27FC236}">
                    <a16:creationId xmlns:a16="http://schemas.microsoft.com/office/drawing/2014/main" id="{52327551-E937-4E43-B6F7-6395D9F5FB2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05322" y="2286673"/>
                <a:ext cx="596545" cy="413652"/>
              </a:xfrm>
              <a:custGeom>
                <a:avLst/>
                <a:gdLst>
                  <a:gd name="T0" fmla="*/ 215 w 336"/>
                  <a:gd name="T1" fmla="*/ 54 h 241"/>
                  <a:gd name="T2" fmla="*/ 185 w 336"/>
                  <a:gd name="T3" fmla="*/ 44 h 241"/>
                  <a:gd name="T4" fmla="*/ 147 w 336"/>
                  <a:gd name="T5" fmla="*/ 27 h 241"/>
                  <a:gd name="T6" fmla="*/ 127 w 336"/>
                  <a:gd name="T7" fmla="*/ 34 h 241"/>
                  <a:gd name="T8" fmla="*/ 109 w 336"/>
                  <a:gd name="T9" fmla="*/ 21 h 241"/>
                  <a:gd name="T10" fmla="*/ 79 w 336"/>
                  <a:gd name="T11" fmla="*/ 7 h 241"/>
                  <a:gd name="T12" fmla="*/ 59 w 336"/>
                  <a:gd name="T13" fmla="*/ 33 h 241"/>
                  <a:gd name="T14" fmla="*/ 65 w 336"/>
                  <a:gd name="T15" fmla="*/ 52 h 241"/>
                  <a:gd name="T16" fmla="*/ 43 w 336"/>
                  <a:gd name="T17" fmla="*/ 30 h 241"/>
                  <a:gd name="T18" fmla="*/ 61 w 336"/>
                  <a:gd name="T19" fmla="*/ 4 h 241"/>
                  <a:gd name="T20" fmla="*/ 6 w 336"/>
                  <a:gd name="T21" fmla="*/ 54 h 241"/>
                  <a:gd name="T22" fmla="*/ 27 w 336"/>
                  <a:gd name="T23" fmla="*/ 64 h 241"/>
                  <a:gd name="T24" fmla="*/ 32 w 336"/>
                  <a:gd name="T25" fmla="*/ 76 h 241"/>
                  <a:gd name="T26" fmla="*/ 66 w 336"/>
                  <a:gd name="T27" fmla="*/ 82 h 241"/>
                  <a:gd name="T28" fmla="*/ 103 w 336"/>
                  <a:gd name="T29" fmla="*/ 82 h 241"/>
                  <a:gd name="T30" fmla="*/ 127 w 336"/>
                  <a:gd name="T31" fmla="*/ 78 h 241"/>
                  <a:gd name="T32" fmla="*/ 143 w 336"/>
                  <a:gd name="T33" fmla="*/ 81 h 241"/>
                  <a:gd name="T34" fmla="*/ 166 w 336"/>
                  <a:gd name="T35" fmla="*/ 98 h 241"/>
                  <a:gd name="T36" fmla="*/ 172 w 336"/>
                  <a:gd name="T37" fmla="*/ 103 h 241"/>
                  <a:gd name="T38" fmla="*/ 200 w 336"/>
                  <a:gd name="T39" fmla="*/ 125 h 241"/>
                  <a:gd name="T40" fmla="*/ 218 w 336"/>
                  <a:gd name="T41" fmla="*/ 143 h 241"/>
                  <a:gd name="T42" fmla="*/ 219 w 336"/>
                  <a:gd name="T43" fmla="*/ 159 h 241"/>
                  <a:gd name="T44" fmla="*/ 188 w 336"/>
                  <a:gd name="T45" fmla="*/ 168 h 241"/>
                  <a:gd name="T46" fmla="*/ 146 w 336"/>
                  <a:gd name="T47" fmla="*/ 176 h 241"/>
                  <a:gd name="T48" fmla="*/ 165 w 336"/>
                  <a:gd name="T49" fmla="*/ 191 h 241"/>
                  <a:gd name="T50" fmla="*/ 193 w 336"/>
                  <a:gd name="T51" fmla="*/ 188 h 241"/>
                  <a:gd name="T52" fmla="*/ 212 w 336"/>
                  <a:gd name="T53" fmla="*/ 214 h 241"/>
                  <a:gd name="T54" fmla="*/ 274 w 336"/>
                  <a:gd name="T55" fmla="*/ 236 h 241"/>
                  <a:gd name="T56" fmla="*/ 262 w 336"/>
                  <a:gd name="T57" fmla="*/ 209 h 241"/>
                  <a:gd name="T58" fmla="*/ 286 w 336"/>
                  <a:gd name="T59" fmla="*/ 198 h 241"/>
                  <a:gd name="T60" fmla="*/ 256 w 336"/>
                  <a:gd name="T61" fmla="*/ 166 h 241"/>
                  <a:gd name="T62" fmla="*/ 275 w 336"/>
                  <a:gd name="T63" fmla="*/ 159 h 241"/>
                  <a:gd name="T64" fmla="*/ 304 w 336"/>
                  <a:gd name="T65" fmla="*/ 172 h 241"/>
                  <a:gd name="T66" fmla="*/ 330 w 336"/>
                  <a:gd name="T67" fmla="*/ 151 h 241"/>
                  <a:gd name="T68" fmla="*/ 307 w 336"/>
                  <a:gd name="T69" fmla="*/ 134 h 241"/>
                  <a:gd name="T70" fmla="*/ 267 w 336"/>
                  <a:gd name="T71" fmla="*/ 117 h 241"/>
                  <a:gd name="T72" fmla="*/ 268 w 336"/>
                  <a:gd name="T73" fmla="*/ 101 h 241"/>
                  <a:gd name="T74" fmla="*/ 261 w 336"/>
                  <a:gd name="T75" fmla="*/ 89 h 241"/>
                  <a:gd name="T76" fmla="*/ 247 w 336"/>
                  <a:gd name="T77" fmla="*/ 84 h 241"/>
                  <a:gd name="T78" fmla="*/ 232 w 336"/>
                  <a:gd name="T79" fmla="*/ 69 h 241"/>
                  <a:gd name="T80" fmla="*/ 209 w 336"/>
                  <a:gd name="T81" fmla="*/ 67 h 2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336" h="241">
                    <a:moveTo>
                      <a:pt x="205" y="63"/>
                    </a:moveTo>
                    <a:cubicBezTo>
                      <a:pt x="210" y="63"/>
                      <a:pt x="216" y="59"/>
                      <a:pt x="215" y="54"/>
                    </a:cubicBezTo>
                    <a:cubicBezTo>
                      <a:pt x="213" y="50"/>
                      <a:pt x="200" y="49"/>
                      <a:pt x="198" y="55"/>
                    </a:cubicBezTo>
                    <a:cubicBezTo>
                      <a:pt x="195" y="60"/>
                      <a:pt x="185" y="49"/>
                      <a:pt x="185" y="44"/>
                    </a:cubicBezTo>
                    <a:cubicBezTo>
                      <a:pt x="185" y="40"/>
                      <a:pt x="169" y="44"/>
                      <a:pt x="171" y="36"/>
                    </a:cubicBezTo>
                    <a:cubicBezTo>
                      <a:pt x="173" y="29"/>
                      <a:pt x="152" y="27"/>
                      <a:pt x="147" y="27"/>
                    </a:cubicBezTo>
                    <a:cubicBezTo>
                      <a:pt x="141" y="27"/>
                      <a:pt x="133" y="31"/>
                      <a:pt x="134" y="36"/>
                    </a:cubicBezTo>
                    <a:cubicBezTo>
                      <a:pt x="135" y="41"/>
                      <a:pt x="128" y="39"/>
                      <a:pt x="127" y="34"/>
                    </a:cubicBezTo>
                    <a:cubicBezTo>
                      <a:pt x="126" y="28"/>
                      <a:pt x="113" y="40"/>
                      <a:pt x="109" y="40"/>
                    </a:cubicBezTo>
                    <a:cubicBezTo>
                      <a:pt x="105" y="40"/>
                      <a:pt x="111" y="25"/>
                      <a:pt x="109" y="21"/>
                    </a:cubicBezTo>
                    <a:cubicBezTo>
                      <a:pt x="107" y="16"/>
                      <a:pt x="104" y="15"/>
                      <a:pt x="101" y="7"/>
                    </a:cubicBezTo>
                    <a:cubicBezTo>
                      <a:pt x="98" y="0"/>
                      <a:pt x="83" y="3"/>
                      <a:pt x="79" y="7"/>
                    </a:cubicBezTo>
                    <a:cubicBezTo>
                      <a:pt x="75" y="12"/>
                      <a:pt x="62" y="10"/>
                      <a:pt x="55" y="17"/>
                    </a:cubicBezTo>
                    <a:cubicBezTo>
                      <a:pt x="48" y="24"/>
                      <a:pt x="56" y="31"/>
                      <a:pt x="59" y="33"/>
                    </a:cubicBezTo>
                    <a:cubicBezTo>
                      <a:pt x="62" y="36"/>
                      <a:pt x="48" y="40"/>
                      <a:pt x="53" y="44"/>
                    </a:cubicBezTo>
                    <a:cubicBezTo>
                      <a:pt x="57" y="48"/>
                      <a:pt x="64" y="46"/>
                      <a:pt x="65" y="52"/>
                    </a:cubicBezTo>
                    <a:cubicBezTo>
                      <a:pt x="65" y="59"/>
                      <a:pt x="48" y="50"/>
                      <a:pt x="46" y="45"/>
                    </a:cubicBezTo>
                    <a:cubicBezTo>
                      <a:pt x="43" y="39"/>
                      <a:pt x="47" y="34"/>
                      <a:pt x="43" y="30"/>
                    </a:cubicBezTo>
                    <a:cubicBezTo>
                      <a:pt x="40" y="26"/>
                      <a:pt x="43" y="21"/>
                      <a:pt x="49" y="14"/>
                    </a:cubicBezTo>
                    <a:cubicBezTo>
                      <a:pt x="56" y="7"/>
                      <a:pt x="61" y="8"/>
                      <a:pt x="61" y="4"/>
                    </a:cubicBezTo>
                    <a:cubicBezTo>
                      <a:pt x="61" y="0"/>
                      <a:pt x="33" y="0"/>
                      <a:pt x="16" y="15"/>
                    </a:cubicBezTo>
                    <a:cubicBezTo>
                      <a:pt x="0" y="30"/>
                      <a:pt x="5" y="50"/>
                      <a:pt x="6" y="54"/>
                    </a:cubicBezTo>
                    <a:cubicBezTo>
                      <a:pt x="7" y="58"/>
                      <a:pt x="21" y="56"/>
                      <a:pt x="30" y="59"/>
                    </a:cubicBezTo>
                    <a:cubicBezTo>
                      <a:pt x="38" y="61"/>
                      <a:pt x="34" y="65"/>
                      <a:pt x="27" y="64"/>
                    </a:cubicBezTo>
                    <a:cubicBezTo>
                      <a:pt x="21" y="63"/>
                      <a:pt x="10" y="61"/>
                      <a:pt x="10" y="65"/>
                    </a:cubicBezTo>
                    <a:cubicBezTo>
                      <a:pt x="11" y="70"/>
                      <a:pt x="24" y="78"/>
                      <a:pt x="32" y="76"/>
                    </a:cubicBezTo>
                    <a:cubicBezTo>
                      <a:pt x="40" y="74"/>
                      <a:pt x="40" y="74"/>
                      <a:pt x="44" y="79"/>
                    </a:cubicBezTo>
                    <a:cubicBezTo>
                      <a:pt x="47" y="83"/>
                      <a:pt x="57" y="82"/>
                      <a:pt x="66" y="82"/>
                    </a:cubicBezTo>
                    <a:cubicBezTo>
                      <a:pt x="76" y="83"/>
                      <a:pt x="87" y="86"/>
                      <a:pt x="91" y="87"/>
                    </a:cubicBezTo>
                    <a:cubicBezTo>
                      <a:pt x="96" y="87"/>
                      <a:pt x="101" y="84"/>
                      <a:pt x="103" y="82"/>
                    </a:cubicBezTo>
                    <a:cubicBezTo>
                      <a:pt x="104" y="79"/>
                      <a:pt x="123" y="86"/>
                      <a:pt x="128" y="85"/>
                    </a:cubicBezTo>
                    <a:cubicBezTo>
                      <a:pt x="134" y="85"/>
                      <a:pt x="130" y="80"/>
                      <a:pt x="127" y="78"/>
                    </a:cubicBezTo>
                    <a:cubicBezTo>
                      <a:pt x="123" y="77"/>
                      <a:pt x="125" y="70"/>
                      <a:pt x="129" y="73"/>
                    </a:cubicBezTo>
                    <a:cubicBezTo>
                      <a:pt x="134" y="75"/>
                      <a:pt x="141" y="77"/>
                      <a:pt x="143" y="81"/>
                    </a:cubicBezTo>
                    <a:cubicBezTo>
                      <a:pt x="144" y="85"/>
                      <a:pt x="148" y="83"/>
                      <a:pt x="149" y="87"/>
                    </a:cubicBezTo>
                    <a:cubicBezTo>
                      <a:pt x="149" y="90"/>
                      <a:pt x="165" y="94"/>
                      <a:pt x="166" y="98"/>
                    </a:cubicBezTo>
                    <a:cubicBezTo>
                      <a:pt x="166" y="102"/>
                      <a:pt x="150" y="104"/>
                      <a:pt x="155" y="108"/>
                    </a:cubicBezTo>
                    <a:cubicBezTo>
                      <a:pt x="159" y="111"/>
                      <a:pt x="166" y="103"/>
                      <a:pt x="172" y="103"/>
                    </a:cubicBezTo>
                    <a:cubicBezTo>
                      <a:pt x="178" y="102"/>
                      <a:pt x="178" y="116"/>
                      <a:pt x="183" y="114"/>
                    </a:cubicBezTo>
                    <a:cubicBezTo>
                      <a:pt x="189" y="111"/>
                      <a:pt x="194" y="116"/>
                      <a:pt x="200" y="125"/>
                    </a:cubicBezTo>
                    <a:cubicBezTo>
                      <a:pt x="206" y="133"/>
                      <a:pt x="199" y="141"/>
                      <a:pt x="200" y="144"/>
                    </a:cubicBezTo>
                    <a:cubicBezTo>
                      <a:pt x="200" y="147"/>
                      <a:pt x="212" y="146"/>
                      <a:pt x="218" y="143"/>
                    </a:cubicBezTo>
                    <a:cubicBezTo>
                      <a:pt x="225" y="139"/>
                      <a:pt x="231" y="147"/>
                      <a:pt x="236" y="151"/>
                    </a:cubicBezTo>
                    <a:cubicBezTo>
                      <a:pt x="241" y="156"/>
                      <a:pt x="217" y="163"/>
                      <a:pt x="219" y="159"/>
                    </a:cubicBezTo>
                    <a:cubicBezTo>
                      <a:pt x="221" y="155"/>
                      <a:pt x="205" y="143"/>
                      <a:pt x="191" y="149"/>
                    </a:cubicBezTo>
                    <a:cubicBezTo>
                      <a:pt x="176" y="154"/>
                      <a:pt x="186" y="163"/>
                      <a:pt x="188" y="168"/>
                    </a:cubicBezTo>
                    <a:cubicBezTo>
                      <a:pt x="189" y="173"/>
                      <a:pt x="175" y="178"/>
                      <a:pt x="161" y="173"/>
                    </a:cubicBezTo>
                    <a:cubicBezTo>
                      <a:pt x="148" y="169"/>
                      <a:pt x="152" y="176"/>
                      <a:pt x="146" y="176"/>
                    </a:cubicBezTo>
                    <a:cubicBezTo>
                      <a:pt x="141" y="176"/>
                      <a:pt x="135" y="185"/>
                      <a:pt x="140" y="190"/>
                    </a:cubicBezTo>
                    <a:cubicBezTo>
                      <a:pt x="145" y="196"/>
                      <a:pt x="156" y="191"/>
                      <a:pt x="165" y="191"/>
                    </a:cubicBezTo>
                    <a:cubicBezTo>
                      <a:pt x="174" y="192"/>
                      <a:pt x="175" y="194"/>
                      <a:pt x="176" y="189"/>
                    </a:cubicBezTo>
                    <a:cubicBezTo>
                      <a:pt x="177" y="184"/>
                      <a:pt x="186" y="187"/>
                      <a:pt x="193" y="188"/>
                    </a:cubicBezTo>
                    <a:cubicBezTo>
                      <a:pt x="199" y="190"/>
                      <a:pt x="198" y="199"/>
                      <a:pt x="206" y="200"/>
                    </a:cubicBezTo>
                    <a:cubicBezTo>
                      <a:pt x="214" y="201"/>
                      <a:pt x="207" y="209"/>
                      <a:pt x="212" y="214"/>
                    </a:cubicBezTo>
                    <a:cubicBezTo>
                      <a:pt x="217" y="220"/>
                      <a:pt x="233" y="217"/>
                      <a:pt x="239" y="223"/>
                    </a:cubicBezTo>
                    <a:cubicBezTo>
                      <a:pt x="245" y="229"/>
                      <a:pt x="271" y="241"/>
                      <a:pt x="274" y="236"/>
                    </a:cubicBezTo>
                    <a:cubicBezTo>
                      <a:pt x="278" y="231"/>
                      <a:pt x="252" y="208"/>
                      <a:pt x="245" y="206"/>
                    </a:cubicBezTo>
                    <a:cubicBezTo>
                      <a:pt x="237" y="204"/>
                      <a:pt x="252" y="202"/>
                      <a:pt x="262" y="209"/>
                    </a:cubicBezTo>
                    <a:cubicBezTo>
                      <a:pt x="271" y="217"/>
                      <a:pt x="285" y="220"/>
                      <a:pt x="292" y="211"/>
                    </a:cubicBezTo>
                    <a:cubicBezTo>
                      <a:pt x="299" y="202"/>
                      <a:pt x="286" y="205"/>
                      <a:pt x="286" y="198"/>
                    </a:cubicBezTo>
                    <a:cubicBezTo>
                      <a:pt x="286" y="192"/>
                      <a:pt x="282" y="183"/>
                      <a:pt x="275" y="183"/>
                    </a:cubicBezTo>
                    <a:cubicBezTo>
                      <a:pt x="268" y="183"/>
                      <a:pt x="250" y="169"/>
                      <a:pt x="256" y="166"/>
                    </a:cubicBezTo>
                    <a:cubicBezTo>
                      <a:pt x="263" y="163"/>
                      <a:pt x="254" y="159"/>
                      <a:pt x="259" y="153"/>
                    </a:cubicBezTo>
                    <a:cubicBezTo>
                      <a:pt x="264" y="148"/>
                      <a:pt x="269" y="158"/>
                      <a:pt x="275" y="159"/>
                    </a:cubicBezTo>
                    <a:cubicBezTo>
                      <a:pt x="281" y="159"/>
                      <a:pt x="282" y="167"/>
                      <a:pt x="292" y="175"/>
                    </a:cubicBezTo>
                    <a:cubicBezTo>
                      <a:pt x="301" y="183"/>
                      <a:pt x="302" y="177"/>
                      <a:pt x="304" y="172"/>
                    </a:cubicBezTo>
                    <a:cubicBezTo>
                      <a:pt x="305" y="166"/>
                      <a:pt x="316" y="171"/>
                      <a:pt x="315" y="165"/>
                    </a:cubicBezTo>
                    <a:cubicBezTo>
                      <a:pt x="315" y="160"/>
                      <a:pt x="324" y="153"/>
                      <a:pt x="330" y="151"/>
                    </a:cubicBezTo>
                    <a:cubicBezTo>
                      <a:pt x="336" y="148"/>
                      <a:pt x="325" y="142"/>
                      <a:pt x="317" y="143"/>
                    </a:cubicBezTo>
                    <a:cubicBezTo>
                      <a:pt x="309" y="143"/>
                      <a:pt x="307" y="138"/>
                      <a:pt x="307" y="134"/>
                    </a:cubicBezTo>
                    <a:cubicBezTo>
                      <a:pt x="307" y="131"/>
                      <a:pt x="292" y="122"/>
                      <a:pt x="287" y="124"/>
                    </a:cubicBezTo>
                    <a:cubicBezTo>
                      <a:pt x="282" y="125"/>
                      <a:pt x="274" y="117"/>
                      <a:pt x="267" y="117"/>
                    </a:cubicBezTo>
                    <a:cubicBezTo>
                      <a:pt x="261" y="116"/>
                      <a:pt x="251" y="111"/>
                      <a:pt x="252" y="104"/>
                    </a:cubicBezTo>
                    <a:cubicBezTo>
                      <a:pt x="253" y="97"/>
                      <a:pt x="265" y="106"/>
                      <a:pt x="268" y="101"/>
                    </a:cubicBezTo>
                    <a:cubicBezTo>
                      <a:pt x="270" y="95"/>
                      <a:pt x="255" y="98"/>
                      <a:pt x="255" y="94"/>
                    </a:cubicBezTo>
                    <a:cubicBezTo>
                      <a:pt x="254" y="90"/>
                      <a:pt x="258" y="92"/>
                      <a:pt x="261" y="89"/>
                    </a:cubicBezTo>
                    <a:cubicBezTo>
                      <a:pt x="264" y="87"/>
                      <a:pt x="259" y="82"/>
                      <a:pt x="255" y="80"/>
                    </a:cubicBezTo>
                    <a:cubicBezTo>
                      <a:pt x="252" y="78"/>
                      <a:pt x="251" y="84"/>
                      <a:pt x="247" y="84"/>
                    </a:cubicBezTo>
                    <a:cubicBezTo>
                      <a:pt x="244" y="84"/>
                      <a:pt x="247" y="78"/>
                      <a:pt x="249" y="75"/>
                    </a:cubicBezTo>
                    <a:cubicBezTo>
                      <a:pt x="252" y="71"/>
                      <a:pt x="238" y="67"/>
                      <a:pt x="232" y="69"/>
                    </a:cubicBezTo>
                    <a:cubicBezTo>
                      <a:pt x="226" y="71"/>
                      <a:pt x="224" y="68"/>
                      <a:pt x="224" y="64"/>
                    </a:cubicBezTo>
                    <a:cubicBezTo>
                      <a:pt x="224" y="60"/>
                      <a:pt x="213" y="64"/>
                      <a:pt x="209" y="67"/>
                    </a:cubicBezTo>
                    <a:cubicBezTo>
                      <a:pt x="205" y="70"/>
                      <a:pt x="200" y="64"/>
                      <a:pt x="205" y="63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48" name="Freeform 2205">
                <a:extLst>
                  <a:ext uri="{FF2B5EF4-FFF2-40B4-BE49-F238E27FC236}">
                    <a16:creationId xmlns:a16="http://schemas.microsoft.com/office/drawing/2014/main" id="{F7C491A1-FBEC-4255-B27A-48C5EEDC189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26026" y="2980889"/>
                <a:ext cx="143096" cy="124096"/>
              </a:xfrm>
              <a:custGeom>
                <a:avLst/>
                <a:gdLst>
                  <a:gd name="T0" fmla="*/ 44 w 81"/>
                  <a:gd name="T1" fmla="*/ 5 h 72"/>
                  <a:gd name="T2" fmla="*/ 39 w 81"/>
                  <a:gd name="T3" fmla="*/ 2 h 72"/>
                  <a:gd name="T4" fmla="*/ 21 w 81"/>
                  <a:gd name="T5" fmla="*/ 27 h 72"/>
                  <a:gd name="T6" fmla="*/ 16 w 81"/>
                  <a:gd name="T7" fmla="*/ 38 h 72"/>
                  <a:gd name="T8" fmla="*/ 9 w 81"/>
                  <a:gd name="T9" fmla="*/ 44 h 72"/>
                  <a:gd name="T10" fmla="*/ 6 w 81"/>
                  <a:gd name="T11" fmla="*/ 58 h 72"/>
                  <a:gd name="T12" fmla="*/ 23 w 81"/>
                  <a:gd name="T13" fmla="*/ 58 h 72"/>
                  <a:gd name="T14" fmla="*/ 39 w 81"/>
                  <a:gd name="T15" fmla="*/ 55 h 72"/>
                  <a:gd name="T16" fmla="*/ 50 w 81"/>
                  <a:gd name="T17" fmla="*/ 58 h 72"/>
                  <a:gd name="T18" fmla="*/ 47 w 81"/>
                  <a:gd name="T19" fmla="*/ 66 h 72"/>
                  <a:gd name="T20" fmla="*/ 57 w 81"/>
                  <a:gd name="T21" fmla="*/ 62 h 72"/>
                  <a:gd name="T22" fmla="*/ 64 w 81"/>
                  <a:gd name="T23" fmla="*/ 65 h 72"/>
                  <a:gd name="T24" fmla="*/ 78 w 81"/>
                  <a:gd name="T25" fmla="*/ 66 h 72"/>
                  <a:gd name="T26" fmla="*/ 73 w 81"/>
                  <a:gd name="T27" fmla="*/ 56 h 72"/>
                  <a:gd name="T28" fmla="*/ 72 w 81"/>
                  <a:gd name="T29" fmla="*/ 50 h 72"/>
                  <a:gd name="T30" fmla="*/ 67 w 81"/>
                  <a:gd name="T31" fmla="*/ 48 h 72"/>
                  <a:gd name="T32" fmla="*/ 68 w 81"/>
                  <a:gd name="T33" fmla="*/ 37 h 72"/>
                  <a:gd name="T34" fmla="*/ 59 w 81"/>
                  <a:gd name="T35" fmla="*/ 34 h 72"/>
                  <a:gd name="T36" fmla="*/ 49 w 81"/>
                  <a:gd name="T37" fmla="*/ 32 h 72"/>
                  <a:gd name="T38" fmla="*/ 44 w 81"/>
                  <a:gd name="T39" fmla="*/ 26 h 72"/>
                  <a:gd name="T40" fmla="*/ 35 w 81"/>
                  <a:gd name="T41" fmla="*/ 26 h 72"/>
                  <a:gd name="T42" fmla="*/ 36 w 81"/>
                  <a:gd name="T43" fmla="*/ 18 h 72"/>
                  <a:gd name="T44" fmla="*/ 44 w 81"/>
                  <a:gd name="T45" fmla="*/ 5 h 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81" h="72">
                    <a:moveTo>
                      <a:pt x="44" y="5"/>
                    </a:moveTo>
                    <a:cubicBezTo>
                      <a:pt x="49" y="3"/>
                      <a:pt x="44" y="0"/>
                      <a:pt x="39" y="2"/>
                    </a:cubicBezTo>
                    <a:cubicBezTo>
                      <a:pt x="34" y="4"/>
                      <a:pt x="21" y="22"/>
                      <a:pt x="21" y="27"/>
                    </a:cubicBezTo>
                    <a:cubicBezTo>
                      <a:pt x="21" y="32"/>
                      <a:pt x="20" y="38"/>
                      <a:pt x="16" y="38"/>
                    </a:cubicBezTo>
                    <a:cubicBezTo>
                      <a:pt x="11" y="37"/>
                      <a:pt x="6" y="42"/>
                      <a:pt x="9" y="44"/>
                    </a:cubicBezTo>
                    <a:cubicBezTo>
                      <a:pt x="13" y="47"/>
                      <a:pt x="0" y="54"/>
                      <a:pt x="6" y="58"/>
                    </a:cubicBezTo>
                    <a:cubicBezTo>
                      <a:pt x="10" y="60"/>
                      <a:pt x="17" y="57"/>
                      <a:pt x="23" y="58"/>
                    </a:cubicBezTo>
                    <a:cubicBezTo>
                      <a:pt x="29" y="58"/>
                      <a:pt x="34" y="59"/>
                      <a:pt x="39" y="55"/>
                    </a:cubicBezTo>
                    <a:cubicBezTo>
                      <a:pt x="44" y="51"/>
                      <a:pt x="44" y="58"/>
                      <a:pt x="50" y="58"/>
                    </a:cubicBezTo>
                    <a:cubicBezTo>
                      <a:pt x="55" y="57"/>
                      <a:pt x="47" y="62"/>
                      <a:pt x="47" y="66"/>
                    </a:cubicBezTo>
                    <a:cubicBezTo>
                      <a:pt x="47" y="69"/>
                      <a:pt x="53" y="64"/>
                      <a:pt x="57" y="62"/>
                    </a:cubicBezTo>
                    <a:cubicBezTo>
                      <a:pt x="61" y="60"/>
                      <a:pt x="66" y="62"/>
                      <a:pt x="64" y="65"/>
                    </a:cubicBezTo>
                    <a:cubicBezTo>
                      <a:pt x="62" y="68"/>
                      <a:pt x="75" y="72"/>
                      <a:pt x="78" y="66"/>
                    </a:cubicBezTo>
                    <a:cubicBezTo>
                      <a:pt x="81" y="61"/>
                      <a:pt x="75" y="53"/>
                      <a:pt x="73" y="56"/>
                    </a:cubicBezTo>
                    <a:cubicBezTo>
                      <a:pt x="71" y="60"/>
                      <a:pt x="68" y="54"/>
                      <a:pt x="72" y="50"/>
                    </a:cubicBezTo>
                    <a:cubicBezTo>
                      <a:pt x="76" y="47"/>
                      <a:pt x="71" y="46"/>
                      <a:pt x="67" y="48"/>
                    </a:cubicBezTo>
                    <a:cubicBezTo>
                      <a:pt x="63" y="50"/>
                      <a:pt x="64" y="39"/>
                      <a:pt x="68" y="37"/>
                    </a:cubicBezTo>
                    <a:cubicBezTo>
                      <a:pt x="72" y="35"/>
                      <a:pt x="59" y="31"/>
                      <a:pt x="59" y="34"/>
                    </a:cubicBezTo>
                    <a:cubicBezTo>
                      <a:pt x="59" y="38"/>
                      <a:pt x="50" y="36"/>
                      <a:pt x="49" y="32"/>
                    </a:cubicBezTo>
                    <a:cubicBezTo>
                      <a:pt x="48" y="29"/>
                      <a:pt x="42" y="28"/>
                      <a:pt x="44" y="26"/>
                    </a:cubicBezTo>
                    <a:cubicBezTo>
                      <a:pt x="46" y="23"/>
                      <a:pt x="36" y="22"/>
                      <a:pt x="35" y="26"/>
                    </a:cubicBezTo>
                    <a:cubicBezTo>
                      <a:pt x="34" y="30"/>
                      <a:pt x="31" y="23"/>
                      <a:pt x="36" y="18"/>
                    </a:cubicBezTo>
                    <a:cubicBezTo>
                      <a:pt x="41" y="13"/>
                      <a:pt x="40" y="8"/>
                      <a:pt x="44" y="5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49" name="Freeform 2206">
                <a:extLst>
                  <a:ext uri="{FF2B5EF4-FFF2-40B4-BE49-F238E27FC236}">
                    <a16:creationId xmlns:a16="http://schemas.microsoft.com/office/drawing/2014/main" id="{1FF46A48-E4D8-4259-83D8-847DCB907D4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58064" y="2486305"/>
                <a:ext cx="59469" cy="44962"/>
              </a:xfrm>
              <a:custGeom>
                <a:avLst/>
                <a:gdLst>
                  <a:gd name="T0" fmla="*/ 28 w 34"/>
                  <a:gd name="T1" fmla="*/ 19 h 26"/>
                  <a:gd name="T2" fmla="*/ 29 w 34"/>
                  <a:gd name="T3" fmla="*/ 4 h 26"/>
                  <a:gd name="T4" fmla="*/ 15 w 34"/>
                  <a:gd name="T5" fmla="*/ 0 h 26"/>
                  <a:gd name="T6" fmla="*/ 5 w 34"/>
                  <a:gd name="T7" fmla="*/ 18 h 26"/>
                  <a:gd name="T8" fmla="*/ 28 w 34"/>
                  <a:gd name="T9" fmla="*/ 19 h 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4" h="26">
                    <a:moveTo>
                      <a:pt x="28" y="19"/>
                    </a:moveTo>
                    <a:cubicBezTo>
                      <a:pt x="34" y="18"/>
                      <a:pt x="33" y="9"/>
                      <a:pt x="29" y="4"/>
                    </a:cubicBezTo>
                    <a:cubicBezTo>
                      <a:pt x="27" y="0"/>
                      <a:pt x="20" y="0"/>
                      <a:pt x="15" y="0"/>
                    </a:cubicBezTo>
                    <a:cubicBezTo>
                      <a:pt x="9" y="1"/>
                      <a:pt x="0" y="9"/>
                      <a:pt x="5" y="18"/>
                    </a:cubicBezTo>
                    <a:cubicBezTo>
                      <a:pt x="10" y="26"/>
                      <a:pt x="22" y="20"/>
                      <a:pt x="28" y="19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50" name="Freeform 2207">
                <a:extLst>
                  <a:ext uri="{FF2B5EF4-FFF2-40B4-BE49-F238E27FC236}">
                    <a16:creationId xmlns:a16="http://schemas.microsoft.com/office/drawing/2014/main" id="{6467B004-1D22-44DA-A96B-518C13BCAFE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60721" y="1882014"/>
                <a:ext cx="650438" cy="318332"/>
              </a:xfrm>
              <a:custGeom>
                <a:avLst/>
                <a:gdLst>
                  <a:gd name="T0" fmla="*/ 25 w 366"/>
                  <a:gd name="T1" fmla="*/ 47 h 186"/>
                  <a:gd name="T2" fmla="*/ 26 w 366"/>
                  <a:gd name="T3" fmla="*/ 59 h 186"/>
                  <a:gd name="T4" fmla="*/ 65 w 366"/>
                  <a:gd name="T5" fmla="*/ 67 h 186"/>
                  <a:gd name="T6" fmla="*/ 101 w 366"/>
                  <a:gd name="T7" fmla="*/ 75 h 186"/>
                  <a:gd name="T8" fmla="*/ 149 w 366"/>
                  <a:gd name="T9" fmla="*/ 62 h 186"/>
                  <a:gd name="T10" fmla="*/ 112 w 366"/>
                  <a:gd name="T11" fmla="*/ 80 h 186"/>
                  <a:gd name="T12" fmla="*/ 107 w 366"/>
                  <a:gd name="T13" fmla="*/ 89 h 186"/>
                  <a:gd name="T14" fmla="*/ 72 w 366"/>
                  <a:gd name="T15" fmla="*/ 99 h 186"/>
                  <a:gd name="T16" fmla="*/ 115 w 366"/>
                  <a:gd name="T17" fmla="*/ 126 h 186"/>
                  <a:gd name="T18" fmla="*/ 55 w 366"/>
                  <a:gd name="T19" fmla="*/ 133 h 186"/>
                  <a:gd name="T20" fmla="*/ 80 w 366"/>
                  <a:gd name="T21" fmla="*/ 141 h 186"/>
                  <a:gd name="T22" fmla="*/ 78 w 366"/>
                  <a:gd name="T23" fmla="*/ 154 h 186"/>
                  <a:gd name="T24" fmla="*/ 57 w 366"/>
                  <a:gd name="T25" fmla="*/ 155 h 186"/>
                  <a:gd name="T26" fmla="*/ 33 w 366"/>
                  <a:gd name="T27" fmla="*/ 174 h 186"/>
                  <a:gd name="T28" fmla="*/ 90 w 366"/>
                  <a:gd name="T29" fmla="*/ 179 h 186"/>
                  <a:gd name="T30" fmla="*/ 130 w 366"/>
                  <a:gd name="T31" fmla="*/ 182 h 186"/>
                  <a:gd name="T32" fmla="*/ 161 w 366"/>
                  <a:gd name="T33" fmla="*/ 176 h 186"/>
                  <a:gd name="T34" fmla="*/ 152 w 366"/>
                  <a:gd name="T35" fmla="*/ 166 h 186"/>
                  <a:gd name="T36" fmla="*/ 129 w 366"/>
                  <a:gd name="T37" fmla="*/ 155 h 186"/>
                  <a:gd name="T38" fmla="*/ 161 w 366"/>
                  <a:gd name="T39" fmla="*/ 143 h 186"/>
                  <a:gd name="T40" fmla="*/ 204 w 366"/>
                  <a:gd name="T41" fmla="*/ 119 h 186"/>
                  <a:gd name="T42" fmla="*/ 200 w 366"/>
                  <a:gd name="T43" fmla="*/ 106 h 186"/>
                  <a:gd name="T44" fmla="*/ 236 w 366"/>
                  <a:gd name="T45" fmla="*/ 97 h 186"/>
                  <a:gd name="T46" fmla="*/ 281 w 366"/>
                  <a:gd name="T47" fmla="*/ 68 h 186"/>
                  <a:gd name="T48" fmla="*/ 285 w 366"/>
                  <a:gd name="T49" fmla="*/ 50 h 186"/>
                  <a:gd name="T50" fmla="*/ 346 w 366"/>
                  <a:gd name="T51" fmla="*/ 34 h 186"/>
                  <a:gd name="T52" fmla="*/ 331 w 366"/>
                  <a:gd name="T53" fmla="*/ 16 h 186"/>
                  <a:gd name="T54" fmla="*/ 293 w 366"/>
                  <a:gd name="T55" fmla="*/ 16 h 186"/>
                  <a:gd name="T56" fmla="*/ 258 w 366"/>
                  <a:gd name="T57" fmla="*/ 5 h 186"/>
                  <a:gd name="T58" fmla="*/ 218 w 366"/>
                  <a:gd name="T59" fmla="*/ 10 h 186"/>
                  <a:gd name="T60" fmla="*/ 182 w 366"/>
                  <a:gd name="T61" fmla="*/ 8 h 186"/>
                  <a:gd name="T62" fmla="*/ 144 w 366"/>
                  <a:gd name="T63" fmla="*/ 11 h 186"/>
                  <a:gd name="T64" fmla="*/ 131 w 366"/>
                  <a:gd name="T65" fmla="*/ 19 h 186"/>
                  <a:gd name="T66" fmla="*/ 99 w 366"/>
                  <a:gd name="T67" fmla="*/ 27 h 186"/>
                  <a:gd name="T68" fmla="*/ 68 w 366"/>
                  <a:gd name="T69" fmla="*/ 31 h 186"/>
                  <a:gd name="T70" fmla="*/ 43 w 366"/>
                  <a:gd name="T71" fmla="*/ 34 h 186"/>
                  <a:gd name="T72" fmla="*/ 10 w 366"/>
                  <a:gd name="T73" fmla="*/ 43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</a:cxnLst>
                <a:rect l="0" t="0" r="r" b="b"/>
                <a:pathLst>
                  <a:path w="366" h="186">
                    <a:moveTo>
                      <a:pt x="19" y="46"/>
                    </a:moveTo>
                    <a:cubicBezTo>
                      <a:pt x="26" y="41"/>
                      <a:pt x="31" y="44"/>
                      <a:pt x="25" y="47"/>
                    </a:cubicBezTo>
                    <a:cubicBezTo>
                      <a:pt x="19" y="50"/>
                      <a:pt x="21" y="52"/>
                      <a:pt x="30" y="52"/>
                    </a:cubicBezTo>
                    <a:cubicBezTo>
                      <a:pt x="38" y="51"/>
                      <a:pt x="26" y="54"/>
                      <a:pt x="26" y="59"/>
                    </a:cubicBezTo>
                    <a:cubicBezTo>
                      <a:pt x="26" y="64"/>
                      <a:pt x="36" y="61"/>
                      <a:pt x="37" y="66"/>
                    </a:cubicBezTo>
                    <a:cubicBezTo>
                      <a:pt x="37" y="71"/>
                      <a:pt x="59" y="73"/>
                      <a:pt x="65" y="67"/>
                    </a:cubicBezTo>
                    <a:cubicBezTo>
                      <a:pt x="72" y="61"/>
                      <a:pt x="69" y="69"/>
                      <a:pt x="69" y="73"/>
                    </a:cubicBezTo>
                    <a:cubicBezTo>
                      <a:pt x="68" y="77"/>
                      <a:pt x="99" y="80"/>
                      <a:pt x="101" y="75"/>
                    </a:cubicBezTo>
                    <a:cubicBezTo>
                      <a:pt x="102" y="70"/>
                      <a:pt x="107" y="72"/>
                      <a:pt x="113" y="74"/>
                    </a:cubicBezTo>
                    <a:cubicBezTo>
                      <a:pt x="119" y="75"/>
                      <a:pt x="148" y="68"/>
                      <a:pt x="149" y="62"/>
                    </a:cubicBezTo>
                    <a:cubicBezTo>
                      <a:pt x="149" y="56"/>
                      <a:pt x="158" y="65"/>
                      <a:pt x="149" y="72"/>
                    </a:cubicBezTo>
                    <a:cubicBezTo>
                      <a:pt x="139" y="78"/>
                      <a:pt x="120" y="77"/>
                      <a:pt x="112" y="80"/>
                    </a:cubicBezTo>
                    <a:cubicBezTo>
                      <a:pt x="103" y="82"/>
                      <a:pt x="117" y="88"/>
                      <a:pt x="126" y="95"/>
                    </a:cubicBezTo>
                    <a:cubicBezTo>
                      <a:pt x="134" y="101"/>
                      <a:pt x="115" y="98"/>
                      <a:pt x="107" y="89"/>
                    </a:cubicBezTo>
                    <a:cubicBezTo>
                      <a:pt x="99" y="81"/>
                      <a:pt x="81" y="81"/>
                      <a:pt x="71" y="81"/>
                    </a:cubicBezTo>
                    <a:cubicBezTo>
                      <a:pt x="62" y="82"/>
                      <a:pt x="65" y="99"/>
                      <a:pt x="72" y="99"/>
                    </a:cubicBezTo>
                    <a:cubicBezTo>
                      <a:pt x="79" y="99"/>
                      <a:pt x="86" y="102"/>
                      <a:pt x="93" y="113"/>
                    </a:cubicBezTo>
                    <a:cubicBezTo>
                      <a:pt x="100" y="124"/>
                      <a:pt x="115" y="121"/>
                      <a:pt x="115" y="126"/>
                    </a:cubicBezTo>
                    <a:cubicBezTo>
                      <a:pt x="115" y="131"/>
                      <a:pt x="95" y="122"/>
                      <a:pt x="84" y="120"/>
                    </a:cubicBezTo>
                    <a:cubicBezTo>
                      <a:pt x="73" y="118"/>
                      <a:pt x="56" y="125"/>
                      <a:pt x="55" y="133"/>
                    </a:cubicBezTo>
                    <a:cubicBezTo>
                      <a:pt x="55" y="141"/>
                      <a:pt x="71" y="140"/>
                      <a:pt x="82" y="134"/>
                    </a:cubicBezTo>
                    <a:cubicBezTo>
                      <a:pt x="93" y="127"/>
                      <a:pt x="85" y="136"/>
                      <a:pt x="80" y="141"/>
                    </a:cubicBezTo>
                    <a:cubicBezTo>
                      <a:pt x="74" y="146"/>
                      <a:pt x="93" y="150"/>
                      <a:pt x="93" y="156"/>
                    </a:cubicBezTo>
                    <a:cubicBezTo>
                      <a:pt x="93" y="162"/>
                      <a:pt x="79" y="160"/>
                      <a:pt x="78" y="154"/>
                    </a:cubicBezTo>
                    <a:cubicBezTo>
                      <a:pt x="76" y="149"/>
                      <a:pt x="71" y="143"/>
                      <a:pt x="58" y="144"/>
                    </a:cubicBezTo>
                    <a:cubicBezTo>
                      <a:pt x="45" y="145"/>
                      <a:pt x="49" y="154"/>
                      <a:pt x="57" y="155"/>
                    </a:cubicBezTo>
                    <a:cubicBezTo>
                      <a:pt x="65" y="156"/>
                      <a:pt x="65" y="162"/>
                      <a:pt x="56" y="162"/>
                    </a:cubicBezTo>
                    <a:cubicBezTo>
                      <a:pt x="47" y="162"/>
                      <a:pt x="27" y="168"/>
                      <a:pt x="33" y="174"/>
                    </a:cubicBezTo>
                    <a:cubicBezTo>
                      <a:pt x="40" y="180"/>
                      <a:pt x="66" y="174"/>
                      <a:pt x="70" y="178"/>
                    </a:cubicBezTo>
                    <a:cubicBezTo>
                      <a:pt x="75" y="182"/>
                      <a:pt x="87" y="183"/>
                      <a:pt x="90" y="179"/>
                    </a:cubicBezTo>
                    <a:cubicBezTo>
                      <a:pt x="93" y="174"/>
                      <a:pt x="103" y="176"/>
                      <a:pt x="113" y="176"/>
                    </a:cubicBezTo>
                    <a:cubicBezTo>
                      <a:pt x="123" y="176"/>
                      <a:pt x="126" y="178"/>
                      <a:pt x="130" y="182"/>
                    </a:cubicBezTo>
                    <a:cubicBezTo>
                      <a:pt x="135" y="186"/>
                      <a:pt x="143" y="184"/>
                      <a:pt x="148" y="180"/>
                    </a:cubicBezTo>
                    <a:cubicBezTo>
                      <a:pt x="154" y="176"/>
                      <a:pt x="154" y="176"/>
                      <a:pt x="161" y="176"/>
                    </a:cubicBezTo>
                    <a:cubicBezTo>
                      <a:pt x="168" y="176"/>
                      <a:pt x="169" y="172"/>
                      <a:pt x="166" y="166"/>
                    </a:cubicBezTo>
                    <a:cubicBezTo>
                      <a:pt x="162" y="161"/>
                      <a:pt x="153" y="170"/>
                      <a:pt x="152" y="166"/>
                    </a:cubicBezTo>
                    <a:cubicBezTo>
                      <a:pt x="151" y="161"/>
                      <a:pt x="143" y="160"/>
                      <a:pt x="129" y="162"/>
                    </a:cubicBezTo>
                    <a:cubicBezTo>
                      <a:pt x="115" y="164"/>
                      <a:pt x="121" y="153"/>
                      <a:pt x="129" y="155"/>
                    </a:cubicBezTo>
                    <a:cubicBezTo>
                      <a:pt x="138" y="158"/>
                      <a:pt x="149" y="157"/>
                      <a:pt x="159" y="154"/>
                    </a:cubicBezTo>
                    <a:cubicBezTo>
                      <a:pt x="168" y="152"/>
                      <a:pt x="161" y="147"/>
                      <a:pt x="161" y="143"/>
                    </a:cubicBezTo>
                    <a:cubicBezTo>
                      <a:pt x="161" y="139"/>
                      <a:pt x="173" y="142"/>
                      <a:pt x="182" y="142"/>
                    </a:cubicBezTo>
                    <a:cubicBezTo>
                      <a:pt x="191" y="142"/>
                      <a:pt x="204" y="127"/>
                      <a:pt x="204" y="119"/>
                    </a:cubicBezTo>
                    <a:cubicBezTo>
                      <a:pt x="205" y="110"/>
                      <a:pt x="184" y="112"/>
                      <a:pt x="174" y="112"/>
                    </a:cubicBezTo>
                    <a:cubicBezTo>
                      <a:pt x="164" y="112"/>
                      <a:pt x="181" y="105"/>
                      <a:pt x="200" y="106"/>
                    </a:cubicBezTo>
                    <a:cubicBezTo>
                      <a:pt x="219" y="107"/>
                      <a:pt x="210" y="98"/>
                      <a:pt x="214" y="95"/>
                    </a:cubicBezTo>
                    <a:cubicBezTo>
                      <a:pt x="217" y="92"/>
                      <a:pt x="226" y="99"/>
                      <a:pt x="236" y="97"/>
                    </a:cubicBezTo>
                    <a:cubicBezTo>
                      <a:pt x="245" y="95"/>
                      <a:pt x="239" y="87"/>
                      <a:pt x="245" y="87"/>
                    </a:cubicBezTo>
                    <a:cubicBezTo>
                      <a:pt x="250" y="87"/>
                      <a:pt x="260" y="80"/>
                      <a:pt x="281" y="68"/>
                    </a:cubicBezTo>
                    <a:cubicBezTo>
                      <a:pt x="301" y="57"/>
                      <a:pt x="317" y="59"/>
                      <a:pt x="318" y="52"/>
                    </a:cubicBezTo>
                    <a:cubicBezTo>
                      <a:pt x="319" y="46"/>
                      <a:pt x="290" y="52"/>
                      <a:pt x="285" y="50"/>
                    </a:cubicBezTo>
                    <a:cubicBezTo>
                      <a:pt x="280" y="48"/>
                      <a:pt x="305" y="43"/>
                      <a:pt x="311" y="44"/>
                    </a:cubicBezTo>
                    <a:cubicBezTo>
                      <a:pt x="317" y="46"/>
                      <a:pt x="325" y="44"/>
                      <a:pt x="346" y="34"/>
                    </a:cubicBezTo>
                    <a:cubicBezTo>
                      <a:pt x="366" y="24"/>
                      <a:pt x="357" y="22"/>
                      <a:pt x="349" y="23"/>
                    </a:cubicBezTo>
                    <a:cubicBezTo>
                      <a:pt x="340" y="25"/>
                      <a:pt x="331" y="22"/>
                      <a:pt x="331" y="16"/>
                    </a:cubicBezTo>
                    <a:cubicBezTo>
                      <a:pt x="332" y="11"/>
                      <a:pt x="319" y="16"/>
                      <a:pt x="318" y="13"/>
                    </a:cubicBezTo>
                    <a:cubicBezTo>
                      <a:pt x="318" y="10"/>
                      <a:pt x="306" y="11"/>
                      <a:pt x="293" y="16"/>
                    </a:cubicBezTo>
                    <a:cubicBezTo>
                      <a:pt x="280" y="21"/>
                      <a:pt x="292" y="11"/>
                      <a:pt x="297" y="9"/>
                    </a:cubicBezTo>
                    <a:cubicBezTo>
                      <a:pt x="303" y="7"/>
                      <a:pt x="264" y="9"/>
                      <a:pt x="258" y="5"/>
                    </a:cubicBezTo>
                    <a:cubicBezTo>
                      <a:pt x="251" y="0"/>
                      <a:pt x="244" y="12"/>
                      <a:pt x="238" y="6"/>
                    </a:cubicBezTo>
                    <a:cubicBezTo>
                      <a:pt x="232" y="0"/>
                      <a:pt x="216" y="5"/>
                      <a:pt x="218" y="10"/>
                    </a:cubicBezTo>
                    <a:cubicBezTo>
                      <a:pt x="220" y="14"/>
                      <a:pt x="216" y="14"/>
                      <a:pt x="210" y="9"/>
                    </a:cubicBezTo>
                    <a:cubicBezTo>
                      <a:pt x="204" y="4"/>
                      <a:pt x="192" y="10"/>
                      <a:pt x="182" y="8"/>
                    </a:cubicBezTo>
                    <a:cubicBezTo>
                      <a:pt x="171" y="7"/>
                      <a:pt x="176" y="17"/>
                      <a:pt x="164" y="12"/>
                    </a:cubicBezTo>
                    <a:cubicBezTo>
                      <a:pt x="153" y="7"/>
                      <a:pt x="140" y="9"/>
                      <a:pt x="144" y="11"/>
                    </a:cubicBezTo>
                    <a:cubicBezTo>
                      <a:pt x="147" y="12"/>
                      <a:pt x="143" y="15"/>
                      <a:pt x="138" y="14"/>
                    </a:cubicBezTo>
                    <a:cubicBezTo>
                      <a:pt x="133" y="12"/>
                      <a:pt x="128" y="14"/>
                      <a:pt x="131" y="19"/>
                    </a:cubicBezTo>
                    <a:cubicBezTo>
                      <a:pt x="133" y="24"/>
                      <a:pt x="112" y="18"/>
                      <a:pt x="112" y="23"/>
                    </a:cubicBezTo>
                    <a:cubicBezTo>
                      <a:pt x="112" y="29"/>
                      <a:pt x="105" y="32"/>
                      <a:pt x="99" y="27"/>
                    </a:cubicBezTo>
                    <a:cubicBezTo>
                      <a:pt x="93" y="22"/>
                      <a:pt x="74" y="20"/>
                      <a:pt x="79" y="25"/>
                    </a:cubicBezTo>
                    <a:cubicBezTo>
                      <a:pt x="85" y="29"/>
                      <a:pt x="62" y="27"/>
                      <a:pt x="68" y="31"/>
                    </a:cubicBezTo>
                    <a:cubicBezTo>
                      <a:pt x="74" y="36"/>
                      <a:pt x="61" y="39"/>
                      <a:pt x="61" y="37"/>
                    </a:cubicBezTo>
                    <a:cubicBezTo>
                      <a:pt x="61" y="34"/>
                      <a:pt x="48" y="30"/>
                      <a:pt x="43" y="34"/>
                    </a:cubicBezTo>
                    <a:cubicBezTo>
                      <a:pt x="38" y="39"/>
                      <a:pt x="37" y="44"/>
                      <a:pt x="34" y="41"/>
                    </a:cubicBezTo>
                    <a:cubicBezTo>
                      <a:pt x="32" y="38"/>
                      <a:pt x="21" y="39"/>
                      <a:pt x="10" y="43"/>
                    </a:cubicBezTo>
                    <a:cubicBezTo>
                      <a:pt x="0" y="47"/>
                      <a:pt x="12" y="50"/>
                      <a:pt x="19" y="46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51" name="Freeform 2208">
                <a:extLst>
                  <a:ext uri="{FF2B5EF4-FFF2-40B4-BE49-F238E27FC236}">
                    <a16:creationId xmlns:a16="http://schemas.microsoft.com/office/drawing/2014/main" id="{E9EFF3C6-60F2-4E66-967E-E440BDB4C8F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033290" y="2090638"/>
                <a:ext cx="94778" cy="30574"/>
              </a:xfrm>
              <a:custGeom>
                <a:avLst/>
                <a:gdLst>
                  <a:gd name="T0" fmla="*/ 20 w 53"/>
                  <a:gd name="T1" fmla="*/ 13 h 17"/>
                  <a:gd name="T2" fmla="*/ 34 w 53"/>
                  <a:gd name="T3" fmla="*/ 11 h 17"/>
                  <a:gd name="T4" fmla="*/ 53 w 53"/>
                  <a:gd name="T5" fmla="*/ 9 h 17"/>
                  <a:gd name="T6" fmla="*/ 28 w 53"/>
                  <a:gd name="T7" fmla="*/ 3 h 17"/>
                  <a:gd name="T8" fmla="*/ 7 w 53"/>
                  <a:gd name="T9" fmla="*/ 12 h 17"/>
                  <a:gd name="T10" fmla="*/ 20 w 53"/>
                  <a:gd name="T11" fmla="*/ 13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3" h="17">
                    <a:moveTo>
                      <a:pt x="20" y="13"/>
                    </a:moveTo>
                    <a:cubicBezTo>
                      <a:pt x="25" y="15"/>
                      <a:pt x="30" y="8"/>
                      <a:pt x="34" y="11"/>
                    </a:cubicBezTo>
                    <a:cubicBezTo>
                      <a:pt x="37" y="14"/>
                      <a:pt x="53" y="17"/>
                      <a:pt x="53" y="9"/>
                    </a:cubicBezTo>
                    <a:cubicBezTo>
                      <a:pt x="53" y="1"/>
                      <a:pt x="33" y="0"/>
                      <a:pt x="28" y="3"/>
                    </a:cubicBezTo>
                    <a:cubicBezTo>
                      <a:pt x="23" y="6"/>
                      <a:pt x="0" y="7"/>
                      <a:pt x="7" y="12"/>
                    </a:cubicBezTo>
                    <a:cubicBezTo>
                      <a:pt x="11" y="15"/>
                      <a:pt x="15" y="11"/>
                      <a:pt x="20" y="13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52" name="Freeform 2209">
                <a:extLst>
                  <a:ext uri="{FF2B5EF4-FFF2-40B4-BE49-F238E27FC236}">
                    <a16:creationId xmlns:a16="http://schemas.microsoft.com/office/drawing/2014/main" id="{CA9A83D1-9E35-418C-98B3-C14D4AF9984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050015" y="2119414"/>
                <a:ext cx="74336" cy="37768"/>
              </a:xfrm>
              <a:custGeom>
                <a:avLst/>
                <a:gdLst>
                  <a:gd name="T0" fmla="*/ 36 w 42"/>
                  <a:gd name="T1" fmla="*/ 6 h 22"/>
                  <a:gd name="T2" fmla="*/ 29 w 42"/>
                  <a:gd name="T3" fmla="*/ 2 h 22"/>
                  <a:gd name="T4" fmla="*/ 0 w 42"/>
                  <a:gd name="T5" fmla="*/ 11 h 22"/>
                  <a:gd name="T6" fmla="*/ 15 w 42"/>
                  <a:gd name="T7" fmla="*/ 21 h 22"/>
                  <a:gd name="T8" fmla="*/ 31 w 42"/>
                  <a:gd name="T9" fmla="*/ 11 h 22"/>
                  <a:gd name="T10" fmla="*/ 36 w 42"/>
                  <a:gd name="T11" fmla="*/ 6 h 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42" h="22">
                    <a:moveTo>
                      <a:pt x="36" y="6"/>
                    </a:moveTo>
                    <a:cubicBezTo>
                      <a:pt x="42" y="5"/>
                      <a:pt x="39" y="0"/>
                      <a:pt x="29" y="2"/>
                    </a:cubicBezTo>
                    <a:cubicBezTo>
                      <a:pt x="18" y="3"/>
                      <a:pt x="0" y="3"/>
                      <a:pt x="0" y="11"/>
                    </a:cubicBezTo>
                    <a:cubicBezTo>
                      <a:pt x="0" y="17"/>
                      <a:pt x="4" y="20"/>
                      <a:pt x="15" y="21"/>
                    </a:cubicBezTo>
                    <a:cubicBezTo>
                      <a:pt x="27" y="22"/>
                      <a:pt x="37" y="11"/>
                      <a:pt x="31" y="11"/>
                    </a:cubicBezTo>
                    <a:cubicBezTo>
                      <a:pt x="26" y="11"/>
                      <a:pt x="29" y="7"/>
                      <a:pt x="36" y="6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53" name="Freeform 2210">
                <a:extLst>
                  <a:ext uri="{FF2B5EF4-FFF2-40B4-BE49-F238E27FC236}">
                    <a16:creationId xmlns:a16="http://schemas.microsoft.com/office/drawing/2014/main" id="{F5CB9F52-98BC-4CC8-AEBA-E968AD5A95C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21433" y="3042038"/>
                <a:ext cx="1150347" cy="544941"/>
              </a:xfrm>
              <a:custGeom>
                <a:avLst/>
                <a:gdLst>
                  <a:gd name="T0" fmla="*/ 307 w 649"/>
                  <a:gd name="T1" fmla="*/ 283 h 318"/>
                  <a:gd name="T2" fmla="*/ 323 w 649"/>
                  <a:gd name="T3" fmla="*/ 273 h 318"/>
                  <a:gd name="T4" fmla="*/ 342 w 649"/>
                  <a:gd name="T5" fmla="*/ 260 h 318"/>
                  <a:gd name="T6" fmla="*/ 353 w 649"/>
                  <a:gd name="T7" fmla="*/ 257 h 318"/>
                  <a:gd name="T8" fmla="*/ 376 w 649"/>
                  <a:gd name="T9" fmla="*/ 264 h 318"/>
                  <a:gd name="T10" fmla="*/ 387 w 649"/>
                  <a:gd name="T11" fmla="*/ 264 h 318"/>
                  <a:gd name="T12" fmla="*/ 393 w 649"/>
                  <a:gd name="T13" fmla="*/ 260 h 318"/>
                  <a:gd name="T14" fmla="*/ 409 w 649"/>
                  <a:gd name="T15" fmla="*/ 252 h 318"/>
                  <a:gd name="T16" fmla="*/ 431 w 649"/>
                  <a:gd name="T17" fmla="*/ 251 h 318"/>
                  <a:gd name="T18" fmla="*/ 461 w 649"/>
                  <a:gd name="T19" fmla="*/ 257 h 318"/>
                  <a:gd name="T20" fmla="*/ 475 w 649"/>
                  <a:gd name="T21" fmla="*/ 288 h 318"/>
                  <a:gd name="T22" fmla="*/ 494 w 649"/>
                  <a:gd name="T23" fmla="*/ 318 h 318"/>
                  <a:gd name="T24" fmla="*/ 492 w 649"/>
                  <a:gd name="T25" fmla="*/ 277 h 318"/>
                  <a:gd name="T26" fmla="*/ 507 w 649"/>
                  <a:gd name="T27" fmla="*/ 219 h 318"/>
                  <a:gd name="T28" fmla="*/ 537 w 649"/>
                  <a:gd name="T29" fmla="*/ 198 h 318"/>
                  <a:gd name="T30" fmla="*/ 543 w 649"/>
                  <a:gd name="T31" fmla="*/ 188 h 318"/>
                  <a:gd name="T32" fmla="*/ 547 w 649"/>
                  <a:gd name="T33" fmla="*/ 175 h 318"/>
                  <a:gd name="T34" fmla="*/ 536 w 649"/>
                  <a:gd name="T35" fmla="*/ 158 h 318"/>
                  <a:gd name="T36" fmla="*/ 546 w 649"/>
                  <a:gd name="T37" fmla="*/ 133 h 318"/>
                  <a:gd name="T38" fmla="*/ 552 w 649"/>
                  <a:gd name="T39" fmla="*/ 158 h 318"/>
                  <a:gd name="T40" fmla="*/ 559 w 649"/>
                  <a:gd name="T41" fmla="*/ 140 h 318"/>
                  <a:gd name="T42" fmla="*/ 576 w 649"/>
                  <a:gd name="T43" fmla="*/ 119 h 318"/>
                  <a:gd name="T44" fmla="*/ 573 w 649"/>
                  <a:gd name="T45" fmla="*/ 116 h 318"/>
                  <a:gd name="T46" fmla="*/ 608 w 649"/>
                  <a:gd name="T47" fmla="*/ 105 h 318"/>
                  <a:gd name="T48" fmla="*/ 605 w 649"/>
                  <a:gd name="T49" fmla="*/ 93 h 318"/>
                  <a:gd name="T50" fmla="*/ 624 w 649"/>
                  <a:gd name="T51" fmla="*/ 70 h 318"/>
                  <a:gd name="T52" fmla="*/ 642 w 649"/>
                  <a:gd name="T53" fmla="*/ 66 h 318"/>
                  <a:gd name="T54" fmla="*/ 626 w 649"/>
                  <a:gd name="T55" fmla="*/ 27 h 318"/>
                  <a:gd name="T56" fmla="*/ 560 w 649"/>
                  <a:gd name="T57" fmla="*/ 63 h 318"/>
                  <a:gd name="T58" fmla="*/ 517 w 649"/>
                  <a:gd name="T59" fmla="*/ 89 h 318"/>
                  <a:gd name="T60" fmla="*/ 461 w 649"/>
                  <a:gd name="T61" fmla="*/ 103 h 318"/>
                  <a:gd name="T62" fmla="*/ 472 w 649"/>
                  <a:gd name="T63" fmla="*/ 85 h 318"/>
                  <a:gd name="T64" fmla="*/ 456 w 649"/>
                  <a:gd name="T65" fmla="*/ 78 h 318"/>
                  <a:gd name="T66" fmla="*/ 440 w 649"/>
                  <a:gd name="T67" fmla="*/ 62 h 318"/>
                  <a:gd name="T68" fmla="*/ 412 w 649"/>
                  <a:gd name="T69" fmla="*/ 83 h 318"/>
                  <a:gd name="T70" fmla="*/ 447 w 649"/>
                  <a:gd name="T71" fmla="*/ 45 h 318"/>
                  <a:gd name="T72" fmla="*/ 449 w 649"/>
                  <a:gd name="T73" fmla="*/ 43 h 318"/>
                  <a:gd name="T74" fmla="*/ 413 w 649"/>
                  <a:gd name="T75" fmla="*/ 36 h 318"/>
                  <a:gd name="T76" fmla="*/ 385 w 649"/>
                  <a:gd name="T77" fmla="*/ 41 h 318"/>
                  <a:gd name="T78" fmla="*/ 365 w 649"/>
                  <a:gd name="T79" fmla="*/ 32 h 318"/>
                  <a:gd name="T80" fmla="*/ 368 w 649"/>
                  <a:gd name="T81" fmla="*/ 15 h 318"/>
                  <a:gd name="T82" fmla="*/ 352 w 649"/>
                  <a:gd name="T83" fmla="*/ 11 h 318"/>
                  <a:gd name="T84" fmla="*/ 334 w 649"/>
                  <a:gd name="T85" fmla="*/ 0 h 318"/>
                  <a:gd name="T86" fmla="*/ 26 w 649"/>
                  <a:gd name="T87" fmla="*/ 13 h 318"/>
                  <a:gd name="T88" fmla="*/ 18 w 649"/>
                  <a:gd name="T89" fmla="*/ 22 h 318"/>
                  <a:gd name="T90" fmla="*/ 0 w 649"/>
                  <a:gd name="T91" fmla="*/ 15 h 318"/>
                  <a:gd name="T92" fmla="*/ 8 w 649"/>
                  <a:gd name="T93" fmla="*/ 45 h 318"/>
                  <a:gd name="T94" fmla="*/ 5 w 649"/>
                  <a:gd name="T95" fmla="*/ 87 h 318"/>
                  <a:gd name="T96" fmla="*/ 11 w 649"/>
                  <a:gd name="T97" fmla="*/ 144 h 318"/>
                  <a:gd name="T98" fmla="*/ 32 w 649"/>
                  <a:gd name="T99" fmla="*/ 176 h 318"/>
                  <a:gd name="T100" fmla="*/ 47 w 649"/>
                  <a:gd name="T101" fmla="*/ 199 h 318"/>
                  <a:gd name="T102" fmla="*/ 72 w 649"/>
                  <a:gd name="T103" fmla="*/ 207 h 318"/>
                  <a:gd name="T104" fmla="*/ 123 w 649"/>
                  <a:gd name="T105" fmla="*/ 230 h 318"/>
                  <a:gd name="T106" fmla="*/ 207 w 649"/>
                  <a:gd name="T107" fmla="*/ 235 h 318"/>
                  <a:gd name="T108" fmla="*/ 234 w 649"/>
                  <a:gd name="T109" fmla="*/ 265 h 318"/>
                  <a:gd name="T110" fmla="*/ 273 w 649"/>
                  <a:gd name="T111" fmla="*/ 272 h 318"/>
                  <a:gd name="T112" fmla="*/ 288 w 649"/>
                  <a:gd name="T113" fmla="*/ 301 h 318"/>
                  <a:gd name="T114" fmla="*/ 306 w 649"/>
                  <a:gd name="T115" fmla="*/ 307 h 3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</a:cxnLst>
                <a:rect l="0" t="0" r="r" b="b"/>
                <a:pathLst>
                  <a:path w="649" h="318">
                    <a:moveTo>
                      <a:pt x="303" y="303"/>
                    </a:moveTo>
                    <a:cubicBezTo>
                      <a:pt x="302" y="301"/>
                      <a:pt x="301" y="300"/>
                      <a:pt x="301" y="298"/>
                    </a:cubicBezTo>
                    <a:cubicBezTo>
                      <a:pt x="301" y="296"/>
                      <a:pt x="302" y="295"/>
                      <a:pt x="304" y="294"/>
                    </a:cubicBezTo>
                    <a:cubicBezTo>
                      <a:pt x="306" y="292"/>
                      <a:pt x="306" y="291"/>
                      <a:pt x="305" y="289"/>
                    </a:cubicBezTo>
                    <a:cubicBezTo>
                      <a:pt x="305" y="287"/>
                      <a:pt x="304" y="285"/>
                      <a:pt x="307" y="283"/>
                    </a:cubicBezTo>
                    <a:cubicBezTo>
                      <a:pt x="307" y="283"/>
                      <a:pt x="308" y="282"/>
                      <a:pt x="309" y="282"/>
                    </a:cubicBezTo>
                    <a:cubicBezTo>
                      <a:pt x="311" y="281"/>
                      <a:pt x="314" y="279"/>
                      <a:pt x="314" y="278"/>
                    </a:cubicBezTo>
                    <a:cubicBezTo>
                      <a:pt x="314" y="276"/>
                      <a:pt x="315" y="273"/>
                      <a:pt x="320" y="273"/>
                    </a:cubicBezTo>
                    <a:cubicBezTo>
                      <a:pt x="321" y="273"/>
                      <a:pt x="322" y="273"/>
                      <a:pt x="323" y="273"/>
                    </a:cubicBezTo>
                    <a:cubicBezTo>
                      <a:pt x="323" y="273"/>
                      <a:pt x="323" y="273"/>
                      <a:pt x="323" y="273"/>
                    </a:cubicBezTo>
                    <a:cubicBezTo>
                      <a:pt x="326" y="273"/>
                      <a:pt x="332" y="268"/>
                      <a:pt x="332" y="266"/>
                    </a:cubicBezTo>
                    <a:cubicBezTo>
                      <a:pt x="331" y="265"/>
                      <a:pt x="331" y="264"/>
                      <a:pt x="332" y="263"/>
                    </a:cubicBezTo>
                    <a:cubicBezTo>
                      <a:pt x="333" y="261"/>
                      <a:pt x="335" y="261"/>
                      <a:pt x="336" y="261"/>
                    </a:cubicBezTo>
                    <a:cubicBezTo>
                      <a:pt x="337" y="261"/>
                      <a:pt x="338" y="262"/>
                      <a:pt x="340" y="262"/>
                    </a:cubicBezTo>
                    <a:cubicBezTo>
                      <a:pt x="341" y="262"/>
                      <a:pt x="341" y="262"/>
                      <a:pt x="342" y="260"/>
                    </a:cubicBezTo>
                    <a:cubicBezTo>
                      <a:pt x="342" y="259"/>
                      <a:pt x="343" y="257"/>
                      <a:pt x="346" y="257"/>
                    </a:cubicBezTo>
                    <a:cubicBezTo>
                      <a:pt x="346" y="257"/>
                      <a:pt x="346" y="257"/>
                      <a:pt x="347" y="258"/>
                    </a:cubicBezTo>
                    <a:cubicBezTo>
                      <a:pt x="348" y="258"/>
                      <a:pt x="348" y="258"/>
                      <a:pt x="349" y="258"/>
                    </a:cubicBezTo>
                    <a:cubicBezTo>
                      <a:pt x="349" y="258"/>
                      <a:pt x="350" y="259"/>
                      <a:pt x="350" y="259"/>
                    </a:cubicBezTo>
                    <a:cubicBezTo>
                      <a:pt x="351" y="257"/>
                      <a:pt x="352" y="257"/>
                      <a:pt x="353" y="257"/>
                    </a:cubicBezTo>
                    <a:cubicBezTo>
                      <a:pt x="355" y="257"/>
                      <a:pt x="357" y="258"/>
                      <a:pt x="359" y="260"/>
                    </a:cubicBezTo>
                    <a:cubicBezTo>
                      <a:pt x="360" y="261"/>
                      <a:pt x="362" y="262"/>
                      <a:pt x="363" y="262"/>
                    </a:cubicBezTo>
                    <a:cubicBezTo>
                      <a:pt x="363" y="262"/>
                      <a:pt x="365" y="262"/>
                      <a:pt x="365" y="261"/>
                    </a:cubicBezTo>
                    <a:cubicBezTo>
                      <a:pt x="365" y="259"/>
                      <a:pt x="367" y="258"/>
                      <a:pt x="368" y="258"/>
                    </a:cubicBezTo>
                    <a:cubicBezTo>
                      <a:pt x="370" y="258"/>
                      <a:pt x="372" y="259"/>
                      <a:pt x="376" y="264"/>
                    </a:cubicBezTo>
                    <a:cubicBezTo>
                      <a:pt x="378" y="266"/>
                      <a:pt x="378" y="266"/>
                      <a:pt x="380" y="266"/>
                    </a:cubicBezTo>
                    <a:cubicBezTo>
                      <a:pt x="382" y="266"/>
                      <a:pt x="382" y="266"/>
                      <a:pt x="382" y="266"/>
                    </a:cubicBezTo>
                    <a:cubicBezTo>
                      <a:pt x="382" y="266"/>
                      <a:pt x="383" y="266"/>
                      <a:pt x="384" y="266"/>
                    </a:cubicBezTo>
                    <a:cubicBezTo>
                      <a:pt x="386" y="266"/>
                      <a:pt x="386" y="266"/>
                      <a:pt x="386" y="265"/>
                    </a:cubicBezTo>
                    <a:cubicBezTo>
                      <a:pt x="387" y="265"/>
                      <a:pt x="387" y="264"/>
                      <a:pt x="387" y="264"/>
                    </a:cubicBezTo>
                    <a:cubicBezTo>
                      <a:pt x="387" y="262"/>
                      <a:pt x="388" y="261"/>
                      <a:pt x="389" y="261"/>
                    </a:cubicBezTo>
                    <a:cubicBezTo>
                      <a:pt x="390" y="261"/>
                      <a:pt x="391" y="262"/>
                      <a:pt x="393" y="264"/>
                    </a:cubicBezTo>
                    <a:cubicBezTo>
                      <a:pt x="392" y="263"/>
                      <a:pt x="393" y="262"/>
                      <a:pt x="393" y="261"/>
                    </a:cubicBezTo>
                    <a:cubicBezTo>
                      <a:pt x="393" y="261"/>
                      <a:pt x="393" y="261"/>
                      <a:pt x="393" y="261"/>
                    </a:cubicBezTo>
                    <a:cubicBezTo>
                      <a:pt x="393" y="261"/>
                      <a:pt x="393" y="260"/>
                      <a:pt x="393" y="260"/>
                    </a:cubicBezTo>
                    <a:cubicBezTo>
                      <a:pt x="391" y="259"/>
                      <a:pt x="391" y="258"/>
                      <a:pt x="391" y="256"/>
                    </a:cubicBezTo>
                    <a:cubicBezTo>
                      <a:pt x="392" y="253"/>
                      <a:pt x="399" y="252"/>
                      <a:pt x="403" y="252"/>
                    </a:cubicBezTo>
                    <a:cubicBezTo>
                      <a:pt x="404" y="252"/>
                      <a:pt x="404" y="252"/>
                      <a:pt x="404" y="252"/>
                    </a:cubicBezTo>
                    <a:cubicBezTo>
                      <a:pt x="406" y="252"/>
                      <a:pt x="407" y="252"/>
                      <a:pt x="408" y="252"/>
                    </a:cubicBezTo>
                    <a:cubicBezTo>
                      <a:pt x="408" y="252"/>
                      <a:pt x="409" y="252"/>
                      <a:pt x="409" y="252"/>
                    </a:cubicBezTo>
                    <a:cubicBezTo>
                      <a:pt x="409" y="252"/>
                      <a:pt x="409" y="252"/>
                      <a:pt x="410" y="251"/>
                    </a:cubicBezTo>
                    <a:cubicBezTo>
                      <a:pt x="411" y="249"/>
                      <a:pt x="413" y="248"/>
                      <a:pt x="414" y="248"/>
                    </a:cubicBezTo>
                    <a:cubicBezTo>
                      <a:pt x="416" y="248"/>
                      <a:pt x="418" y="251"/>
                      <a:pt x="418" y="254"/>
                    </a:cubicBezTo>
                    <a:cubicBezTo>
                      <a:pt x="419" y="254"/>
                      <a:pt x="421" y="253"/>
                      <a:pt x="423" y="253"/>
                    </a:cubicBezTo>
                    <a:cubicBezTo>
                      <a:pt x="426" y="252"/>
                      <a:pt x="429" y="251"/>
                      <a:pt x="431" y="251"/>
                    </a:cubicBezTo>
                    <a:cubicBezTo>
                      <a:pt x="437" y="251"/>
                      <a:pt x="443" y="256"/>
                      <a:pt x="444" y="260"/>
                    </a:cubicBezTo>
                    <a:cubicBezTo>
                      <a:pt x="444" y="262"/>
                      <a:pt x="446" y="262"/>
                      <a:pt x="448" y="260"/>
                    </a:cubicBezTo>
                    <a:cubicBezTo>
                      <a:pt x="449" y="259"/>
                      <a:pt x="449" y="259"/>
                      <a:pt x="449" y="259"/>
                    </a:cubicBezTo>
                    <a:cubicBezTo>
                      <a:pt x="452" y="257"/>
                      <a:pt x="454" y="255"/>
                      <a:pt x="457" y="255"/>
                    </a:cubicBezTo>
                    <a:cubicBezTo>
                      <a:pt x="459" y="255"/>
                      <a:pt x="460" y="256"/>
                      <a:pt x="461" y="257"/>
                    </a:cubicBezTo>
                    <a:cubicBezTo>
                      <a:pt x="463" y="259"/>
                      <a:pt x="465" y="261"/>
                      <a:pt x="467" y="263"/>
                    </a:cubicBezTo>
                    <a:cubicBezTo>
                      <a:pt x="468" y="265"/>
                      <a:pt x="470" y="267"/>
                      <a:pt x="473" y="270"/>
                    </a:cubicBezTo>
                    <a:cubicBezTo>
                      <a:pt x="476" y="273"/>
                      <a:pt x="475" y="277"/>
                      <a:pt x="474" y="279"/>
                    </a:cubicBezTo>
                    <a:cubicBezTo>
                      <a:pt x="473" y="281"/>
                      <a:pt x="473" y="282"/>
                      <a:pt x="473" y="283"/>
                    </a:cubicBezTo>
                    <a:cubicBezTo>
                      <a:pt x="474" y="284"/>
                      <a:pt x="474" y="286"/>
                      <a:pt x="475" y="288"/>
                    </a:cubicBezTo>
                    <a:cubicBezTo>
                      <a:pt x="475" y="290"/>
                      <a:pt x="475" y="292"/>
                      <a:pt x="477" y="293"/>
                    </a:cubicBezTo>
                    <a:cubicBezTo>
                      <a:pt x="481" y="296"/>
                      <a:pt x="481" y="300"/>
                      <a:pt x="481" y="302"/>
                    </a:cubicBezTo>
                    <a:cubicBezTo>
                      <a:pt x="481" y="303"/>
                      <a:pt x="481" y="304"/>
                      <a:pt x="481" y="305"/>
                    </a:cubicBezTo>
                    <a:cubicBezTo>
                      <a:pt x="486" y="306"/>
                      <a:pt x="490" y="313"/>
                      <a:pt x="490" y="316"/>
                    </a:cubicBezTo>
                    <a:cubicBezTo>
                      <a:pt x="491" y="317"/>
                      <a:pt x="493" y="318"/>
                      <a:pt x="494" y="318"/>
                    </a:cubicBezTo>
                    <a:cubicBezTo>
                      <a:pt x="495" y="318"/>
                      <a:pt x="495" y="318"/>
                      <a:pt x="495" y="318"/>
                    </a:cubicBezTo>
                    <a:cubicBezTo>
                      <a:pt x="495" y="315"/>
                      <a:pt x="496" y="313"/>
                      <a:pt x="498" y="310"/>
                    </a:cubicBezTo>
                    <a:cubicBezTo>
                      <a:pt x="499" y="308"/>
                      <a:pt x="500" y="306"/>
                      <a:pt x="500" y="304"/>
                    </a:cubicBezTo>
                    <a:cubicBezTo>
                      <a:pt x="500" y="301"/>
                      <a:pt x="497" y="287"/>
                      <a:pt x="494" y="283"/>
                    </a:cubicBezTo>
                    <a:cubicBezTo>
                      <a:pt x="492" y="280"/>
                      <a:pt x="492" y="278"/>
                      <a:pt x="492" y="277"/>
                    </a:cubicBezTo>
                    <a:cubicBezTo>
                      <a:pt x="492" y="276"/>
                      <a:pt x="492" y="275"/>
                      <a:pt x="491" y="272"/>
                    </a:cubicBezTo>
                    <a:cubicBezTo>
                      <a:pt x="487" y="267"/>
                      <a:pt x="484" y="257"/>
                      <a:pt x="484" y="249"/>
                    </a:cubicBezTo>
                    <a:cubicBezTo>
                      <a:pt x="484" y="241"/>
                      <a:pt x="494" y="228"/>
                      <a:pt x="498" y="224"/>
                    </a:cubicBezTo>
                    <a:cubicBezTo>
                      <a:pt x="500" y="222"/>
                      <a:pt x="503" y="222"/>
                      <a:pt x="505" y="221"/>
                    </a:cubicBezTo>
                    <a:cubicBezTo>
                      <a:pt x="507" y="221"/>
                      <a:pt x="507" y="220"/>
                      <a:pt x="507" y="219"/>
                    </a:cubicBezTo>
                    <a:cubicBezTo>
                      <a:pt x="509" y="215"/>
                      <a:pt x="514" y="209"/>
                      <a:pt x="519" y="209"/>
                    </a:cubicBezTo>
                    <a:cubicBezTo>
                      <a:pt x="519" y="209"/>
                      <a:pt x="520" y="209"/>
                      <a:pt x="520" y="209"/>
                    </a:cubicBezTo>
                    <a:cubicBezTo>
                      <a:pt x="521" y="209"/>
                      <a:pt x="521" y="209"/>
                      <a:pt x="521" y="209"/>
                    </a:cubicBezTo>
                    <a:cubicBezTo>
                      <a:pt x="523" y="209"/>
                      <a:pt x="523" y="209"/>
                      <a:pt x="523" y="208"/>
                    </a:cubicBezTo>
                    <a:cubicBezTo>
                      <a:pt x="524" y="204"/>
                      <a:pt x="530" y="199"/>
                      <a:pt x="537" y="198"/>
                    </a:cubicBezTo>
                    <a:cubicBezTo>
                      <a:pt x="539" y="198"/>
                      <a:pt x="539" y="198"/>
                      <a:pt x="539" y="198"/>
                    </a:cubicBezTo>
                    <a:cubicBezTo>
                      <a:pt x="539" y="197"/>
                      <a:pt x="538" y="196"/>
                      <a:pt x="538" y="195"/>
                    </a:cubicBezTo>
                    <a:cubicBezTo>
                      <a:pt x="537" y="195"/>
                      <a:pt x="537" y="194"/>
                      <a:pt x="537" y="194"/>
                    </a:cubicBezTo>
                    <a:cubicBezTo>
                      <a:pt x="536" y="192"/>
                      <a:pt x="536" y="190"/>
                      <a:pt x="537" y="188"/>
                    </a:cubicBezTo>
                    <a:cubicBezTo>
                      <a:pt x="538" y="186"/>
                      <a:pt x="541" y="185"/>
                      <a:pt x="543" y="188"/>
                    </a:cubicBezTo>
                    <a:cubicBezTo>
                      <a:pt x="543" y="188"/>
                      <a:pt x="546" y="189"/>
                      <a:pt x="548" y="188"/>
                    </a:cubicBezTo>
                    <a:cubicBezTo>
                      <a:pt x="549" y="186"/>
                      <a:pt x="551" y="185"/>
                      <a:pt x="551" y="184"/>
                    </a:cubicBezTo>
                    <a:cubicBezTo>
                      <a:pt x="546" y="184"/>
                      <a:pt x="545" y="182"/>
                      <a:pt x="544" y="181"/>
                    </a:cubicBezTo>
                    <a:cubicBezTo>
                      <a:pt x="544" y="180"/>
                      <a:pt x="544" y="178"/>
                      <a:pt x="547" y="177"/>
                    </a:cubicBezTo>
                    <a:cubicBezTo>
                      <a:pt x="548" y="177"/>
                      <a:pt x="548" y="176"/>
                      <a:pt x="547" y="175"/>
                    </a:cubicBezTo>
                    <a:cubicBezTo>
                      <a:pt x="547" y="174"/>
                      <a:pt x="546" y="173"/>
                      <a:pt x="544" y="173"/>
                    </a:cubicBezTo>
                    <a:cubicBezTo>
                      <a:pt x="543" y="173"/>
                      <a:pt x="540" y="172"/>
                      <a:pt x="539" y="170"/>
                    </a:cubicBezTo>
                    <a:cubicBezTo>
                      <a:pt x="539" y="168"/>
                      <a:pt x="541" y="166"/>
                      <a:pt x="542" y="164"/>
                    </a:cubicBezTo>
                    <a:cubicBezTo>
                      <a:pt x="543" y="163"/>
                      <a:pt x="541" y="162"/>
                      <a:pt x="536" y="158"/>
                    </a:cubicBezTo>
                    <a:cubicBezTo>
                      <a:pt x="536" y="158"/>
                      <a:pt x="536" y="158"/>
                      <a:pt x="536" y="158"/>
                    </a:cubicBezTo>
                    <a:cubicBezTo>
                      <a:pt x="534" y="156"/>
                      <a:pt x="533" y="155"/>
                      <a:pt x="534" y="154"/>
                    </a:cubicBezTo>
                    <a:cubicBezTo>
                      <a:pt x="534" y="152"/>
                      <a:pt x="537" y="151"/>
                      <a:pt x="540" y="150"/>
                    </a:cubicBezTo>
                    <a:cubicBezTo>
                      <a:pt x="541" y="149"/>
                      <a:pt x="541" y="146"/>
                      <a:pt x="540" y="144"/>
                    </a:cubicBezTo>
                    <a:cubicBezTo>
                      <a:pt x="540" y="140"/>
                      <a:pt x="540" y="138"/>
                      <a:pt x="541" y="136"/>
                    </a:cubicBezTo>
                    <a:cubicBezTo>
                      <a:pt x="542" y="134"/>
                      <a:pt x="544" y="133"/>
                      <a:pt x="546" y="133"/>
                    </a:cubicBezTo>
                    <a:cubicBezTo>
                      <a:pt x="547" y="133"/>
                      <a:pt x="548" y="134"/>
                      <a:pt x="549" y="135"/>
                    </a:cubicBezTo>
                    <a:cubicBezTo>
                      <a:pt x="549" y="135"/>
                      <a:pt x="549" y="137"/>
                      <a:pt x="548" y="138"/>
                    </a:cubicBezTo>
                    <a:cubicBezTo>
                      <a:pt x="546" y="142"/>
                      <a:pt x="545" y="145"/>
                      <a:pt x="547" y="147"/>
                    </a:cubicBezTo>
                    <a:cubicBezTo>
                      <a:pt x="550" y="150"/>
                      <a:pt x="552" y="154"/>
                      <a:pt x="551" y="159"/>
                    </a:cubicBezTo>
                    <a:cubicBezTo>
                      <a:pt x="551" y="159"/>
                      <a:pt x="552" y="158"/>
                      <a:pt x="552" y="158"/>
                    </a:cubicBezTo>
                    <a:cubicBezTo>
                      <a:pt x="555" y="151"/>
                      <a:pt x="555" y="146"/>
                      <a:pt x="555" y="145"/>
                    </a:cubicBezTo>
                    <a:cubicBezTo>
                      <a:pt x="552" y="145"/>
                      <a:pt x="551" y="141"/>
                      <a:pt x="552" y="139"/>
                    </a:cubicBezTo>
                    <a:cubicBezTo>
                      <a:pt x="552" y="137"/>
                      <a:pt x="553" y="136"/>
                      <a:pt x="555" y="136"/>
                    </a:cubicBezTo>
                    <a:cubicBezTo>
                      <a:pt x="556" y="136"/>
                      <a:pt x="557" y="137"/>
                      <a:pt x="557" y="138"/>
                    </a:cubicBezTo>
                    <a:cubicBezTo>
                      <a:pt x="558" y="139"/>
                      <a:pt x="559" y="140"/>
                      <a:pt x="559" y="140"/>
                    </a:cubicBezTo>
                    <a:cubicBezTo>
                      <a:pt x="560" y="140"/>
                      <a:pt x="560" y="139"/>
                      <a:pt x="562" y="137"/>
                    </a:cubicBezTo>
                    <a:cubicBezTo>
                      <a:pt x="567" y="133"/>
                      <a:pt x="569" y="127"/>
                      <a:pt x="569" y="126"/>
                    </a:cubicBezTo>
                    <a:cubicBezTo>
                      <a:pt x="567" y="125"/>
                      <a:pt x="567" y="123"/>
                      <a:pt x="567" y="122"/>
                    </a:cubicBezTo>
                    <a:cubicBezTo>
                      <a:pt x="568" y="119"/>
                      <a:pt x="574" y="119"/>
                      <a:pt x="575" y="119"/>
                    </a:cubicBezTo>
                    <a:cubicBezTo>
                      <a:pt x="576" y="119"/>
                      <a:pt x="576" y="119"/>
                      <a:pt x="576" y="119"/>
                    </a:cubicBezTo>
                    <a:cubicBezTo>
                      <a:pt x="577" y="119"/>
                      <a:pt x="577" y="119"/>
                      <a:pt x="577" y="119"/>
                    </a:cubicBezTo>
                    <a:cubicBezTo>
                      <a:pt x="579" y="119"/>
                      <a:pt x="583" y="118"/>
                      <a:pt x="586" y="117"/>
                    </a:cubicBezTo>
                    <a:cubicBezTo>
                      <a:pt x="585" y="118"/>
                      <a:pt x="585" y="118"/>
                      <a:pt x="584" y="118"/>
                    </a:cubicBezTo>
                    <a:cubicBezTo>
                      <a:pt x="580" y="119"/>
                      <a:pt x="577" y="119"/>
                      <a:pt x="575" y="119"/>
                    </a:cubicBezTo>
                    <a:cubicBezTo>
                      <a:pt x="574" y="118"/>
                      <a:pt x="573" y="117"/>
                      <a:pt x="573" y="116"/>
                    </a:cubicBezTo>
                    <a:cubicBezTo>
                      <a:pt x="573" y="110"/>
                      <a:pt x="593" y="108"/>
                      <a:pt x="594" y="108"/>
                    </a:cubicBezTo>
                    <a:cubicBezTo>
                      <a:pt x="595" y="108"/>
                      <a:pt x="595" y="108"/>
                      <a:pt x="596" y="106"/>
                    </a:cubicBezTo>
                    <a:cubicBezTo>
                      <a:pt x="596" y="105"/>
                      <a:pt x="596" y="103"/>
                      <a:pt x="598" y="103"/>
                    </a:cubicBezTo>
                    <a:cubicBezTo>
                      <a:pt x="600" y="103"/>
                      <a:pt x="600" y="104"/>
                      <a:pt x="601" y="104"/>
                    </a:cubicBezTo>
                    <a:cubicBezTo>
                      <a:pt x="602" y="107"/>
                      <a:pt x="605" y="106"/>
                      <a:pt x="608" y="105"/>
                    </a:cubicBezTo>
                    <a:cubicBezTo>
                      <a:pt x="608" y="105"/>
                      <a:pt x="608" y="104"/>
                      <a:pt x="608" y="103"/>
                    </a:cubicBezTo>
                    <a:cubicBezTo>
                      <a:pt x="608" y="102"/>
                      <a:pt x="607" y="100"/>
                      <a:pt x="605" y="100"/>
                    </a:cubicBezTo>
                    <a:cubicBezTo>
                      <a:pt x="604" y="99"/>
                      <a:pt x="603" y="98"/>
                      <a:pt x="603" y="97"/>
                    </a:cubicBezTo>
                    <a:cubicBezTo>
                      <a:pt x="602" y="96"/>
                      <a:pt x="603" y="95"/>
                      <a:pt x="604" y="94"/>
                    </a:cubicBezTo>
                    <a:cubicBezTo>
                      <a:pt x="605" y="93"/>
                      <a:pt x="605" y="93"/>
                      <a:pt x="605" y="93"/>
                    </a:cubicBezTo>
                    <a:cubicBezTo>
                      <a:pt x="604" y="90"/>
                      <a:pt x="606" y="87"/>
                      <a:pt x="606" y="85"/>
                    </a:cubicBezTo>
                    <a:cubicBezTo>
                      <a:pt x="607" y="84"/>
                      <a:pt x="610" y="79"/>
                      <a:pt x="614" y="78"/>
                    </a:cubicBezTo>
                    <a:cubicBezTo>
                      <a:pt x="616" y="77"/>
                      <a:pt x="616" y="77"/>
                      <a:pt x="616" y="76"/>
                    </a:cubicBezTo>
                    <a:cubicBezTo>
                      <a:pt x="617" y="75"/>
                      <a:pt x="618" y="74"/>
                      <a:pt x="621" y="74"/>
                    </a:cubicBezTo>
                    <a:cubicBezTo>
                      <a:pt x="622" y="74"/>
                      <a:pt x="623" y="73"/>
                      <a:pt x="624" y="70"/>
                    </a:cubicBezTo>
                    <a:cubicBezTo>
                      <a:pt x="625" y="69"/>
                      <a:pt x="626" y="67"/>
                      <a:pt x="628" y="66"/>
                    </a:cubicBezTo>
                    <a:cubicBezTo>
                      <a:pt x="629" y="65"/>
                      <a:pt x="630" y="65"/>
                      <a:pt x="631" y="65"/>
                    </a:cubicBezTo>
                    <a:cubicBezTo>
                      <a:pt x="633" y="65"/>
                      <a:pt x="634" y="65"/>
                      <a:pt x="636" y="66"/>
                    </a:cubicBezTo>
                    <a:cubicBezTo>
                      <a:pt x="637" y="67"/>
                      <a:pt x="638" y="67"/>
                      <a:pt x="639" y="67"/>
                    </a:cubicBezTo>
                    <a:cubicBezTo>
                      <a:pt x="640" y="67"/>
                      <a:pt x="641" y="67"/>
                      <a:pt x="642" y="66"/>
                    </a:cubicBezTo>
                    <a:cubicBezTo>
                      <a:pt x="644" y="65"/>
                      <a:pt x="646" y="63"/>
                      <a:pt x="649" y="61"/>
                    </a:cubicBezTo>
                    <a:cubicBezTo>
                      <a:pt x="639" y="47"/>
                      <a:pt x="640" y="37"/>
                      <a:pt x="640" y="32"/>
                    </a:cubicBezTo>
                    <a:cubicBezTo>
                      <a:pt x="640" y="32"/>
                      <a:pt x="640" y="31"/>
                      <a:pt x="640" y="31"/>
                    </a:cubicBezTo>
                    <a:cubicBezTo>
                      <a:pt x="639" y="30"/>
                      <a:pt x="637" y="30"/>
                      <a:pt x="636" y="30"/>
                    </a:cubicBezTo>
                    <a:cubicBezTo>
                      <a:pt x="633" y="30"/>
                      <a:pt x="629" y="30"/>
                      <a:pt x="626" y="27"/>
                    </a:cubicBezTo>
                    <a:cubicBezTo>
                      <a:pt x="623" y="27"/>
                      <a:pt x="617" y="39"/>
                      <a:pt x="615" y="46"/>
                    </a:cubicBezTo>
                    <a:cubicBezTo>
                      <a:pt x="613" y="54"/>
                      <a:pt x="601" y="61"/>
                      <a:pt x="600" y="62"/>
                    </a:cubicBezTo>
                    <a:cubicBezTo>
                      <a:pt x="599" y="63"/>
                      <a:pt x="599" y="63"/>
                      <a:pt x="599" y="63"/>
                    </a:cubicBezTo>
                    <a:cubicBezTo>
                      <a:pt x="599" y="63"/>
                      <a:pt x="599" y="63"/>
                      <a:pt x="599" y="63"/>
                    </a:cubicBezTo>
                    <a:cubicBezTo>
                      <a:pt x="599" y="63"/>
                      <a:pt x="563" y="63"/>
                      <a:pt x="560" y="63"/>
                    </a:cubicBezTo>
                    <a:cubicBezTo>
                      <a:pt x="560" y="63"/>
                      <a:pt x="558" y="64"/>
                      <a:pt x="548" y="73"/>
                    </a:cubicBezTo>
                    <a:cubicBezTo>
                      <a:pt x="548" y="75"/>
                      <a:pt x="548" y="77"/>
                      <a:pt x="547" y="78"/>
                    </a:cubicBezTo>
                    <a:cubicBezTo>
                      <a:pt x="544" y="83"/>
                      <a:pt x="533" y="86"/>
                      <a:pt x="523" y="86"/>
                    </a:cubicBezTo>
                    <a:cubicBezTo>
                      <a:pt x="521" y="86"/>
                      <a:pt x="519" y="86"/>
                      <a:pt x="517" y="86"/>
                    </a:cubicBezTo>
                    <a:cubicBezTo>
                      <a:pt x="517" y="88"/>
                      <a:pt x="517" y="89"/>
                      <a:pt x="517" y="89"/>
                    </a:cubicBezTo>
                    <a:cubicBezTo>
                      <a:pt x="517" y="91"/>
                      <a:pt x="516" y="92"/>
                      <a:pt x="513" y="94"/>
                    </a:cubicBezTo>
                    <a:cubicBezTo>
                      <a:pt x="511" y="97"/>
                      <a:pt x="502" y="102"/>
                      <a:pt x="491" y="108"/>
                    </a:cubicBezTo>
                    <a:cubicBezTo>
                      <a:pt x="487" y="110"/>
                      <a:pt x="487" y="110"/>
                      <a:pt x="487" y="110"/>
                    </a:cubicBezTo>
                    <a:cubicBezTo>
                      <a:pt x="480" y="113"/>
                      <a:pt x="471" y="113"/>
                      <a:pt x="466" y="110"/>
                    </a:cubicBezTo>
                    <a:cubicBezTo>
                      <a:pt x="463" y="109"/>
                      <a:pt x="461" y="106"/>
                      <a:pt x="461" y="103"/>
                    </a:cubicBezTo>
                    <a:cubicBezTo>
                      <a:pt x="461" y="97"/>
                      <a:pt x="465" y="96"/>
                      <a:pt x="467" y="96"/>
                    </a:cubicBezTo>
                    <a:cubicBezTo>
                      <a:pt x="470" y="96"/>
                      <a:pt x="472" y="97"/>
                      <a:pt x="473" y="99"/>
                    </a:cubicBezTo>
                    <a:cubicBezTo>
                      <a:pt x="473" y="99"/>
                      <a:pt x="473" y="99"/>
                      <a:pt x="474" y="99"/>
                    </a:cubicBezTo>
                    <a:cubicBezTo>
                      <a:pt x="472" y="97"/>
                      <a:pt x="472" y="94"/>
                      <a:pt x="472" y="91"/>
                    </a:cubicBezTo>
                    <a:cubicBezTo>
                      <a:pt x="471" y="90"/>
                      <a:pt x="472" y="87"/>
                      <a:pt x="472" y="85"/>
                    </a:cubicBezTo>
                    <a:cubicBezTo>
                      <a:pt x="472" y="81"/>
                      <a:pt x="472" y="78"/>
                      <a:pt x="470" y="78"/>
                    </a:cubicBezTo>
                    <a:cubicBezTo>
                      <a:pt x="468" y="77"/>
                      <a:pt x="465" y="79"/>
                      <a:pt x="463" y="80"/>
                    </a:cubicBezTo>
                    <a:cubicBezTo>
                      <a:pt x="461" y="81"/>
                      <a:pt x="460" y="82"/>
                      <a:pt x="459" y="82"/>
                    </a:cubicBezTo>
                    <a:cubicBezTo>
                      <a:pt x="458" y="82"/>
                      <a:pt x="458" y="82"/>
                      <a:pt x="457" y="81"/>
                    </a:cubicBezTo>
                    <a:cubicBezTo>
                      <a:pt x="456" y="80"/>
                      <a:pt x="456" y="79"/>
                      <a:pt x="456" y="78"/>
                    </a:cubicBezTo>
                    <a:cubicBezTo>
                      <a:pt x="457" y="75"/>
                      <a:pt x="458" y="73"/>
                      <a:pt x="460" y="70"/>
                    </a:cubicBezTo>
                    <a:cubicBezTo>
                      <a:pt x="462" y="66"/>
                      <a:pt x="464" y="63"/>
                      <a:pt x="461" y="59"/>
                    </a:cubicBezTo>
                    <a:cubicBezTo>
                      <a:pt x="458" y="54"/>
                      <a:pt x="455" y="53"/>
                      <a:pt x="452" y="53"/>
                    </a:cubicBezTo>
                    <a:cubicBezTo>
                      <a:pt x="450" y="53"/>
                      <a:pt x="448" y="54"/>
                      <a:pt x="447" y="56"/>
                    </a:cubicBezTo>
                    <a:cubicBezTo>
                      <a:pt x="446" y="61"/>
                      <a:pt x="442" y="62"/>
                      <a:pt x="440" y="62"/>
                    </a:cubicBezTo>
                    <a:cubicBezTo>
                      <a:pt x="438" y="63"/>
                      <a:pt x="436" y="63"/>
                      <a:pt x="436" y="65"/>
                    </a:cubicBezTo>
                    <a:cubicBezTo>
                      <a:pt x="433" y="70"/>
                      <a:pt x="431" y="80"/>
                      <a:pt x="433" y="87"/>
                    </a:cubicBezTo>
                    <a:cubicBezTo>
                      <a:pt x="435" y="97"/>
                      <a:pt x="431" y="102"/>
                      <a:pt x="424" y="106"/>
                    </a:cubicBezTo>
                    <a:cubicBezTo>
                      <a:pt x="420" y="108"/>
                      <a:pt x="417" y="108"/>
                      <a:pt x="415" y="105"/>
                    </a:cubicBezTo>
                    <a:cubicBezTo>
                      <a:pt x="411" y="101"/>
                      <a:pt x="411" y="92"/>
                      <a:pt x="412" y="83"/>
                    </a:cubicBezTo>
                    <a:cubicBezTo>
                      <a:pt x="413" y="79"/>
                      <a:pt x="414" y="76"/>
                      <a:pt x="415" y="73"/>
                    </a:cubicBezTo>
                    <a:cubicBezTo>
                      <a:pt x="416" y="70"/>
                      <a:pt x="417" y="66"/>
                      <a:pt x="417" y="65"/>
                    </a:cubicBezTo>
                    <a:cubicBezTo>
                      <a:pt x="415" y="65"/>
                      <a:pt x="414" y="64"/>
                      <a:pt x="414" y="63"/>
                    </a:cubicBezTo>
                    <a:cubicBezTo>
                      <a:pt x="413" y="58"/>
                      <a:pt x="425" y="49"/>
                      <a:pt x="433" y="47"/>
                    </a:cubicBezTo>
                    <a:cubicBezTo>
                      <a:pt x="438" y="46"/>
                      <a:pt x="443" y="45"/>
                      <a:pt x="447" y="45"/>
                    </a:cubicBezTo>
                    <a:cubicBezTo>
                      <a:pt x="450" y="45"/>
                      <a:pt x="454" y="44"/>
                      <a:pt x="455" y="44"/>
                    </a:cubicBezTo>
                    <a:cubicBezTo>
                      <a:pt x="455" y="44"/>
                      <a:pt x="456" y="44"/>
                      <a:pt x="456" y="43"/>
                    </a:cubicBezTo>
                    <a:cubicBezTo>
                      <a:pt x="455" y="43"/>
                      <a:pt x="454" y="42"/>
                      <a:pt x="453" y="41"/>
                    </a:cubicBezTo>
                    <a:cubicBezTo>
                      <a:pt x="453" y="42"/>
                      <a:pt x="452" y="42"/>
                      <a:pt x="452" y="42"/>
                    </a:cubicBezTo>
                    <a:cubicBezTo>
                      <a:pt x="451" y="43"/>
                      <a:pt x="450" y="43"/>
                      <a:pt x="449" y="43"/>
                    </a:cubicBezTo>
                    <a:cubicBezTo>
                      <a:pt x="447" y="43"/>
                      <a:pt x="446" y="42"/>
                      <a:pt x="445" y="41"/>
                    </a:cubicBezTo>
                    <a:cubicBezTo>
                      <a:pt x="444" y="39"/>
                      <a:pt x="443" y="38"/>
                      <a:pt x="440" y="38"/>
                    </a:cubicBezTo>
                    <a:cubicBezTo>
                      <a:pt x="438" y="38"/>
                      <a:pt x="435" y="39"/>
                      <a:pt x="432" y="40"/>
                    </a:cubicBezTo>
                    <a:cubicBezTo>
                      <a:pt x="427" y="42"/>
                      <a:pt x="422" y="44"/>
                      <a:pt x="419" y="42"/>
                    </a:cubicBezTo>
                    <a:cubicBezTo>
                      <a:pt x="415" y="40"/>
                      <a:pt x="414" y="38"/>
                      <a:pt x="413" y="36"/>
                    </a:cubicBezTo>
                    <a:cubicBezTo>
                      <a:pt x="413" y="35"/>
                      <a:pt x="413" y="35"/>
                      <a:pt x="411" y="35"/>
                    </a:cubicBezTo>
                    <a:cubicBezTo>
                      <a:pt x="409" y="35"/>
                      <a:pt x="408" y="34"/>
                      <a:pt x="408" y="33"/>
                    </a:cubicBezTo>
                    <a:cubicBezTo>
                      <a:pt x="407" y="32"/>
                      <a:pt x="407" y="30"/>
                      <a:pt x="408" y="29"/>
                    </a:cubicBezTo>
                    <a:cubicBezTo>
                      <a:pt x="406" y="30"/>
                      <a:pt x="404" y="31"/>
                      <a:pt x="402" y="33"/>
                    </a:cubicBezTo>
                    <a:cubicBezTo>
                      <a:pt x="396" y="37"/>
                      <a:pt x="390" y="41"/>
                      <a:pt x="385" y="41"/>
                    </a:cubicBezTo>
                    <a:cubicBezTo>
                      <a:pt x="383" y="41"/>
                      <a:pt x="381" y="40"/>
                      <a:pt x="380" y="39"/>
                    </a:cubicBezTo>
                    <a:cubicBezTo>
                      <a:pt x="378" y="37"/>
                      <a:pt x="376" y="37"/>
                      <a:pt x="374" y="38"/>
                    </a:cubicBezTo>
                    <a:cubicBezTo>
                      <a:pt x="373" y="38"/>
                      <a:pt x="371" y="38"/>
                      <a:pt x="370" y="38"/>
                    </a:cubicBezTo>
                    <a:cubicBezTo>
                      <a:pt x="368" y="38"/>
                      <a:pt x="367" y="38"/>
                      <a:pt x="365" y="36"/>
                    </a:cubicBezTo>
                    <a:cubicBezTo>
                      <a:pt x="364" y="35"/>
                      <a:pt x="364" y="33"/>
                      <a:pt x="365" y="32"/>
                    </a:cubicBezTo>
                    <a:cubicBezTo>
                      <a:pt x="367" y="26"/>
                      <a:pt x="382" y="18"/>
                      <a:pt x="390" y="18"/>
                    </a:cubicBezTo>
                    <a:cubicBezTo>
                      <a:pt x="390" y="18"/>
                      <a:pt x="390" y="18"/>
                      <a:pt x="390" y="18"/>
                    </a:cubicBezTo>
                    <a:cubicBezTo>
                      <a:pt x="387" y="18"/>
                      <a:pt x="384" y="17"/>
                      <a:pt x="382" y="17"/>
                    </a:cubicBezTo>
                    <a:cubicBezTo>
                      <a:pt x="381" y="17"/>
                      <a:pt x="381" y="17"/>
                      <a:pt x="381" y="17"/>
                    </a:cubicBezTo>
                    <a:cubicBezTo>
                      <a:pt x="377" y="21"/>
                      <a:pt x="372" y="20"/>
                      <a:pt x="368" y="15"/>
                    </a:cubicBezTo>
                    <a:cubicBezTo>
                      <a:pt x="368" y="15"/>
                      <a:pt x="367" y="15"/>
                      <a:pt x="367" y="15"/>
                    </a:cubicBezTo>
                    <a:cubicBezTo>
                      <a:pt x="366" y="15"/>
                      <a:pt x="366" y="15"/>
                      <a:pt x="366" y="15"/>
                    </a:cubicBezTo>
                    <a:cubicBezTo>
                      <a:pt x="364" y="15"/>
                      <a:pt x="361" y="15"/>
                      <a:pt x="359" y="12"/>
                    </a:cubicBezTo>
                    <a:cubicBezTo>
                      <a:pt x="357" y="10"/>
                      <a:pt x="356" y="10"/>
                      <a:pt x="355" y="10"/>
                    </a:cubicBezTo>
                    <a:cubicBezTo>
                      <a:pt x="354" y="10"/>
                      <a:pt x="353" y="11"/>
                      <a:pt x="352" y="11"/>
                    </a:cubicBezTo>
                    <a:cubicBezTo>
                      <a:pt x="351" y="12"/>
                      <a:pt x="351" y="12"/>
                      <a:pt x="351" y="12"/>
                    </a:cubicBezTo>
                    <a:cubicBezTo>
                      <a:pt x="348" y="13"/>
                      <a:pt x="346" y="12"/>
                      <a:pt x="343" y="11"/>
                    </a:cubicBezTo>
                    <a:cubicBezTo>
                      <a:pt x="342" y="10"/>
                      <a:pt x="341" y="9"/>
                      <a:pt x="339" y="9"/>
                    </a:cubicBezTo>
                    <a:cubicBezTo>
                      <a:pt x="336" y="7"/>
                      <a:pt x="336" y="5"/>
                      <a:pt x="335" y="3"/>
                    </a:cubicBezTo>
                    <a:cubicBezTo>
                      <a:pt x="335" y="1"/>
                      <a:pt x="335" y="1"/>
                      <a:pt x="334" y="0"/>
                    </a:cubicBezTo>
                    <a:cubicBezTo>
                      <a:pt x="334" y="0"/>
                      <a:pt x="334" y="0"/>
                      <a:pt x="334" y="0"/>
                    </a:cubicBezTo>
                    <a:cubicBezTo>
                      <a:pt x="334" y="0"/>
                      <a:pt x="334" y="2"/>
                      <a:pt x="334" y="3"/>
                    </a:cubicBezTo>
                    <a:cubicBezTo>
                      <a:pt x="333" y="5"/>
                      <a:pt x="333" y="5"/>
                      <a:pt x="333" y="5"/>
                    </a:cubicBezTo>
                    <a:cubicBezTo>
                      <a:pt x="25" y="7"/>
                      <a:pt x="25" y="7"/>
                      <a:pt x="25" y="7"/>
                    </a:cubicBezTo>
                    <a:cubicBezTo>
                      <a:pt x="26" y="9"/>
                      <a:pt x="26" y="11"/>
                      <a:pt x="26" y="13"/>
                    </a:cubicBezTo>
                    <a:cubicBezTo>
                      <a:pt x="26" y="15"/>
                      <a:pt x="25" y="16"/>
                      <a:pt x="26" y="18"/>
                    </a:cubicBezTo>
                    <a:cubicBezTo>
                      <a:pt x="27" y="21"/>
                      <a:pt x="27" y="27"/>
                      <a:pt x="24" y="30"/>
                    </a:cubicBezTo>
                    <a:cubicBezTo>
                      <a:pt x="23" y="31"/>
                      <a:pt x="22" y="32"/>
                      <a:pt x="20" y="32"/>
                    </a:cubicBezTo>
                    <a:cubicBezTo>
                      <a:pt x="18" y="32"/>
                      <a:pt x="16" y="30"/>
                      <a:pt x="15" y="28"/>
                    </a:cubicBezTo>
                    <a:cubicBezTo>
                      <a:pt x="15" y="26"/>
                      <a:pt x="16" y="23"/>
                      <a:pt x="18" y="22"/>
                    </a:cubicBezTo>
                    <a:cubicBezTo>
                      <a:pt x="18" y="22"/>
                      <a:pt x="18" y="21"/>
                      <a:pt x="18" y="20"/>
                    </a:cubicBezTo>
                    <a:cubicBezTo>
                      <a:pt x="18" y="19"/>
                      <a:pt x="18" y="19"/>
                      <a:pt x="17" y="19"/>
                    </a:cubicBezTo>
                    <a:cubicBezTo>
                      <a:pt x="16" y="19"/>
                      <a:pt x="15" y="19"/>
                      <a:pt x="15" y="18"/>
                    </a:cubicBezTo>
                    <a:cubicBezTo>
                      <a:pt x="14" y="17"/>
                      <a:pt x="14" y="16"/>
                      <a:pt x="13" y="15"/>
                    </a:cubicBezTo>
                    <a:cubicBezTo>
                      <a:pt x="10" y="16"/>
                      <a:pt x="5" y="16"/>
                      <a:pt x="0" y="15"/>
                    </a:cubicBezTo>
                    <a:cubicBezTo>
                      <a:pt x="0" y="18"/>
                      <a:pt x="2" y="23"/>
                      <a:pt x="5" y="27"/>
                    </a:cubicBezTo>
                    <a:cubicBezTo>
                      <a:pt x="7" y="30"/>
                      <a:pt x="8" y="33"/>
                      <a:pt x="8" y="35"/>
                    </a:cubicBezTo>
                    <a:cubicBezTo>
                      <a:pt x="8" y="36"/>
                      <a:pt x="8" y="37"/>
                      <a:pt x="9" y="37"/>
                    </a:cubicBezTo>
                    <a:cubicBezTo>
                      <a:pt x="13" y="40"/>
                      <a:pt x="13" y="42"/>
                      <a:pt x="13" y="43"/>
                    </a:cubicBezTo>
                    <a:cubicBezTo>
                      <a:pt x="13" y="43"/>
                      <a:pt x="12" y="45"/>
                      <a:pt x="8" y="45"/>
                    </a:cubicBezTo>
                    <a:cubicBezTo>
                      <a:pt x="8" y="45"/>
                      <a:pt x="8" y="46"/>
                      <a:pt x="8" y="46"/>
                    </a:cubicBezTo>
                    <a:cubicBezTo>
                      <a:pt x="9" y="48"/>
                      <a:pt x="9" y="50"/>
                      <a:pt x="8" y="53"/>
                    </a:cubicBezTo>
                    <a:cubicBezTo>
                      <a:pt x="7" y="58"/>
                      <a:pt x="7" y="64"/>
                      <a:pt x="7" y="70"/>
                    </a:cubicBezTo>
                    <a:cubicBezTo>
                      <a:pt x="7" y="75"/>
                      <a:pt x="7" y="79"/>
                      <a:pt x="6" y="81"/>
                    </a:cubicBezTo>
                    <a:cubicBezTo>
                      <a:pt x="6" y="83"/>
                      <a:pt x="5" y="85"/>
                      <a:pt x="5" y="87"/>
                    </a:cubicBezTo>
                    <a:cubicBezTo>
                      <a:pt x="3" y="91"/>
                      <a:pt x="1" y="95"/>
                      <a:pt x="3" y="97"/>
                    </a:cubicBezTo>
                    <a:cubicBezTo>
                      <a:pt x="7" y="104"/>
                      <a:pt x="9" y="111"/>
                      <a:pt x="7" y="117"/>
                    </a:cubicBezTo>
                    <a:cubicBezTo>
                      <a:pt x="5" y="123"/>
                      <a:pt x="6" y="126"/>
                      <a:pt x="8" y="130"/>
                    </a:cubicBezTo>
                    <a:cubicBezTo>
                      <a:pt x="10" y="133"/>
                      <a:pt x="10" y="137"/>
                      <a:pt x="10" y="139"/>
                    </a:cubicBezTo>
                    <a:cubicBezTo>
                      <a:pt x="10" y="141"/>
                      <a:pt x="10" y="144"/>
                      <a:pt x="11" y="144"/>
                    </a:cubicBezTo>
                    <a:cubicBezTo>
                      <a:pt x="14" y="146"/>
                      <a:pt x="17" y="150"/>
                      <a:pt x="20" y="155"/>
                    </a:cubicBezTo>
                    <a:cubicBezTo>
                      <a:pt x="21" y="156"/>
                      <a:pt x="22" y="157"/>
                      <a:pt x="23" y="157"/>
                    </a:cubicBezTo>
                    <a:cubicBezTo>
                      <a:pt x="24" y="158"/>
                      <a:pt x="26" y="159"/>
                      <a:pt x="26" y="162"/>
                    </a:cubicBezTo>
                    <a:cubicBezTo>
                      <a:pt x="27" y="166"/>
                      <a:pt x="27" y="166"/>
                      <a:pt x="29" y="167"/>
                    </a:cubicBezTo>
                    <a:cubicBezTo>
                      <a:pt x="34" y="169"/>
                      <a:pt x="33" y="174"/>
                      <a:pt x="32" y="176"/>
                    </a:cubicBezTo>
                    <a:cubicBezTo>
                      <a:pt x="32" y="177"/>
                      <a:pt x="32" y="177"/>
                      <a:pt x="32" y="178"/>
                    </a:cubicBezTo>
                    <a:cubicBezTo>
                      <a:pt x="32" y="179"/>
                      <a:pt x="38" y="184"/>
                      <a:pt x="42" y="188"/>
                    </a:cubicBezTo>
                    <a:cubicBezTo>
                      <a:pt x="43" y="189"/>
                      <a:pt x="43" y="189"/>
                      <a:pt x="43" y="189"/>
                    </a:cubicBezTo>
                    <a:cubicBezTo>
                      <a:pt x="47" y="193"/>
                      <a:pt x="47" y="196"/>
                      <a:pt x="47" y="198"/>
                    </a:cubicBezTo>
                    <a:cubicBezTo>
                      <a:pt x="47" y="199"/>
                      <a:pt x="47" y="199"/>
                      <a:pt x="47" y="199"/>
                    </a:cubicBezTo>
                    <a:cubicBezTo>
                      <a:pt x="48" y="199"/>
                      <a:pt x="48" y="199"/>
                      <a:pt x="48" y="199"/>
                    </a:cubicBezTo>
                    <a:cubicBezTo>
                      <a:pt x="53" y="199"/>
                      <a:pt x="58" y="202"/>
                      <a:pt x="63" y="205"/>
                    </a:cubicBezTo>
                    <a:cubicBezTo>
                      <a:pt x="65" y="207"/>
                      <a:pt x="66" y="207"/>
                      <a:pt x="67" y="207"/>
                    </a:cubicBezTo>
                    <a:cubicBezTo>
                      <a:pt x="68" y="207"/>
                      <a:pt x="68" y="207"/>
                      <a:pt x="68" y="207"/>
                    </a:cubicBezTo>
                    <a:cubicBezTo>
                      <a:pt x="69" y="207"/>
                      <a:pt x="71" y="207"/>
                      <a:pt x="72" y="207"/>
                    </a:cubicBezTo>
                    <a:cubicBezTo>
                      <a:pt x="76" y="208"/>
                      <a:pt x="82" y="216"/>
                      <a:pt x="84" y="221"/>
                    </a:cubicBezTo>
                    <a:cubicBezTo>
                      <a:pt x="84" y="223"/>
                      <a:pt x="85" y="225"/>
                      <a:pt x="85" y="226"/>
                    </a:cubicBezTo>
                    <a:cubicBezTo>
                      <a:pt x="111" y="223"/>
                      <a:pt x="111" y="223"/>
                      <a:pt x="111" y="223"/>
                    </a:cubicBezTo>
                    <a:cubicBezTo>
                      <a:pt x="111" y="223"/>
                      <a:pt x="111" y="223"/>
                      <a:pt x="111" y="223"/>
                    </a:cubicBezTo>
                    <a:cubicBezTo>
                      <a:pt x="113" y="225"/>
                      <a:pt x="120" y="229"/>
                      <a:pt x="123" y="230"/>
                    </a:cubicBezTo>
                    <a:cubicBezTo>
                      <a:pt x="127" y="231"/>
                      <a:pt x="149" y="239"/>
                      <a:pt x="152" y="240"/>
                    </a:cubicBezTo>
                    <a:cubicBezTo>
                      <a:pt x="183" y="240"/>
                      <a:pt x="183" y="240"/>
                      <a:pt x="183" y="240"/>
                    </a:cubicBezTo>
                    <a:cubicBezTo>
                      <a:pt x="187" y="235"/>
                      <a:pt x="187" y="235"/>
                      <a:pt x="187" y="235"/>
                    </a:cubicBezTo>
                    <a:cubicBezTo>
                      <a:pt x="206" y="235"/>
                      <a:pt x="206" y="235"/>
                      <a:pt x="206" y="235"/>
                    </a:cubicBezTo>
                    <a:cubicBezTo>
                      <a:pt x="207" y="235"/>
                      <a:pt x="207" y="235"/>
                      <a:pt x="207" y="235"/>
                    </a:cubicBezTo>
                    <a:cubicBezTo>
                      <a:pt x="212" y="240"/>
                      <a:pt x="218" y="246"/>
                      <a:pt x="219" y="247"/>
                    </a:cubicBezTo>
                    <a:cubicBezTo>
                      <a:pt x="221" y="247"/>
                      <a:pt x="227" y="253"/>
                      <a:pt x="227" y="257"/>
                    </a:cubicBezTo>
                    <a:cubicBezTo>
                      <a:pt x="227" y="259"/>
                      <a:pt x="228" y="261"/>
                      <a:pt x="230" y="263"/>
                    </a:cubicBezTo>
                    <a:cubicBezTo>
                      <a:pt x="231" y="263"/>
                      <a:pt x="232" y="263"/>
                      <a:pt x="232" y="264"/>
                    </a:cubicBezTo>
                    <a:cubicBezTo>
                      <a:pt x="233" y="264"/>
                      <a:pt x="233" y="264"/>
                      <a:pt x="234" y="265"/>
                    </a:cubicBezTo>
                    <a:cubicBezTo>
                      <a:pt x="235" y="266"/>
                      <a:pt x="238" y="267"/>
                      <a:pt x="240" y="268"/>
                    </a:cubicBezTo>
                    <a:cubicBezTo>
                      <a:pt x="240" y="268"/>
                      <a:pt x="241" y="269"/>
                      <a:pt x="241" y="269"/>
                    </a:cubicBezTo>
                    <a:cubicBezTo>
                      <a:pt x="242" y="268"/>
                      <a:pt x="242" y="268"/>
                      <a:pt x="242" y="267"/>
                    </a:cubicBezTo>
                    <a:cubicBezTo>
                      <a:pt x="244" y="264"/>
                      <a:pt x="247" y="259"/>
                      <a:pt x="251" y="259"/>
                    </a:cubicBezTo>
                    <a:cubicBezTo>
                      <a:pt x="256" y="259"/>
                      <a:pt x="271" y="263"/>
                      <a:pt x="273" y="272"/>
                    </a:cubicBezTo>
                    <a:cubicBezTo>
                      <a:pt x="275" y="279"/>
                      <a:pt x="281" y="284"/>
                      <a:pt x="283" y="286"/>
                    </a:cubicBezTo>
                    <a:cubicBezTo>
                      <a:pt x="285" y="287"/>
                      <a:pt x="285" y="290"/>
                      <a:pt x="285" y="292"/>
                    </a:cubicBezTo>
                    <a:cubicBezTo>
                      <a:pt x="286" y="293"/>
                      <a:pt x="286" y="294"/>
                      <a:pt x="286" y="295"/>
                    </a:cubicBezTo>
                    <a:cubicBezTo>
                      <a:pt x="287" y="296"/>
                      <a:pt x="287" y="298"/>
                      <a:pt x="288" y="299"/>
                    </a:cubicBezTo>
                    <a:cubicBezTo>
                      <a:pt x="288" y="300"/>
                      <a:pt x="288" y="300"/>
                      <a:pt x="288" y="301"/>
                    </a:cubicBezTo>
                    <a:cubicBezTo>
                      <a:pt x="289" y="301"/>
                      <a:pt x="289" y="301"/>
                      <a:pt x="289" y="301"/>
                    </a:cubicBezTo>
                    <a:cubicBezTo>
                      <a:pt x="290" y="301"/>
                      <a:pt x="291" y="302"/>
                      <a:pt x="293" y="303"/>
                    </a:cubicBezTo>
                    <a:cubicBezTo>
                      <a:pt x="296" y="304"/>
                      <a:pt x="301" y="306"/>
                      <a:pt x="303" y="306"/>
                    </a:cubicBezTo>
                    <a:cubicBezTo>
                      <a:pt x="304" y="306"/>
                      <a:pt x="304" y="306"/>
                      <a:pt x="304" y="306"/>
                    </a:cubicBezTo>
                    <a:cubicBezTo>
                      <a:pt x="304" y="306"/>
                      <a:pt x="305" y="307"/>
                      <a:pt x="306" y="307"/>
                    </a:cubicBezTo>
                    <a:cubicBezTo>
                      <a:pt x="306" y="307"/>
                      <a:pt x="306" y="307"/>
                      <a:pt x="306" y="307"/>
                    </a:cubicBezTo>
                    <a:cubicBezTo>
                      <a:pt x="305" y="305"/>
                      <a:pt x="304" y="304"/>
                      <a:pt x="303" y="303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54" name="Freeform 2211">
                <a:extLst>
                  <a:ext uri="{FF2B5EF4-FFF2-40B4-BE49-F238E27FC236}">
                    <a16:creationId xmlns:a16="http://schemas.microsoft.com/office/drawing/2014/main" id="{7F2F9697-0412-4541-9AC5-25CCD23B8EF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49845" y="2389187"/>
                <a:ext cx="761942" cy="507173"/>
              </a:xfrm>
              <a:custGeom>
                <a:avLst/>
                <a:gdLst>
                  <a:gd name="T0" fmla="*/ 251 w 429"/>
                  <a:gd name="T1" fmla="*/ 27 h 296"/>
                  <a:gd name="T2" fmla="*/ 182 w 429"/>
                  <a:gd name="T3" fmla="*/ 20 h 296"/>
                  <a:gd name="T4" fmla="*/ 169 w 429"/>
                  <a:gd name="T5" fmla="*/ 10 h 296"/>
                  <a:gd name="T6" fmla="*/ 142 w 429"/>
                  <a:gd name="T7" fmla="*/ 7 h 296"/>
                  <a:gd name="T8" fmla="*/ 128 w 429"/>
                  <a:gd name="T9" fmla="*/ 1 h 296"/>
                  <a:gd name="T10" fmla="*/ 95 w 429"/>
                  <a:gd name="T11" fmla="*/ 11 h 296"/>
                  <a:gd name="T12" fmla="*/ 84 w 429"/>
                  <a:gd name="T13" fmla="*/ 20 h 296"/>
                  <a:gd name="T14" fmla="*/ 53 w 429"/>
                  <a:gd name="T15" fmla="*/ 33 h 296"/>
                  <a:gd name="T16" fmla="*/ 18 w 429"/>
                  <a:gd name="T17" fmla="*/ 53 h 296"/>
                  <a:gd name="T18" fmla="*/ 65 w 429"/>
                  <a:gd name="T19" fmla="*/ 82 h 296"/>
                  <a:gd name="T20" fmla="*/ 82 w 429"/>
                  <a:gd name="T21" fmla="*/ 99 h 296"/>
                  <a:gd name="T22" fmla="*/ 46 w 429"/>
                  <a:gd name="T23" fmla="*/ 104 h 296"/>
                  <a:gd name="T24" fmla="*/ 30 w 429"/>
                  <a:gd name="T25" fmla="*/ 97 h 296"/>
                  <a:gd name="T26" fmla="*/ 7 w 429"/>
                  <a:gd name="T27" fmla="*/ 108 h 296"/>
                  <a:gd name="T28" fmla="*/ 15 w 429"/>
                  <a:gd name="T29" fmla="*/ 123 h 296"/>
                  <a:gd name="T30" fmla="*/ 50 w 429"/>
                  <a:gd name="T31" fmla="*/ 132 h 296"/>
                  <a:gd name="T32" fmla="*/ 74 w 429"/>
                  <a:gd name="T33" fmla="*/ 133 h 296"/>
                  <a:gd name="T34" fmla="*/ 59 w 429"/>
                  <a:gd name="T35" fmla="*/ 152 h 296"/>
                  <a:gd name="T36" fmla="*/ 37 w 429"/>
                  <a:gd name="T37" fmla="*/ 158 h 296"/>
                  <a:gd name="T38" fmla="*/ 19 w 429"/>
                  <a:gd name="T39" fmla="*/ 184 h 296"/>
                  <a:gd name="T40" fmla="*/ 43 w 429"/>
                  <a:gd name="T41" fmla="*/ 214 h 296"/>
                  <a:gd name="T42" fmla="*/ 68 w 429"/>
                  <a:gd name="T43" fmla="*/ 220 h 296"/>
                  <a:gd name="T44" fmla="*/ 82 w 429"/>
                  <a:gd name="T45" fmla="*/ 227 h 296"/>
                  <a:gd name="T46" fmla="*/ 115 w 429"/>
                  <a:gd name="T47" fmla="*/ 229 h 296"/>
                  <a:gd name="T48" fmla="*/ 112 w 429"/>
                  <a:gd name="T49" fmla="*/ 256 h 296"/>
                  <a:gd name="T50" fmla="*/ 89 w 429"/>
                  <a:gd name="T51" fmla="*/ 281 h 296"/>
                  <a:gd name="T52" fmla="*/ 126 w 429"/>
                  <a:gd name="T53" fmla="*/ 257 h 296"/>
                  <a:gd name="T54" fmla="*/ 155 w 429"/>
                  <a:gd name="T55" fmla="*/ 234 h 296"/>
                  <a:gd name="T56" fmla="*/ 161 w 429"/>
                  <a:gd name="T57" fmla="*/ 215 h 296"/>
                  <a:gd name="T58" fmla="*/ 186 w 429"/>
                  <a:gd name="T59" fmla="*/ 191 h 296"/>
                  <a:gd name="T60" fmla="*/ 194 w 429"/>
                  <a:gd name="T61" fmla="*/ 197 h 296"/>
                  <a:gd name="T62" fmla="*/ 187 w 429"/>
                  <a:gd name="T63" fmla="*/ 218 h 296"/>
                  <a:gd name="T64" fmla="*/ 219 w 429"/>
                  <a:gd name="T65" fmla="*/ 210 h 296"/>
                  <a:gd name="T66" fmla="*/ 218 w 429"/>
                  <a:gd name="T67" fmla="*/ 195 h 296"/>
                  <a:gd name="T68" fmla="*/ 237 w 429"/>
                  <a:gd name="T69" fmla="*/ 196 h 296"/>
                  <a:gd name="T70" fmla="*/ 251 w 429"/>
                  <a:gd name="T71" fmla="*/ 203 h 296"/>
                  <a:gd name="T72" fmla="*/ 271 w 429"/>
                  <a:gd name="T73" fmla="*/ 208 h 296"/>
                  <a:gd name="T74" fmla="*/ 307 w 429"/>
                  <a:gd name="T75" fmla="*/ 214 h 296"/>
                  <a:gd name="T76" fmla="*/ 320 w 429"/>
                  <a:gd name="T77" fmla="*/ 219 h 296"/>
                  <a:gd name="T78" fmla="*/ 351 w 429"/>
                  <a:gd name="T79" fmla="*/ 238 h 296"/>
                  <a:gd name="T80" fmla="*/ 366 w 429"/>
                  <a:gd name="T81" fmla="*/ 237 h 296"/>
                  <a:gd name="T82" fmla="*/ 373 w 429"/>
                  <a:gd name="T83" fmla="*/ 246 h 296"/>
                  <a:gd name="T84" fmla="*/ 369 w 429"/>
                  <a:gd name="T85" fmla="*/ 261 h 296"/>
                  <a:gd name="T86" fmla="*/ 377 w 429"/>
                  <a:gd name="T87" fmla="*/ 256 h 296"/>
                  <a:gd name="T88" fmla="*/ 383 w 429"/>
                  <a:gd name="T89" fmla="*/ 242 h 296"/>
                  <a:gd name="T90" fmla="*/ 380 w 429"/>
                  <a:gd name="T91" fmla="*/ 271 h 296"/>
                  <a:gd name="T92" fmla="*/ 393 w 429"/>
                  <a:gd name="T93" fmla="*/ 267 h 296"/>
                  <a:gd name="T94" fmla="*/ 402 w 429"/>
                  <a:gd name="T95" fmla="*/ 284 h 296"/>
                  <a:gd name="T96" fmla="*/ 393 w 429"/>
                  <a:gd name="T97" fmla="*/ 292 h 296"/>
                  <a:gd name="T98" fmla="*/ 402 w 429"/>
                  <a:gd name="T99" fmla="*/ 293 h 296"/>
                  <a:gd name="T100" fmla="*/ 419 w 429"/>
                  <a:gd name="T101" fmla="*/ 288 h 296"/>
                  <a:gd name="T102" fmla="*/ 427 w 429"/>
                  <a:gd name="T103" fmla="*/ 289 h 296"/>
                  <a:gd name="T104" fmla="*/ 370 w 429"/>
                  <a:gd name="T105" fmla="*/ 220 h 296"/>
                  <a:gd name="T106" fmla="*/ 337 w 429"/>
                  <a:gd name="T107" fmla="*/ 224 h 296"/>
                  <a:gd name="T108" fmla="*/ 313 w 429"/>
                  <a:gd name="T109" fmla="*/ 208 h 296"/>
                  <a:gd name="T110" fmla="*/ 300 w 429"/>
                  <a:gd name="T111" fmla="*/ 34 h 2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</a:cxnLst>
                <a:rect l="0" t="0" r="r" b="b"/>
                <a:pathLst>
                  <a:path w="429" h="296">
                    <a:moveTo>
                      <a:pt x="296" y="33"/>
                    </a:moveTo>
                    <a:cubicBezTo>
                      <a:pt x="295" y="33"/>
                      <a:pt x="294" y="32"/>
                      <a:pt x="292" y="31"/>
                    </a:cubicBezTo>
                    <a:cubicBezTo>
                      <a:pt x="287" y="29"/>
                      <a:pt x="280" y="26"/>
                      <a:pt x="275" y="26"/>
                    </a:cubicBezTo>
                    <a:cubicBezTo>
                      <a:pt x="275" y="26"/>
                      <a:pt x="274" y="27"/>
                      <a:pt x="274" y="27"/>
                    </a:cubicBezTo>
                    <a:cubicBezTo>
                      <a:pt x="270" y="27"/>
                      <a:pt x="264" y="28"/>
                      <a:pt x="258" y="28"/>
                    </a:cubicBezTo>
                    <a:cubicBezTo>
                      <a:pt x="255" y="28"/>
                      <a:pt x="253" y="28"/>
                      <a:pt x="251" y="27"/>
                    </a:cubicBezTo>
                    <a:cubicBezTo>
                      <a:pt x="249" y="26"/>
                      <a:pt x="245" y="24"/>
                      <a:pt x="239" y="24"/>
                    </a:cubicBezTo>
                    <a:cubicBezTo>
                      <a:pt x="238" y="24"/>
                      <a:pt x="236" y="25"/>
                      <a:pt x="234" y="25"/>
                    </a:cubicBezTo>
                    <a:cubicBezTo>
                      <a:pt x="229" y="26"/>
                      <a:pt x="225" y="24"/>
                      <a:pt x="220" y="22"/>
                    </a:cubicBezTo>
                    <a:cubicBezTo>
                      <a:pt x="217" y="20"/>
                      <a:pt x="214" y="19"/>
                      <a:pt x="210" y="18"/>
                    </a:cubicBezTo>
                    <a:cubicBezTo>
                      <a:pt x="207" y="17"/>
                      <a:pt x="204" y="17"/>
                      <a:pt x="201" y="17"/>
                    </a:cubicBezTo>
                    <a:cubicBezTo>
                      <a:pt x="193" y="17"/>
                      <a:pt x="184" y="19"/>
                      <a:pt x="182" y="20"/>
                    </a:cubicBezTo>
                    <a:cubicBezTo>
                      <a:pt x="179" y="21"/>
                      <a:pt x="178" y="19"/>
                      <a:pt x="177" y="18"/>
                    </a:cubicBezTo>
                    <a:cubicBezTo>
                      <a:pt x="176" y="17"/>
                      <a:pt x="176" y="17"/>
                      <a:pt x="175" y="17"/>
                    </a:cubicBezTo>
                    <a:cubicBezTo>
                      <a:pt x="174" y="17"/>
                      <a:pt x="174" y="17"/>
                      <a:pt x="173" y="17"/>
                    </a:cubicBezTo>
                    <a:cubicBezTo>
                      <a:pt x="173" y="17"/>
                      <a:pt x="171" y="17"/>
                      <a:pt x="170" y="16"/>
                    </a:cubicBezTo>
                    <a:cubicBezTo>
                      <a:pt x="170" y="15"/>
                      <a:pt x="170" y="14"/>
                      <a:pt x="170" y="13"/>
                    </a:cubicBezTo>
                    <a:cubicBezTo>
                      <a:pt x="170" y="12"/>
                      <a:pt x="170" y="11"/>
                      <a:pt x="169" y="10"/>
                    </a:cubicBezTo>
                    <a:cubicBezTo>
                      <a:pt x="169" y="10"/>
                      <a:pt x="168" y="9"/>
                      <a:pt x="165" y="9"/>
                    </a:cubicBezTo>
                    <a:cubicBezTo>
                      <a:pt x="162" y="9"/>
                      <a:pt x="159" y="10"/>
                      <a:pt x="155" y="10"/>
                    </a:cubicBezTo>
                    <a:cubicBezTo>
                      <a:pt x="154" y="11"/>
                      <a:pt x="152" y="11"/>
                      <a:pt x="151" y="11"/>
                    </a:cubicBezTo>
                    <a:cubicBezTo>
                      <a:pt x="148" y="12"/>
                      <a:pt x="146" y="10"/>
                      <a:pt x="145" y="9"/>
                    </a:cubicBezTo>
                    <a:cubicBezTo>
                      <a:pt x="144" y="8"/>
                      <a:pt x="144" y="7"/>
                      <a:pt x="144" y="6"/>
                    </a:cubicBezTo>
                    <a:cubicBezTo>
                      <a:pt x="143" y="6"/>
                      <a:pt x="142" y="6"/>
                      <a:pt x="142" y="7"/>
                    </a:cubicBezTo>
                    <a:cubicBezTo>
                      <a:pt x="140" y="9"/>
                      <a:pt x="138" y="11"/>
                      <a:pt x="135" y="11"/>
                    </a:cubicBezTo>
                    <a:cubicBezTo>
                      <a:pt x="133" y="11"/>
                      <a:pt x="131" y="10"/>
                      <a:pt x="130" y="9"/>
                    </a:cubicBezTo>
                    <a:cubicBezTo>
                      <a:pt x="129" y="8"/>
                      <a:pt x="129" y="7"/>
                      <a:pt x="129" y="6"/>
                    </a:cubicBezTo>
                    <a:cubicBezTo>
                      <a:pt x="129" y="5"/>
                      <a:pt x="131" y="4"/>
                      <a:pt x="132" y="3"/>
                    </a:cubicBezTo>
                    <a:cubicBezTo>
                      <a:pt x="132" y="3"/>
                      <a:pt x="133" y="3"/>
                      <a:pt x="133" y="3"/>
                    </a:cubicBezTo>
                    <a:cubicBezTo>
                      <a:pt x="132" y="2"/>
                      <a:pt x="129" y="1"/>
                      <a:pt x="128" y="1"/>
                    </a:cubicBezTo>
                    <a:cubicBezTo>
                      <a:pt x="127" y="1"/>
                      <a:pt x="127" y="0"/>
                      <a:pt x="126" y="0"/>
                    </a:cubicBezTo>
                    <a:cubicBezTo>
                      <a:pt x="126" y="0"/>
                      <a:pt x="126" y="0"/>
                      <a:pt x="126" y="0"/>
                    </a:cubicBezTo>
                    <a:cubicBezTo>
                      <a:pt x="124" y="0"/>
                      <a:pt x="119" y="5"/>
                      <a:pt x="116" y="7"/>
                    </a:cubicBezTo>
                    <a:cubicBezTo>
                      <a:pt x="113" y="10"/>
                      <a:pt x="108" y="12"/>
                      <a:pt x="102" y="12"/>
                    </a:cubicBezTo>
                    <a:cubicBezTo>
                      <a:pt x="100" y="12"/>
                      <a:pt x="98" y="12"/>
                      <a:pt x="97" y="11"/>
                    </a:cubicBezTo>
                    <a:cubicBezTo>
                      <a:pt x="96" y="11"/>
                      <a:pt x="95" y="11"/>
                      <a:pt x="95" y="11"/>
                    </a:cubicBezTo>
                    <a:cubicBezTo>
                      <a:pt x="91" y="11"/>
                      <a:pt x="89" y="12"/>
                      <a:pt x="89" y="13"/>
                    </a:cubicBezTo>
                    <a:cubicBezTo>
                      <a:pt x="89" y="13"/>
                      <a:pt x="89" y="13"/>
                      <a:pt x="90" y="13"/>
                    </a:cubicBezTo>
                    <a:cubicBezTo>
                      <a:pt x="91" y="14"/>
                      <a:pt x="92" y="15"/>
                      <a:pt x="92" y="16"/>
                    </a:cubicBezTo>
                    <a:cubicBezTo>
                      <a:pt x="92" y="18"/>
                      <a:pt x="91" y="19"/>
                      <a:pt x="91" y="20"/>
                    </a:cubicBezTo>
                    <a:cubicBezTo>
                      <a:pt x="90" y="21"/>
                      <a:pt x="89" y="22"/>
                      <a:pt x="87" y="22"/>
                    </a:cubicBezTo>
                    <a:cubicBezTo>
                      <a:pt x="86" y="22"/>
                      <a:pt x="85" y="20"/>
                      <a:pt x="84" y="20"/>
                    </a:cubicBezTo>
                    <a:cubicBezTo>
                      <a:pt x="83" y="19"/>
                      <a:pt x="83" y="19"/>
                      <a:pt x="83" y="19"/>
                    </a:cubicBezTo>
                    <a:cubicBezTo>
                      <a:pt x="83" y="19"/>
                      <a:pt x="83" y="19"/>
                      <a:pt x="82" y="19"/>
                    </a:cubicBezTo>
                    <a:cubicBezTo>
                      <a:pt x="79" y="22"/>
                      <a:pt x="72" y="23"/>
                      <a:pt x="68" y="23"/>
                    </a:cubicBezTo>
                    <a:cubicBezTo>
                      <a:pt x="67" y="23"/>
                      <a:pt x="65" y="23"/>
                      <a:pt x="64" y="23"/>
                    </a:cubicBezTo>
                    <a:cubicBezTo>
                      <a:pt x="63" y="23"/>
                      <a:pt x="60" y="26"/>
                      <a:pt x="54" y="32"/>
                    </a:cubicBezTo>
                    <a:cubicBezTo>
                      <a:pt x="53" y="33"/>
                      <a:pt x="53" y="33"/>
                      <a:pt x="53" y="33"/>
                    </a:cubicBezTo>
                    <a:cubicBezTo>
                      <a:pt x="52" y="33"/>
                      <a:pt x="52" y="33"/>
                      <a:pt x="52" y="35"/>
                    </a:cubicBezTo>
                    <a:cubicBezTo>
                      <a:pt x="52" y="37"/>
                      <a:pt x="52" y="40"/>
                      <a:pt x="48" y="45"/>
                    </a:cubicBezTo>
                    <a:cubicBezTo>
                      <a:pt x="44" y="49"/>
                      <a:pt x="36" y="52"/>
                      <a:pt x="24" y="52"/>
                    </a:cubicBezTo>
                    <a:cubicBezTo>
                      <a:pt x="22" y="52"/>
                      <a:pt x="21" y="51"/>
                      <a:pt x="20" y="51"/>
                    </a:cubicBezTo>
                    <a:cubicBezTo>
                      <a:pt x="19" y="51"/>
                      <a:pt x="18" y="51"/>
                      <a:pt x="18" y="51"/>
                    </a:cubicBezTo>
                    <a:cubicBezTo>
                      <a:pt x="18" y="51"/>
                      <a:pt x="18" y="52"/>
                      <a:pt x="18" y="53"/>
                    </a:cubicBezTo>
                    <a:cubicBezTo>
                      <a:pt x="18" y="54"/>
                      <a:pt x="18" y="56"/>
                      <a:pt x="17" y="58"/>
                    </a:cubicBezTo>
                    <a:cubicBezTo>
                      <a:pt x="16" y="58"/>
                      <a:pt x="17" y="60"/>
                      <a:pt x="28" y="62"/>
                    </a:cubicBezTo>
                    <a:cubicBezTo>
                      <a:pt x="40" y="66"/>
                      <a:pt x="47" y="82"/>
                      <a:pt x="48" y="83"/>
                    </a:cubicBezTo>
                    <a:cubicBezTo>
                      <a:pt x="48" y="83"/>
                      <a:pt x="48" y="83"/>
                      <a:pt x="50" y="83"/>
                    </a:cubicBezTo>
                    <a:cubicBezTo>
                      <a:pt x="52" y="83"/>
                      <a:pt x="54" y="83"/>
                      <a:pt x="57" y="83"/>
                    </a:cubicBezTo>
                    <a:cubicBezTo>
                      <a:pt x="60" y="82"/>
                      <a:pt x="63" y="82"/>
                      <a:pt x="65" y="82"/>
                    </a:cubicBezTo>
                    <a:cubicBezTo>
                      <a:pt x="70" y="83"/>
                      <a:pt x="69" y="87"/>
                      <a:pt x="69" y="89"/>
                    </a:cubicBezTo>
                    <a:cubicBezTo>
                      <a:pt x="69" y="91"/>
                      <a:pt x="69" y="92"/>
                      <a:pt x="70" y="92"/>
                    </a:cubicBezTo>
                    <a:cubicBezTo>
                      <a:pt x="71" y="93"/>
                      <a:pt x="73" y="93"/>
                      <a:pt x="75" y="93"/>
                    </a:cubicBezTo>
                    <a:cubicBezTo>
                      <a:pt x="75" y="93"/>
                      <a:pt x="76" y="93"/>
                      <a:pt x="77" y="93"/>
                    </a:cubicBezTo>
                    <a:cubicBezTo>
                      <a:pt x="78" y="93"/>
                      <a:pt x="81" y="93"/>
                      <a:pt x="83" y="96"/>
                    </a:cubicBezTo>
                    <a:cubicBezTo>
                      <a:pt x="83" y="97"/>
                      <a:pt x="83" y="98"/>
                      <a:pt x="82" y="99"/>
                    </a:cubicBezTo>
                    <a:cubicBezTo>
                      <a:pt x="81" y="100"/>
                      <a:pt x="79" y="100"/>
                      <a:pt x="76" y="100"/>
                    </a:cubicBezTo>
                    <a:cubicBezTo>
                      <a:pt x="74" y="100"/>
                      <a:pt x="70" y="101"/>
                      <a:pt x="68" y="102"/>
                    </a:cubicBezTo>
                    <a:cubicBezTo>
                      <a:pt x="65" y="105"/>
                      <a:pt x="62" y="107"/>
                      <a:pt x="60" y="107"/>
                    </a:cubicBezTo>
                    <a:cubicBezTo>
                      <a:pt x="58" y="107"/>
                      <a:pt x="57" y="106"/>
                      <a:pt x="56" y="104"/>
                    </a:cubicBezTo>
                    <a:cubicBezTo>
                      <a:pt x="56" y="104"/>
                      <a:pt x="56" y="104"/>
                      <a:pt x="53" y="104"/>
                    </a:cubicBezTo>
                    <a:cubicBezTo>
                      <a:pt x="50" y="104"/>
                      <a:pt x="48" y="104"/>
                      <a:pt x="46" y="104"/>
                    </a:cubicBezTo>
                    <a:cubicBezTo>
                      <a:pt x="45" y="104"/>
                      <a:pt x="44" y="105"/>
                      <a:pt x="43" y="105"/>
                    </a:cubicBezTo>
                    <a:cubicBezTo>
                      <a:pt x="41" y="105"/>
                      <a:pt x="40" y="104"/>
                      <a:pt x="40" y="103"/>
                    </a:cubicBezTo>
                    <a:cubicBezTo>
                      <a:pt x="39" y="102"/>
                      <a:pt x="40" y="99"/>
                      <a:pt x="40" y="97"/>
                    </a:cubicBezTo>
                    <a:cubicBezTo>
                      <a:pt x="41" y="96"/>
                      <a:pt x="41" y="95"/>
                      <a:pt x="41" y="95"/>
                    </a:cubicBezTo>
                    <a:cubicBezTo>
                      <a:pt x="41" y="95"/>
                      <a:pt x="40" y="94"/>
                      <a:pt x="39" y="94"/>
                    </a:cubicBezTo>
                    <a:cubicBezTo>
                      <a:pt x="37" y="94"/>
                      <a:pt x="34" y="95"/>
                      <a:pt x="30" y="97"/>
                    </a:cubicBezTo>
                    <a:cubicBezTo>
                      <a:pt x="28" y="99"/>
                      <a:pt x="26" y="100"/>
                      <a:pt x="25" y="100"/>
                    </a:cubicBezTo>
                    <a:cubicBezTo>
                      <a:pt x="25" y="101"/>
                      <a:pt x="25" y="102"/>
                      <a:pt x="25" y="103"/>
                    </a:cubicBezTo>
                    <a:cubicBezTo>
                      <a:pt x="24" y="105"/>
                      <a:pt x="22" y="105"/>
                      <a:pt x="22" y="105"/>
                    </a:cubicBezTo>
                    <a:cubicBezTo>
                      <a:pt x="21" y="105"/>
                      <a:pt x="20" y="105"/>
                      <a:pt x="19" y="105"/>
                    </a:cubicBezTo>
                    <a:cubicBezTo>
                      <a:pt x="18" y="104"/>
                      <a:pt x="16" y="104"/>
                      <a:pt x="14" y="105"/>
                    </a:cubicBezTo>
                    <a:cubicBezTo>
                      <a:pt x="12" y="106"/>
                      <a:pt x="10" y="107"/>
                      <a:pt x="7" y="108"/>
                    </a:cubicBezTo>
                    <a:cubicBezTo>
                      <a:pt x="4" y="110"/>
                      <a:pt x="1" y="111"/>
                      <a:pt x="0" y="112"/>
                    </a:cubicBezTo>
                    <a:cubicBezTo>
                      <a:pt x="1" y="113"/>
                      <a:pt x="6" y="115"/>
                      <a:pt x="13" y="116"/>
                    </a:cubicBezTo>
                    <a:cubicBezTo>
                      <a:pt x="15" y="116"/>
                      <a:pt x="15" y="116"/>
                      <a:pt x="15" y="116"/>
                    </a:cubicBezTo>
                    <a:cubicBezTo>
                      <a:pt x="16" y="117"/>
                      <a:pt x="17" y="118"/>
                      <a:pt x="17" y="119"/>
                    </a:cubicBezTo>
                    <a:cubicBezTo>
                      <a:pt x="18" y="121"/>
                      <a:pt x="16" y="122"/>
                      <a:pt x="15" y="123"/>
                    </a:cubicBezTo>
                    <a:cubicBezTo>
                      <a:pt x="15" y="123"/>
                      <a:pt x="15" y="123"/>
                      <a:pt x="15" y="123"/>
                    </a:cubicBezTo>
                    <a:cubicBezTo>
                      <a:pt x="16" y="124"/>
                      <a:pt x="17" y="125"/>
                      <a:pt x="17" y="126"/>
                    </a:cubicBezTo>
                    <a:cubicBezTo>
                      <a:pt x="18" y="127"/>
                      <a:pt x="19" y="129"/>
                      <a:pt x="22" y="130"/>
                    </a:cubicBezTo>
                    <a:cubicBezTo>
                      <a:pt x="23" y="131"/>
                      <a:pt x="26" y="132"/>
                      <a:pt x="29" y="132"/>
                    </a:cubicBezTo>
                    <a:cubicBezTo>
                      <a:pt x="33" y="132"/>
                      <a:pt x="37" y="131"/>
                      <a:pt x="40" y="131"/>
                    </a:cubicBezTo>
                    <a:cubicBezTo>
                      <a:pt x="42" y="130"/>
                      <a:pt x="44" y="130"/>
                      <a:pt x="45" y="130"/>
                    </a:cubicBezTo>
                    <a:cubicBezTo>
                      <a:pt x="47" y="130"/>
                      <a:pt x="48" y="131"/>
                      <a:pt x="50" y="132"/>
                    </a:cubicBezTo>
                    <a:cubicBezTo>
                      <a:pt x="51" y="132"/>
                      <a:pt x="52" y="133"/>
                      <a:pt x="52" y="133"/>
                    </a:cubicBezTo>
                    <a:cubicBezTo>
                      <a:pt x="53" y="133"/>
                      <a:pt x="53" y="133"/>
                      <a:pt x="53" y="132"/>
                    </a:cubicBezTo>
                    <a:cubicBezTo>
                      <a:pt x="56" y="129"/>
                      <a:pt x="64" y="123"/>
                      <a:pt x="71" y="123"/>
                    </a:cubicBezTo>
                    <a:cubicBezTo>
                      <a:pt x="73" y="123"/>
                      <a:pt x="75" y="124"/>
                      <a:pt x="76" y="125"/>
                    </a:cubicBezTo>
                    <a:cubicBezTo>
                      <a:pt x="77" y="126"/>
                      <a:pt x="79" y="127"/>
                      <a:pt x="78" y="129"/>
                    </a:cubicBezTo>
                    <a:cubicBezTo>
                      <a:pt x="78" y="132"/>
                      <a:pt x="76" y="133"/>
                      <a:pt x="74" y="133"/>
                    </a:cubicBezTo>
                    <a:cubicBezTo>
                      <a:pt x="74" y="133"/>
                      <a:pt x="74" y="133"/>
                      <a:pt x="74" y="133"/>
                    </a:cubicBezTo>
                    <a:cubicBezTo>
                      <a:pt x="76" y="136"/>
                      <a:pt x="78" y="140"/>
                      <a:pt x="78" y="145"/>
                    </a:cubicBezTo>
                    <a:cubicBezTo>
                      <a:pt x="77" y="147"/>
                      <a:pt x="76" y="149"/>
                      <a:pt x="74" y="151"/>
                    </a:cubicBezTo>
                    <a:cubicBezTo>
                      <a:pt x="72" y="152"/>
                      <a:pt x="69" y="153"/>
                      <a:pt x="66" y="153"/>
                    </a:cubicBezTo>
                    <a:cubicBezTo>
                      <a:pt x="64" y="153"/>
                      <a:pt x="63" y="153"/>
                      <a:pt x="61" y="153"/>
                    </a:cubicBezTo>
                    <a:cubicBezTo>
                      <a:pt x="60" y="152"/>
                      <a:pt x="60" y="152"/>
                      <a:pt x="59" y="152"/>
                    </a:cubicBezTo>
                    <a:cubicBezTo>
                      <a:pt x="59" y="153"/>
                      <a:pt x="59" y="153"/>
                      <a:pt x="59" y="154"/>
                    </a:cubicBezTo>
                    <a:cubicBezTo>
                      <a:pt x="58" y="156"/>
                      <a:pt x="57" y="159"/>
                      <a:pt x="54" y="161"/>
                    </a:cubicBezTo>
                    <a:cubicBezTo>
                      <a:pt x="53" y="162"/>
                      <a:pt x="52" y="162"/>
                      <a:pt x="50" y="162"/>
                    </a:cubicBezTo>
                    <a:cubicBezTo>
                      <a:pt x="48" y="162"/>
                      <a:pt x="46" y="161"/>
                      <a:pt x="44" y="160"/>
                    </a:cubicBezTo>
                    <a:cubicBezTo>
                      <a:pt x="43" y="159"/>
                      <a:pt x="41" y="157"/>
                      <a:pt x="39" y="157"/>
                    </a:cubicBezTo>
                    <a:cubicBezTo>
                      <a:pt x="38" y="157"/>
                      <a:pt x="37" y="158"/>
                      <a:pt x="37" y="158"/>
                    </a:cubicBezTo>
                    <a:cubicBezTo>
                      <a:pt x="36" y="159"/>
                      <a:pt x="36" y="163"/>
                      <a:pt x="36" y="166"/>
                    </a:cubicBezTo>
                    <a:cubicBezTo>
                      <a:pt x="36" y="167"/>
                      <a:pt x="36" y="167"/>
                      <a:pt x="36" y="167"/>
                    </a:cubicBezTo>
                    <a:cubicBezTo>
                      <a:pt x="37" y="170"/>
                      <a:pt x="33" y="171"/>
                      <a:pt x="32" y="171"/>
                    </a:cubicBezTo>
                    <a:cubicBezTo>
                      <a:pt x="29" y="171"/>
                      <a:pt x="26" y="172"/>
                      <a:pt x="25" y="176"/>
                    </a:cubicBezTo>
                    <a:cubicBezTo>
                      <a:pt x="24" y="181"/>
                      <a:pt x="20" y="182"/>
                      <a:pt x="18" y="182"/>
                    </a:cubicBezTo>
                    <a:cubicBezTo>
                      <a:pt x="18" y="183"/>
                      <a:pt x="19" y="183"/>
                      <a:pt x="19" y="184"/>
                    </a:cubicBezTo>
                    <a:cubicBezTo>
                      <a:pt x="23" y="189"/>
                      <a:pt x="23" y="189"/>
                      <a:pt x="24" y="189"/>
                    </a:cubicBezTo>
                    <a:cubicBezTo>
                      <a:pt x="25" y="189"/>
                      <a:pt x="27" y="189"/>
                      <a:pt x="29" y="190"/>
                    </a:cubicBezTo>
                    <a:cubicBezTo>
                      <a:pt x="33" y="193"/>
                      <a:pt x="30" y="198"/>
                      <a:pt x="29" y="200"/>
                    </a:cubicBezTo>
                    <a:cubicBezTo>
                      <a:pt x="29" y="200"/>
                      <a:pt x="29" y="200"/>
                      <a:pt x="28" y="201"/>
                    </a:cubicBezTo>
                    <a:cubicBezTo>
                      <a:pt x="32" y="202"/>
                      <a:pt x="36" y="206"/>
                      <a:pt x="39" y="210"/>
                    </a:cubicBezTo>
                    <a:cubicBezTo>
                      <a:pt x="41" y="212"/>
                      <a:pt x="42" y="214"/>
                      <a:pt x="43" y="214"/>
                    </a:cubicBezTo>
                    <a:cubicBezTo>
                      <a:pt x="44" y="216"/>
                      <a:pt x="46" y="215"/>
                      <a:pt x="48" y="214"/>
                    </a:cubicBezTo>
                    <a:cubicBezTo>
                      <a:pt x="50" y="213"/>
                      <a:pt x="52" y="212"/>
                      <a:pt x="55" y="212"/>
                    </a:cubicBezTo>
                    <a:cubicBezTo>
                      <a:pt x="56" y="212"/>
                      <a:pt x="56" y="211"/>
                      <a:pt x="57" y="210"/>
                    </a:cubicBezTo>
                    <a:cubicBezTo>
                      <a:pt x="57" y="208"/>
                      <a:pt x="57" y="207"/>
                      <a:pt x="59" y="207"/>
                    </a:cubicBezTo>
                    <a:cubicBezTo>
                      <a:pt x="60" y="207"/>
                      <a:pt x="61" y="207"/>
                      <a:pt x="62" y="208"/>
                    </a:cubicBezTo>
                    <a:cubicBezTo>
                      <a:pt x="64" y="210"/>
                      <a:pt x="68" y="216"/>
                      <a:pt x="68" y="220"/>
                    </a:cubicBezTo>
                    <a:cubicBezTo>
                      <a:pt x="68" y="222"/>
                      <a:pt x="67" y="223"/>
                      <a:pt x="66" y="224"/>
                    </a:cubicBezTo>
                    <a:cubicBezTo>
                      <a:pt x="65" y="224"/>
                      <a:pt x="66" y="227"/>
                      <a:pt x="66" y="229"/>
                    </a:cubicBezTo>
                    <a:cubicBezTo>
                      <a:pt x="66" y="230"/>
                      <a:pt x="66" y="232"/>
                      <a:pt x="66" y="233"/>
                    </a:cubicBezTo>
                    <a:cubicBezTo>
                      <a:pt x="66" y="233"/>
                      <a:pt x="67" y="233"/>
                      <a:pt x="68" y="233"/>
                    </a:cubicBezTo>
                    <a:cubicBezTo>
                      <a:pt x="71" y="233"/>
                      <a:pt x="74" y="232"/>
                      <a:pt x="74" y="231"/>
                    </a:cubicBezTo>
                    <a:cubicBezTo>
                      <a:pt x="75" y="229"/>
                      <a:pt x="78" y="227"/>
                      <a:pt x="82" y="227"/>
                    </a:cubicBezTo>
                    <a:cubicBezTo>
                      <a:pt x="86" y="227"/>
                      <a:pt x="90" y="229"/>
                      <a:pt x="93" y="232"/>
                    </a:cubicBezTo>
                    <a:cubicBezTo>
                      <a:pt x="95" y="233"/>
                      <a:pt x="96" y="235"/>
                      <a:pt x="97" y="235"/>
                    </a:cubicBezTo>
                    <a:cubicBezTo>
                      <a:pt x="97" y="231"/>
                      <a:pt x="100" y="226"/>
                      <a:pt x="103" y="226"/>
                    </a:cubicBezTo>
                    <a:cubicBezTo>
                      <a:pt x="104" y="226"/>
                      <a:pt x="105" y="227"/>
                      <a:pt x="105" y="229"/>
                    </a:cubicBezTo>
                    <a:cubicBezTo>
                      <a:pt x="105" y="230"/>
                      <a:pt x="106" y="231"/>
                      <a:pt x="108" y="231"/>
                    </a:cubicBezTo>
                    <a:cubicBezTo>
                      <a:pt x="109" y="231"/>
                      <a:pt x="111" y="230"/>
                      <a:pt x="115" y="229"/>
                    </a:cubicBezTo>
                    <a:cubicBezTo>
                      <a:pt x="118" y="227"/>
                      <a:pt x="119" y="227"/>
                      <a:pt x="120" y="227"/>
                    </a:cubicBezTo>
                    <a:cubicBezTo>
                      <a:pt x="121" y="227"/>
                      <a:pt x="122" y="228"/>
                      <a:pt x="122" y="229"/>
                    </a:cubicBezTo>
                    <a:cubicBezTo>
                      <a:pt x="123" y="230"/>
                      <a:pt x="122" y="232"/>
                      <a:pt x="118" y="236"/>
                    </a:cubicBezTo>
                    <a:cubicBezTo>
                      <a:pt x="117" y="237"/>
                      <a:pt x="117" y="237"/>
                      <a:pt x="117" y="237"/>
                    </a:cubicBezTo>
                    <a:cubicBezTo>
                      <a:pt x="115" y="240"/>
                      <a:pt x="115" y="245"/>
                      <a:pt x="115" y="248"/>
                    </a:cubicBezTo>
                    <a:cubicBezTo>
                      <a:pt x="116" y="251"/>
                      <a:pt x="116" y="255"/>
                      <a:pt x="112" y="256"/>
                    </a:cubicBezTo>
                    <a:cubicBezTo>
                      <a:pt x="111" y="256"/>
                      <a:pt x="110" y="258"/>
                      <a:pt x="109" y="260"/>
                    </a:cubicBezTo>
                    <a:cubicBezTo>
                      <a:pt x="106" y="263"/>
                      <a:pt x="103" y="267"/>
                      <a:pt x="98" y="268"/>
                    </a:cubicBezTo>
                    <a:cubicBezTo>
                      <a:pt x="93" y="268"/>
                      <a:pt x="84" y="278"/>
                      <a:pt x="81" y="282"/>
                    </a:cubicBezTo>
                    <a:cubicBezTo>
                      <a:pt x="83" y="281"/>
                      <a:pt x="86" y="281"/>
                      <a:pt x="88" y="281"/>
                    </a:cubicBezTo>
                    <a:cubicBezTo>
                      <a:pt x="89" y="281"/>
                      <a:pt x="89" y="281"/>
                      <a:pt x="89" y="281"/>
                    </a:cubicBezTo>
                    <a:cubicBezTo>
                      <a:pt x="89" y="281"/>
                      <a:pt x="89" y="281"/>
                      <a:pt x="89" y="281"/>
                    </a:cubicBezTo>
                    <a:cubicBezTo>
                      <a:pt x="89" y="281"/>
                      <a:pt x="89" y="281"/>
                      <a:pt x="90" y="281"/>
                    </a:cubicBezTo>
                    <a:cubicBezTo>
                      <a:pt x="92" y="280"/>
                      <a:pt x="94" y="278"/>
                      <a:pt x="98" y="277"/>
                    </a:cubicBezTo>
                    <a:cubicBezTo>
                      <a:pt x="102" y="277"/>
                      <a:pt x="102" y="276"/>
                      <a:pt x="103" y="274"/>
                    </a:cubicBezTo>
                    <a:cubicBezTo>
                      <a:pt x="103" y="274"/>
                      <a:pt x="103" y="273"/>
                      <a:pt x="103" y="272"/>
                    </a:cubicBezTo>
                    <a:cubicBezTo>
                      <a:pt x="105" y="267"/>
                      <a:pt x="122" y="260"/>
                      <a:pt x="125" y="259"/>
                    </a:cubicBezTo>
                    <a:cubicBezTo>
                      <a:pt x="125" y="259"/>
                      <a:pt x="126" y="258"/>
                      <a:pt x="126" y="257"/>
                    </a:cubicBezTo>
                    <a:cubicBezTo>
                      <a:pt x="126" y="256"/>
                      <a:pt x="127" y="253"/>
                      <a:pt x="130" y="253"/>
                    </a:cubicBezTo>
                    <a:cubicBezTo>
                      <a:pt x="133" y="253"/>
                      <a:pt x="138" y="248"/>
                      <a:pt x="141" y="246"/>
                    </a:cubicBezTo>
                    <a:cubicBezTo>
                      <a:pt x="145" y="243"/>
                      <a:pt x="146" y="243"/>
                      <a:pt x="148" y="243"/>
                    </a:cubicBezTo>
                    <a:cubicBezTo>
                      <a:pt x="149" y="242"/>
                      <a:pt x="150" y="242"/>
                      <a:pt x="150" y="242"/>
                    </a:cubicBezTo>
                    <a:cubicBezTo>
                      <a:pt x="151" y="242"/>
                      <a:pt x="151" y="240"/>
                      <a:pt x="151" y="239"/>
                    </a:cubicBezTo>
                    <a:cubicBezTo>
                      <a:pt x="151" y="237"/>
                      <a:pt x="152" y="234"/>
                      <a:pt x="155" y="234"/>
                    </a:cubicBezTo>
                    <a:cubicBezTo>
                      <a:pt x="157" y="233"/>
                      <a:pt x="159" y="232"/>
                      <a:pt x="159" y="230"/>
                    </a:cubicBezTo>
                    <a:cubicBezTo>
                      <a:pt x="158" y="230"/>
                      <a:pt x="156" y="229"/>
                      <a:pt x="155" y="229"/>
                    </a:cubicBezTo>
                    <a:cubicBezTo>
                      <a:pt x="153" y="228"/>
                      <a:pt x="151" y="228"/>
                      <a:pt x="150" y="226"/>
                    </a:cubicBezTo>
                    <a:cubicBezTo>
                      <a:pt x="149" y="225"/>
                      <a:pt x="150" y="223"/>
                      <a:pt x="151" y="223"/>
                    </a:cubicBezTo>
                    <a:cubicBezTo>
                      <a:pt x="152" y="220"/>
                      <a:pt x="158" y="215"/>
                      <a:pt x="161" y="215"/>
                    </a:cubicBezTo>
                    <a:cubicBezTo>
                      <a:pt x="161" y="215"/>
                      <a:pt x="161" y="215"/>
                      <a:pt x="161" y="215"/>
                    </a:cubicBezTo>
                    <a:cubicBezTo>
                      <a:pt x="163" y="215"/>
                      <a:pt x="166" y="213"/>
                      <a:pt x="167" y="211"/>
                    </a:cubicBezTo>
                    <a:cubicBezTo>
                      <a:pt x="167" y="207"/>
                      <a:pt x="169" y="205"/>
                      <a:pt x="171" y="204"/>
                    </a:cubicBezTo>
                    <a:cubicBezTo>
                      <a:pt x="173" y="203"/>
                      <a:pt x="174" y="202"/>
                      <a:pt x="175" y="201"/>
                    </a:cubicBezTo>
                    <a:cubicBezTo>
                      <a:pt x="176" y="200"/>
                      <a:pt x="176" y="199"/>
                      <a:pt x="177" y="198"/>
                    </a:cubicBezTo>
                    <a:cubicBezTo>
                      <a:pt x="178" y="196"/>
                      <a:pt x="179" y="194"/>
                      <a:pt x="182" y="194"/>
                    </a:cubicBezTo>
                    <a:cubicBezTo>
                      <a:pt x="183" y="194"/>
                      <a:pt x="185" y="192"/>
                      <a:pt x="186" y="191"/>
                    </a:cubicBezTo>
                    <a:cubicBezTo>
                      <a:pt x="188" y="189"/>
                      <a:pt x="189" y="188"/>
                      <a:pt x="191" y="187"/>
                    </a:cubicBezTo>
                    <a:cubicBezTo>
                      <a:pt x="194" y="185"/>
                      <a:pt x="195" y="188"/>
                      <a:pt x="196" y="188"/>
                    </a:cubicBezTo>
                    <a:cubicBezTo>
                      <a:pt x="196" y="189"/>
                      <a:pt x="196" y="190"/>
                      <a:pt x="198" y="190"/>
                    </a:cubicBezTo>
                    <a:cubicBezTo>
                      <a:pt x="203" y="190"/>
                      <a:pt x="205" y="192"/>
                      <a:pt x="205" y="195"/>
                    </a:cubicBezTo>
                    <a:cubicBezTo>
                      <a:pt x="205" y="198"/>
                      <a:pt x="201" y="199"/>
                      <a:pt x="198" y="198"/>
                    </a:cubicBezTo>
                    <a:cubicBezTo>
                      <a:pt x="196" y="197"/>
                      <a:pt x="195" y="197"/>
                      <a:pt x="194" y="197"/>
                    </a:cubicBezTo>
                    <a:cubicBezTo>
                      <a:pt x="192" y="197"/>
                      <a:pt x="191" y="197"/>
                      <a:pt x="188" y="200"/>
                    </a:cubicBezTo>
                    <a:cubicBezTo>
                      <a:pt x="186" y="201"/>
                      <a:pt x="186" y="202"/>
                      <a:pt x="186" y="204"/>
                    </a:cubicBezTo>
                    <a:cubicBezTo>
                      <a:pt x="186" y="205"/>
                      <a:pt x="186" y="207"/>
                      <a:pt x="184" y="210"/>
                    </a:cubicBezTo>
                    <a:cubicBezTo>
                      <a:pt x="181" y="213"/>
                      <a:pt x="182" y="214"/>
                      <a:pt x="182" y="214"/>
                    </a:cubicBezTo>
                    <a:cubicBezTo>
                      <a:pt x="182" y="214"/>
                      <a:pt x="182" y="215"/>
                      <a:pt x="183" y="215"/>
                    </a:cubicBezTo>
                    <a:cubicBezTo>
                      <a:pt x="186" y="215"/>
                      <a:pt x="187" y="217"/>
                      <a:pt x="187" y="218"/>
                    </a:cubicBezTo>
                    <a:cubicBezTo>
                      <a:pt x="187" y="220"/>
                      <a:pt x="183" y="222"/>
                      <a:pt x="181" y="223"/>
                    </a:cubicBezTo>
                    <a:cubicBezTo>
                      <a:pt x="182" y="223"/>
                      <a:pt x="183" y="223"/>
                      <a:pt x="184" y="223"/>
                    </a:cubicBezTo>
                    <a:cubicBezTo>
                      <a:pt x="187" y="223"/>
                      <a:pt x="191" y="220"/>
                      <a:pt x="196" y="217"/>
                    </a:cubicBezTo>
                    <a:cubicBezTo>
                      <a:pt x="199" y="215"/>
                      <a:pt x="202" y="213"/>
                      <a:pt x="205" y="211"/>
                    </a:cubicBezTo>
                    <a:cubicBezTo>
                      <a:pt x="208" y="210"/>
                      <a:pt x="210" y="209"/>
                      <a:pt x="213" y="209"/>
                    </a:cubicBezTo>
                    <a:cubicBezTo>
                      <a:pt x="216" y="209"/>
                      <a:pt x="218" y="210"/>
                      <a:pt x="219" y="210"/>
                    </a:cubicBezTo>
                    <a:cubicBezTo>
                      <a:pt x="220" y="210"/>
                      <a:pt x="220" y="210"/>
                      <a:pt x="220" y="210"/>
                    </a:cubicBezTo>
                    <a:cubicBezTo>
                      <a:pt x="220" y="209"/>
                      <a:pt x="219" y="208"/>
                      <a:pt x="220" y="207"/>
                    </a:cubicBezTo>
                    <a:cubicBezTo>
                      <a:pt x="220" y="207"/>
                      <a:pt x="220" y="206"/>
                      <a:pt x="220" y="206"/>
                    </a:cubicBezTo>
                    <a:cubicBezTo>
                      <a:pt x="219" y="205"/>
                      <a:pt x="217" y="203"/>
                      <a:pt x="216" y="201"/>
                    </a:cubicBezTo>
                    <a:cubicBezTo>
                      <a:pt x="215" y="199"/>
                      <a:pt x="215" y="198"/>
                      <a:pt x="215" y="197"/>
                    </a:cubicBezTo>
                    <a:cubicBezTo>
                      <a:pt x="216" y="195"/>
                      <a:pt x="217" y="195"/>
                      <a:pt x="218" y="195"/>
                    </a:cubicBezTo>
                    <a:cubicBezTo>
                      <a:pt x="219" y="195"/>
                      <a:pt x="219" y="194"/>
                      <a:pt x="219" y="194"/>
                    </a:cubicBezTo>
                    <a:cubicBezTo>
                      <a:pt x="220" y="191"/>
                      <a:pt x="222" y="190"/>
                      <a:pt x="223" y="190"/>
                    </a:cubicBezTo>
                    <a:cubicBezTo>
                      <a:pt x="225" y="190"/>
                      <a:pt x="227" y="191"/>
                      <a:pt x="229" y="192"/>
                    </a:cubicBezTo>
                    <a:cubicBezTo>
                      <a:pt x="229" y="192"/>
                      <a:pt x="230" y="192"/>
                      <a:pt x="230" y="192"/>
                    </a:cubicBezTo>
                    <a:cubicBezTo>
                      <a:pt x="231" y="192"/>
                      <a:pt x="231" y="192"/>
                      <a:pt x="232" y="192"/>
                    </a:cubicBezTo>
                    <a:cubicBezTo>
                      <a:pt x="234" y="192"/>
                      <a:pt x="236" y="194"/>
                      <a:pt x="237" y="196"/>
                    </a:cubicBezTo>
                    <a:cubicBezTo>
                      <a:pt x="238" y="197"/>
                      <a:pt x="238" y="197"/>
                      <a:pt x="238" y="197"/>
                    </a:cubicBezTo>
                    <a:cubicBezTo>
                      <a:pt x="238" y="197"/>
                      <a:pt x="239" y="197"/>
                      <a:pt x="239" y="197"/>
                    </a:cubicBezTo>
                    <a:cubicBezTo>
                      <a:pt x="241" y="196"/>
                      <a:pt x="243" y="196"/>
                      <a:pt x="246" y="197"/>
                    </a:cubicBezTo>
                    <a:cubicBezTo>
                      <a:pt x="246" y="198"/>
                      <a:pt x="248" y="200"/>
                      <a:pt x="248" y="201"/>
                    </a:cubicBezTo>
                    <a:cubicBezTo>
                      <a:pt x="248" y="202"/>
                      <a:pt x="248" y="202"/>
                      <a:pt x="248" y="202"/>
                    </a:cubicBezTo>
                    <a:cubicBezTo>
                      <a:pt x="249" y="202"/>
                      <a:pt x="250" y="203"/>
                      <a:pt x="251" y="203"/>
                    </a:cubicBezTo>
                    <a:cubicBezTo>
                      <a:pt x="252" y="204"/>
                      <a:pt x="253" y="204"/>
                      <a:pt x="253" y="204"/>
                    </a:cubicBezTo>
                    <a:cubicBezTo>
                      <a:pt x="253" y="204"/>
                      <a:pt x="254" y="203"/>
                      <a:pt x="255" y="202"/>
                    </a:cubicBezTo>
                    <a:cubicBezTo>
                      <a:pt x="256" y="202"/>
                      <a:pt x="257" y="201"/>
                      <a:pt x="258" y="201"/>
                    </a:cubicBezTo>
                    <a:cubicBezTo>
                      <a:pt x="259" y="201"/>
                      <a:pt x="260" y="201"/>
                      <a:pt x="261" y="204"/>
                    </a:cubicBezTo>
                    <a:cubicBezTo>
                      <a:pt x="261" y="204"/>
                      <a:pt x="261" y="205"/>
                      <a:pt x="261" y="206"/>
                    </a:cubicBezTo>
                    <a:cubicBezTo>
                      <a:pt x="262" y="207"/>
                      <a:pt x="267" y="207"/>
                      <a:pt x="271" y="208"/>
                    </a:cubicBezTo>
                    <a:cubicBezTo>
                      <a:pt x="272" y="208"/>
                      <a:pt x="272" y="208"/>
                      <a:pt x="272" y="208"/>
                    </a:cubicBezTo>
                    <a:cubicBezTo>
                      <a:pt x="277" y="209"/>
                      <a:pt x="288" y="208"/>
                      <a:pt x="293" y="208"/>
                    </a:cubicBezTo>
                    <a:cubicBezTo>
                      <a:pt x="294" y="208"/>
                      <a:pt x="295" y="207"/>
                      <a:pt x="296" y="207"/>
                    </a:cubicBezTo>
                    <a:cubicBezTo>
                      <a:pt x="296" y="207"/>
                      <a:pt x="296" y="207"/>
                      <a:pt x="296" y="207"/>
                    </a:cubicBezTo>
                    <a:cubicBezTo>
                      <a:pt x="299" y="207"/>
                      <a:pt x="300" y="209"/>
                      <a:pt x="301" y="210"/>
                    </a:cubicBezTo>
                    <a:cubicBezTo>
                      <a:pt x="302" y="212"/>
                      <a:pt x="303" y="213"/>
                      <a:pt x="307" y="214"/>
                    </a:cubicBezTo>
                    <a:cubicBezTo>
                      <a:pt x="310" y="215"/>
                      <a:pt x="312" y="213"/>
                      <a:pt x="313" y="211"/>
                    </a:cubicBezTo>
                    <a:cubicBezTo>
                      <a:pt x="315" y="210"/>
                      <a:pt x="316" y="209"/>
                      <a:pt x="318" y="209"/>
                    </a:cubicBezTo>
                    <a:cubicBezTo>
                      <a:pt x="319" y="209"/>
                      <a:pt x="320" y="209"/>
                      <a:pt x="321" y="210"/>
                    </a:cubicBezTo>
                    <a:cubicBezTo>
                      <a:pt x="323" y="211"/>
                      <a:pt x="324" y="213"/>
                      <a:pt x="324" y="214"/>
                    </a:cubicBezTo>
                    <a:cubicBezTo>
                      <a:pt x="324" y="216"/>
                      <a:pt x="322" y="217"/>
                      <a:pt x="321" y="219"/>
                    </a:cubicBezTo>
                    <a:cubicBezTo>
                      <a:pt x="320" y="219"/>
                      <a:pt x="320" y="219"/>
                      <a:pt x="320" y="219"/>
                    </a:cubicBezTo>
                    <a:cubicBezTo>
                      <a:pt x="320" y="220"/>
                      <a:pt x="321" y="220"/>
                      <a:pt x="321" y="220"/>
                    </a:cubicBezTo>
                    <a:cubicBezTo>
                      <a:pt x="322" y="220"/>
                      <a:pt x="323" y="220"/>
                      <a:pt x="324" y="221"/>
                    </a:cubicBezTo>
                    <a:cubicBezTo>
                      <a:pt x="325" y="221"/>
                      <a:pt x="325" y="221"/>
                      <a:pt x="326" y="222"/>
                    </a:cubicBezTo>
                    <a:cubicBezTo>
                      <a:pt x="330" y="223"/>
                      <a:pt x="335" y="225"/>
                      <a:pt x="338" y="228"/>
                    </a:cubicBezTo>
                    <a:cubicBezTo>
                      <a:pt x="339" y="228"/>
                      <a:pt x="339" y="229"/>
                      <a:pt x="340" y="230"/>
                    </a:cubicBezTo>
                    <a:cubicBezTo>
                      <a:pt x="342" y="232"/>
                      <a:pt x="345" y="235"/>
                      <a:pt x="351" y="238"/>
                    </a:cubicBezTo>
                    <a:cubicBezTo>
                      <a:pt x="351" y="238"/>
                      <a:pt x="351" y="238"/>
                      <a:pt x="352" y="239"/>
                    </a:cubicBezTo>
                    <a:cubicBezTo>
                      <a:pt x="352" y="238"/>
                      <a:pt x="352" y="237"/>
                      <a:pt x="352" y="237"/>
                    </a:cubicBezTo>
                    <a:cubicBezTo>
                      <a:pt x="351" y="235"/>
                      <a:pt x="351" y="233"/>
                      <a:pt x="352" y="232"/>
                    </a:cubicBezTo>
                    <a:cubicBezTo>
                      <a:pt x="353" y="231"/>
                      <a:pt x="355" y="231"/>
                      <a:pt x="357" y="233"/>
                    </a:cubicBezTo>
                    <a:cubicBezTo>
                      <a:pt x="360" y="235"/>
                      <a:pt x="361" y="235"/>
                      <a:pt x="361" y="235"/>
                    </a:cubicBezTo>
                    <a:cubicBezTo>
                      <a:pt x="363" y="235"/>
                      <a:pt x="364" y="235"/>
                      <a:pt x="366" y="237"/>
                    </a:cubicBezTo>
                    <a:cubicBezTo>
                      <a:pt x="366" y="235"/>
                      <a:pt x="365" y="232"/>
                      <a:pt x="364" y="230"/>
                    </a:cubicBezTo>
                    <a:cubicBezTo>
                      <a:pt x="363" y="227"/>
                      <a:pt x="363" y="226"/>
                      <a:pt x="364" y="225"/>
                    </a:cubicBezTo>
                    <a:cubicBezTo>
                      <a:pt x="365" y="224"/>
                      <a:pt x="365" y="224"/>
                      <a:pt x="365" y="224"/>
                    </a:cubicBezTo>
                    <a:cubicBezTo>
                      <a:pt x="366" y="224"/>
                      <a:pt x="366" y="224"/>
                      <a:pt x="366" y="224"/>
                    </a:cubicBezTo>
                    <a:cubicBezTo>
                      <a:pt x="368" y="224"/>
                      <a:pt x="371" y="227"/>
                      <a:pt x="372" y="230"/>
                    </a:cubicBezTo>
                    <a:cubicBezTo>
                      <a:pt x="375" y="234"/>
                      <a:pt x="375" y="241"/>
                      <a:pt x="373" y="246"/>
                    </a:cubicBezTo>
                    <a:cubicBezTo>
                      <a:pt x="373" y="248"/>
                      <a:pt x="371" y="250"/>
                      <a:pt x="368" y="250"/>
                    </a:cubicBezTo>
                    <a:cubicBezTo>
                      <a:pt x="366" y="250"/>
                      <a:pt x="363" y="248"/>
                      <a:pt x="362" y="246"/>
                    </a:cubicBezTo>
                    <a:cubicBezTo>
                      <a:pt x="361" y="246"/>
                      <a:pt x="361" y="245"/>
                      <a:pt x="361" y="244"/>
                    </a:cubicBezTo>
                    <a:cubicBezTo>
                      <a:pt x="359" y="244"/>
                      <a:pt x="357" y="245"/>
                      <a:pt x="357" y="246"/>
                    </a:cubicBezTo>
                    <a:cubicBezTo>
                      <a:pt x="357" y="248"/>
                      <a:pt x="362" y="254"/>
                      <a:pt x="365" y="255"/>
                    </a:cubicBezTo>
                    <a:cubicBezTo>
                      <a:pt x="369" y="255"/>
                      <a:pt x="369" y="259"/>
                      <a:pt x="369" y="261"/>
                    </a:cubicBezTo>
                    <a:cubicBezTo>
                      <a:pt x="369" y="262"/>
                      <a:pt x="369" y="262"/>
                      <a:pt x="369" y="263"/>
                    </a:cubicBezTo>
                    <a:cubicBezTo>
                      <a:pt x="371" y="263"/>
                      <a:pt x="372" y="265"/>
                      <a:pt x="373" y="266"/>
                    </a:cubicBezTo>
                    <a:cubicBezTo>
                      <a:pt x="372" y="264"/>
                      <a:pt x="372" y="261"/>
                      <a:pt x="371" y="260"/>
                    </a:cubicBezTo>
                    <a:cubicBezTo>
                      <a:pt x="369" y="257"/>
                      <a:pt x="369" y="254"/>
                      <a:pt x="370" y="251"/>
                    </a:cubicBezTo>
                    <a:cubicBezTo>
                      <a:pt x="371" y="249"/>
                      <a:pt x="373" y="249"/>
                      <a:pt x="375" y="249"/>
                    </a:cubicBezTo>
                    <a:cubicBezTo>
                      <a:pt x="378" y="250"/>
                      <a:pt x="378" y="254"/>
                      <a:pt x="377" y="256"/>
                    </a:cubicBezTo>
                    <a:cubicBezTo>
                      <a:pt x="377" y="256"/>
                      <a:pt x="377" y="257"/>
                      <a:pt x="377" y="257"/>
                    </a:cubicBezTo>
                    <a:cubicBezTo>
                      <a:pt x="377" y="257"/>
                      <a:pt x="378" y="257"/>
                      <a:pt x="378" y="257"/>
                    </a:cubicBezTo>
                    <a:cubicBezTo>
                      <a:pt x="379" y="256"/>
                      <a:pt x="380" y="255"/>
                      <a:pt x="381" y="254"/>
                    </a:cubicBezTo>
                    <a:cubicBezTo>
                      <a:pt x="382" y="253"/>
                      <a:pt x="382" y="252"/>
                      <a:pt x="381" y="250"/>
                    </a:cubicBezTo>
                    <a:cubicBezTo>
                      <a:pt x="380" y="248"/>
                      <a:pt x="379" y="246"/>
                      <a:pt x="380" y="244"/>
                    </a:cubicBezTo>
                    <a:cubicBezTo>
                      <a:pt x="381" y="242"/>
                      <a:pt x="383" y="242"/>
                      <a:pt x="383" y="242"/>
                    </a:cubicBezTo>
                    <a:cubicBezTo>
                      <a:pt x="387" y="242"/>
                      <a:pt x="390" y="249"/>
                      <a:pt x="391" y="252"/>
                    </a:cubicBezTo>
                    <a:cubicBezTo>
                      <a:pt x="392" y="256"/>
                      <a:pt x="389" y="258"/>
                      <a:pt x="388" y="259"/>
                    </a:cubicBezTo>
                    <a:cubicBezTo>
                      <a:pt x="388" y="260"/>
                      <a:pt x="387" y="260"/>
                      <a:pt x="387" y="260"/>
                    </a:cubicBezTo>
                    <a:cubicBezTo>
                      <a:pt x="387" y="264"/>
                      <a:pt x="384" y="264"/>
                      <a:pt x="382" y="264"/>
                    </a:cubicBezTo>
                    <a:cubicBezTo>
                      <a:pt x="382" y="264"/>
                      <a:pt x="381" y="264"/>
                      <a:pt x="380" y="265"/>
                    </a:cubicBezTo>
                    <a:cubicBezTo>
                      <a:pt x="380" y="265"/>
                      <a:pt x="380" y="269"/>
                      <a:pt x="380" y="271"/>
                    </a:cubicBezTo>
                    <a:cubicBezTo>
                      <a:pt x="381" y="271"/>
                      <a:pt x="381" y="271"/>
                      <a:pt x="381" y="271"/>
                    </a:cubicBezTo>
                    <a:cubicBezTo>
                      <a:pt x="381" y="269"/>
                      <a:pt x="382" y="268"/>
                      <a:pt x="384" y="268"/>
                    </a:cubicBezTo>
                    <a:cubicBezTo>
                      <a:pt x="385" y="268"/>
                      <a:pt x="386" y="268"/>
                      <a:pt x="386" y="269"/>
                    </a:cubicBezTo>
                    <a:cubicBezTo>
                      <a:pt x="386" y="269"/>
                      <a:pt x="387" y="269"/>
                      <a:pt x="387" y="269"/>
                    </a:cubicBezTo>
                    <a:cubicBezTo>
                      <a:pt x="388" y="268"/>
                      <a:pt x="389" y="266"/>
                      <a:pt x="391" y="266"/>
                    </a:cubicBezTo>
                    <a:cubicBezTo>
                      <a:pt x="391" y="266"/>
                      <a:pt x="392" y="267"/>
                      <a:pt x="393" y="267"/>
                    </a:cubicBezTo>
                    <a:cubicBezTo>
                      <a:pt x="393" y="265"/>
                      <a:pt x="395" y="263"/>
                      <a:pt x="397" y="263"/>
                    </a:cubicBezTo>
                    <a:cubicBezTo>
                      <a:pt x="397" y="263"/>
                      <a:pt x="397" y="263"/>
                      <a:pt x="397" y="263"/>
                    </a:cubicBezTo>
                    <a:cubicBezTo>
                      <a:pt x="399" y="263"/>
                      <a:pt x="401" y="264"/>
                      <a:pt x="403" y="266"/>
                    </a:cubicBezTo>
                    <a:cubicBezTo>
                      <a:pt x="405" y="269"/>
                      <a:pt x="408" y="274"/>
                      <a:pt x="408" y="277"/>
                    </a:cubicBezTo>
                    <a:cubicBezTo>
                      <a:pt x="408" y="279"/>
                      <a:pt x="406" y="281"/>
                      <a:pt x="404" y="281"/>
                    </a:cubicBezTo>
                    <a:cubicBezTo>
                      <a:pt x="403" y="282"/>
                      <a:pt x="403" y="283"/>
                      <a:pt x="402" y="284"/>
                    </a:cubicBezTo>
                    <a:cubicBezTo>
                      <a:pt x="401" y="285"/>
                      <a:pt x="400" y="285"/>
                      <a:pt x="399" y="285"/>
                    </a:cubicBezTo>
                    <a:cubicBezTo>
                      <a:pt x="397" y="285"/>
                      <a:pt x="395" y="283"/>
                      <a:pt x="393" y="282"/>
                    </a:cubicBezTo>
                    <a:cubicBezTo>
                      <a:pt x="393" y="281"/>
                      <a:pt x="392" y="280"/>
                      <a:pt x="391" y="280"/>
                    </a:cubicBezTo>
                    <a:cubicBezTo>
                      <a:pt x="392" y="281"/>
                      <a:pt x="392" y="282"/>
                      <a:pt x="393" y="283"/>
                    </a:cubicBezTo>
                    <a:cubicBezTo>
                      <a:pt x="393" y="284"/>
                      <a:pt x="393" y="285"/>
                      <a:pt x="394" y="285"/>
                    </a:cubicBezTo>
                    <a:cubicBezTo>
                      <a:pt x="395" y="288"/>
                      <a:pt x="394" y="290"/>
                      <a:pt x="393" y="292"/>
                    </a:cubicBezTo>
                    <a:cubicBezTo>
                      <a:pt x="392" y="294"/>
                      <a:pt x="392" y="295"/>
                      <a:pt x="393" y="295"/>
                    </a:cubicBezTo>
                    <a:cubicBezTo>
                      <a:pt x="393" y="296"/>
                      <a:pt x="393" y="296"/>
                      <a:pt x="394" y="296"/>
                    </a:cubicBezTo>
                    <a:cubicBezTo>
                      <a:pt x="394" y="296"/>
                      <a:pt x="394" y="295"/>
                      <a:pt x="394" y="295"/>
                    </a:cubicBezTo>
                    <a:cubicBezTo>
                      <a:pt x="394" y="294"/>
                      <a:pt x="394" y="294"/>
                      <a:pt x="394" y="293"/>
                    </a:cubicBezTo>
                    <a:cubicBezTo>
                      <a:pt x="395" y="291"/>
                      <a:pt x="396" y="291"/>
                      <a:pt x="397" y="291"/>
                    </a:cubicBezTo>
                    <a:cubicBezTo>
                      <a:pt x="399" y="291"/>
                      <a:pt x="400" y="292"/>
                      <a:pt x="402" y="293"/>
                    </a:cubicBezTo>
                    <a:cubicBezTo>
                      <a:pt x="403" y="292"/>
                      <a:pt x="403" y="291"/>
                      <a:pt x="403" y="289"/>
                    </a:cubicBezTo>
                    <a:cubicBezTo>
                      <a:pt x="403" y="288"/>
                      <a:pt x="404" y="286"/>
                      <a:pt x="406" y="286"/>
                    </a:cubicBezTo>
                    <a:cubicBezTo>
                      <a:pt x="408" y="286"/>
                      <a:pt x="410" y="287"/>
                      <a:pt x="411" y="289"/>
                    </a:cubicBezTo>
                    <a:cubicBezTo>
                      <a:pt x="412" y="288"/>
                      <a:pt x="413" y="287"/>
                      <a:pt x="415" y="287"/>
                    </a:cubicBezTo>
                    <a:cubicBezTo>
                      <a:pt x="416" y="287"/>
                      <a:pt x="416" y="287"/>
                      <a:pt x="416" y="287"/>
                    </a:cubicBezTo>
                    <a:cubicBezTo>
                      <a:pt x="417" y="287"/>
                      <a:pt x="418" y="287"/>
                      <a:pt x="419" y="288"/>
                    </a:cubicBezTo>
                    <a:cubicBezTo>
                      <a:pt x="420" y="290"/>
                      <a:pt x="419" y="292"/>
                      <a:pt x="419" y="294"/>
                    </a:cubicBezTo>
                    <a:cubicBezTo>
                      <a:pt x="419" y="295"/>
                      <a:pt x="419" y="295"/>
                      <a:pt x="419" y="295"/>
                    </a:cubicBezTo>
                    <a:cubicBezTo>
                      <a:pt x="420" y="294"/>
                      <a:pt x="422" y="294"/>
                      <a:pt x="423" y="295"/>
                    </a:cubicBezTo>
                    <a:cubicBezTo>
                      <a:pt x="425" y="294"/>
                      <a:pt x="427" y="293"/>
                      <a:pt x="428" y="292"/>
                    </a:cubicBezTo>
                    <a:cubicBezTo>
                      <a:pt x="429" y="291"/>
                      <a:pt x="429" y="291"/>
                      <a:pt x="429" y="291"/>
                    </a:cubicBezTo>
                    <a:cubicBezTo>
                      <a:pt x="429" y="291"/>
                      <a:pt x="428" y="290"/>
                      <a:pt x="427" y="289"/>
                    </a:cubicBezTo>
                    <a:cubicBezTo>
                      <a:pt x="426" y="288"/>
                      <a:pt x="424" y="285"/>
                      <a:pt x="425" y="282"/>
                    </a:cubicBezTo>
                    <a:cubicBezTo>
                      <a:pt x="426" y="279"/>
                      <a:pt x="427" y="277"/>
                      <a:pt x="415" y="273"/>
                    </a:cubicBezTo>
                    <a:cubicBezTo>
                      <a:pt x="405" y="269"/>
                      <a:pt x="403" y="265"/>
                      <a:pt x="399" y="257"/>
                    </a:cubicBezTo>
                    <a:cubicBezTo>
                      <a:pt x="398" y="255"/>
                      <a:pt x="396" y="252"/>
                      <a:pt x="394" y="248"/>
                    </a:cubicBezTo>
                    <a:cubicBezTo>
                      <a:pt x="390" y="240"/>
                      <a:pt x="383" y="235"/>
                      <a:pt x="378" y="230"/>
                    </a:cubicBezTo>
                    <a:cubicBezTo>
                      <a:pt x="373" y="226"/>
                      <a:pt x="370" y="223"/>
                      <a:pt x="370" y="220"/>
                    </a:cubicBezTo>
                    <a:cubicBezTo>
                      <a:pt x="370" y="218"/>
                      <a:pt x="367" y="217"/>
                      <a:pt x="364" y="217"/>
                    </a:cubicBezTo>
                    <a:cubicBezTo>
                      <a:pt x="361" y="217"/>
                      <a:pt x="359" y="218"/>
                      <a:pt x="358" y="219"/>
                    </a:cubicBezTo>
                    <a:cubicBezTo>
                      <a:pt x="358" y="223"/>
                      <a:pt x="354" y="225"/>
                      <a:pt x="350" y="227"/>
                    </a:cubicBezTo>
                    <a:cubicBezTo>
                      <a:pt x="349" y="227"/>
                      <a:pt x="348" y="228"/>
                      <a:pt x="347" y="229"/>
                    </a:cubicBezTo>
                    <a:cubicBezTo>
                      <a:pt x="346" y="229"/>
                      <a:pt x="345" y="230"/>
                      <a:pt x="344" y="230"/>
                    </a:cubicBezTo>
                    <a:cubicBezTo>
                      <a:pt x="341" y="230"/>
                      <a:pt x="339" y="227"/>
                      <a:pt x="337" y="224"/>
                    </a:cubicBezTo>
                    <a:cubicBezTo>
                      <a:pt x="337" y="224"/>
                      <a:pt x="336" y="223"/>
                      <a:pt x="336" y="222"/>
                    </a:cubicBezTo>
                    <a:cubicBezTo>
                      <a:pt x="335" y="221"/>
                      <a:pt x="332" y="219"/>
                      <a:pt x="330" y="217"/>
                    </a:cubicBezTo>
                    <a:cubicBezTo>
                      <a:pt x="327" y="215"/>
                      <a:pt x="324" y="212"/>
                      <a:pt x="324" y="210"/>
                    </a:cubicBezTo>
                    <a:cubicBezTo>
                      <a:pt x="324" y="209"/>
                      <a:pt x="323" y="206"/>
                      <a:pt x="321" y="206"/>
                    </a:cubicBezTo>
                    <a:cubicBezTo>
                      <a:pt x="321" y="206"/>
                      <a:pt x="320" y="206"/>
                      <a:pt x="319" y="206"/>
                    </a:cubicBezTo>
                    <a:cubicBezTo>
                      <a:pt x="316" y="207"/>
                      <a:pt x="314" y="208"/>
                      <a:pt x="313" y="208"/>
                    </a:cubicBezTo>
                    <a:cubicBezTo>
                      <a:pt x="312" y="208"/>
                      <a:pt x="312" y="208"/>
                      <a:pt x="311" y="207"/>
                    </a:cubicBezTo>
                    <a:cubicBezTo>
                      <a:pt x="310" y="207"/>
                      <a:pt x="310" y="207"/>
                      <a:pt x="310" y="207"/>
                    </a:cubicBezTo>
                    <a:cubicBezTo>
                      <a:pt x="309" y="208"/>
                      <a:pt x="308" y="209"/>
                      <a:pt x="307" y="209"/>
                    </a:cubicBezTo>
                    <a:cubicBezTo>
                      <a:pt x="304" y="209"/>
                      <a:pt x="301" y="207"/>
                      <a:pt x="301" y="207"/>
                    </a:cubicBezTo>
                    <a:cubicBezTo>
                      <a:pt x="300" y="206"/>
                      <a:pt x="300" y="206"/>
                      <a:pt x="300" y="206"/>
                    </a:cubicBezTo>
                    <a:cubicBezTo>
                      <a:pt x="300" y="34"/>
                      <a:pt x="300" y="34"/>
                      <a:pt x="300" y="34"/>
                    </a:cubicBezTo>
                    <a:cubicBezTo>
                      <a:pt x="299" y="34"/>
                      <a:pt x="297" y="33"/>
                      <a:pt x="296" y="33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55" name="Freeform 2212">
                <a:extLst>
                  <a:ext uri="{FF2B5EF4-FFF2-40B4-BE49-F238E27FC236}">
                    <a16:creationId xmlns:a16="http://schemas.microsoft.com/office/drawing/2014/main" id="{04B29715-7D78-41E1-B27A-1B69D8FA908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48340" y="2872980"/>
                <a:ext cx="39026" cy="19783"/>
              </a:xfrm>
              <a:custGeom>
                <a:avLst/>
                <a:gdLst>
                  <a:gd name="T0" fmla="*/ 17 w 22"/>
                  <a:gd name="T1" fmla="*/ 1 h 11"/>
                  <a:gd name="T2" fmla="*/ 11 w 22"/>
                  <a:gd name="T3" fmla="*/ 0 h 11"/>
                  <a:gd name="T4" fmla="*/ 8 w 22"/>
                  <a:gd name="T5" fmla="*/ 1 h 11"/>
                  <a:gd name="T6" fmla="*/ 2 w 22"/>
                  <a:gd name="T7" fmla="*/ 9 h 11"/>
                  <a:gd name="T8" fmla="*/ 0 w 22"/>
                  <a:gd name="T9" fmla="*/ 11 h 11"/>
                  <a:gd name="T10" fmla="*/ 9 w 22"/>
                  <a:gd name="T11" fmla="*/ 5 h 11"/>
                  <a:gd name="T12" fmla="*/ 12 w 22"/>
                  <a:gd name="T13" fmla="*/ 2 h 11"/>
                  <a:gd name="T14" fmla="*/ 16 w 22"/>
                  <a:gd name="T15" fmla="*/ 4 h 11"/>
                  <a:gd name="T16" fmla="*/ 22 w 22"/>
                  <a:gd name="T17" fmla="*/ 1 h 11"/>
                  <a:gd name="T18" fmla="*/ 22 w 22"/>
                  <a:gd name="T19" fmla="*/ 1 h 11"/>
                  <a:gd name="T20" fmla="*/ 17 w 22"/>
                  <a:gd name="T21" fmla="*/ 1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2" h="11">
                    <a:moveTo>
                      <a:pt x="17" y="1"/>
                    </a:moveTo>
                    <a:cubicBezTo>
                      <a:pt x="15" y="0"/>
                      <a:pt x="13" y="0"/>
                      <a:pt x="11" y="0"/>
                    </a:cubicBezTo>
                    <a:cubicBezTo>
                      <a:pt x="8" y="0"/>
                      <a:pt x="8" y="1"/>
                      <a:pt x="8" y="1"/>
                    </a:cubicBezTo>
                    <a:cubicBezTo>
                      <a:pt x="6" y="5"/>
                      <a:pt x="4" y="7"/>
                      <a:pt x="2" y="9"/>
                    </a:cubicBezTo>
                    <a:cubicBezTo>
                      <a:pt x="1" y="10"/>
                      <a:pt x="1" y="10"/>
                      <a:pt x="0" y="11"/>
                    </a:cubicBezTo>
                    <a:cubicBezTo>
                      <a:pt x="3" y="10"/>
                      <a:pt x="8" y="7"/>
                      <a:pt x="9" y="5"/>
                    </a:cubicBezTo>
                    <a:cubicBezTo>
                      <a:pt x="9" y="2"/>
                      <a:pt x="11" y="2"/>
                      <a:pt x="12" y="2"/>
                    </a:cubicBezTo>
                    <a:cubicBezTo>
                      <a:pt x="14" y="2"/>
                      <a:pt x="15" y="2"/>
                      <a:pt x="16" y="4"/>
                    </a:cubicBezTo>
                    <a:cubicBezTo>
                      <a:pt x="18" y="4"/>
                      <a:pt x="21" y="3"/>
                      <a:pt x="22" y="1"/>
                    </a:cubicBezTo>
                    <a:cubicBezTo>
                      <a:pt x="22" y="1"/>
                      <a:pt x="22" y="1"/>
                      <a:pt x="22" y="1"/>
                    </a:cubicBezTo>
                    <a:cubicBezTo>
                      <a:pt x="20" y="1"/>
                      <a:pt x="19" y="1"/>
                      <a:pt x="17" y="1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56" name="Freeform 2213">
                <a:extLst>
                  <a:ext uri="{FF2B5EF4-FFF2-40B4-BE49-F238E27FC236}">
                    <a16:creationId xmlns:a16="http://schemas.microsoft.com/office/drawing/2014/main" id="{74E4A552-2376-4866-96C8-2CC9774BE3B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11879" y="2797444"/>
                <a:ext cx="46460" cy="41365"/>
              </a:xfrm>
              <a:custGeom>
                <a:avLst/>
                <a:gdLst>
                  <a:gd name="T0" fmla="*/ 24 w 26"/>
                  <a:gd name="T1" fmla="*/ 0 h 24"/>
                  <a:gd name="T2" fmla="*/ 19 w 26"/>
                  <a:gd name="T3" fmla="*/ 4 h 24"/>
                  <a:gd name="T4" fmla="*/ 14 w 26"/>
                  <a:gd name="T5" fmla="*/ 9 h 24"/>
                  <a:gd name="T6" fmla="*/ 9 w 26"/>
                  <a:gd name="T7" fmla="*/ 14 h 24"/>
                  <a:gd name="T8" fmla="*/ 5 w 26"/>
                  <a:gd name="T9" fmla="*/ 17 h 24"/>
                  <a:gd name="T10" fmla="*/ 3 w 26"/>
                  <a:gd name="T11" fmla="*/ 17 h 24"/>
                  <a:gd name="T12" fmla="*/ 1 w 26"/>
                  <a:gd name="T13" fmla="*/ 18 h 24"/>
                  <a:gd name="T14" fmla="*/ 1 w 26"/>
                  <a:gd name="T15" fmla="*/ 23 h 24"/>
                  <a:gd name="T16" fmla="*/ 3 w 26"/>
                  <a:gd name="T17" fmla="*/ 24 h 24"/>
                  <a:gd name="T18" fmla="*/ 3 w 26"/>
                  <a:gd name="T19" fmla="*/ 24 h 24"/>
                  <a:gd name="T20" fmla="*/ 9 w 26"/>
                  <a:gd name="T21" fmla="*/ 23 h 24"/>
                  <a:gd name="T22" fmla="*/ 10 w 26"/>
                  <a:gd name="T23" fmla="*/ 24 h 24"/>
                  <a:gd name="T24" fmla="*/ 23 w 26"/>
                  <a:gd name="T25" fmla="*/ 14 h 24"/>
                  <a:gd name="T26" fmla="*/ 23 w 26"/>
                  <a:gd name="T27" fmla="*/ 14 h 24"/>
                  <a:gd name="T28" fmla="*/ 21 w 26"/>
                  <a:gd name="T29" fmla="*/ 12 h 24"/>
                  <a:gd name="T30" fmla="*/ 18 w 26"/>
                  <a:gd name="T31" fmla="*/ 9 h 24"/>
                  <a:gd name="T32" fmla="*/ 24 w 26"/>
                  <a:gd name="T33" fmla="*/ 4 h 24"/>
                  <a:gd name="T34" fmla="*/ 26 w 26"/>
                  <a:gd name="T35" fmla="*/ 3 h 24"/>
                  <a:gd name="T36" fmla="*/ 24 w 26"/>
                  <a:gd name="T37" fmla="*/ 0 h 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26" h="24">
                    <a:moveTo>
                      <a:pt x="24" y="0"/>
                    </a:moveTo>
                    <a:cubicBezTo>
                      <a:pt x="23" y="0"/>
                      <a:pt x="21" y="1"/>
                      <a:pt x="19" y="4"/>
                    </a:cubicBezTo>
                    <a:cubicBezTo>
                      <a:pt x="17" y="6"/>
                      <a:pt x="15" y="8"/>
                      <a:pt x="14" y="9"/>
                    </a:cubicBezTo>
                    <a:cubicBezTo>
                      <a:pt x="11" y="11"/>
                      <a:pt x="10" y="13"/>
                      <a:pt x="9" y="14"/>
                    </a:cubicBezTo>
                    <a:cubicBezTo>
                      <a:pt x="9" y="17"/>
                      <a:pt x="6" y="17"/>
                      <a:pt x="5" y="17"/>
                    </a:cubicBezTo>
                    <a:cubicBezTo>
                      <a:pt x="3" y="17"/>
                      <a:pt x="3" y="17"/>
                      <a:pt x="3" y="17"/>
                    </a:cubicBezTo>
                    <a:cubicBezTo>
                      <a:pt x="1" y="17"/>
                      <a:pt x="1" y="17"/>
                      <a:pt x="1" y="18"/>
                    </a:cubicBezTo>
                    <a:cubicBezTo>
                      <a:pt x="0" y="19"/>
                      <a:pt x="1" y="21"/>
                      <a:pt x="1" y="23"/>
                    </a:cubicBezTo>
                    <a:cubicBezTo>
                      <a:pt x="2" y="24"/>
                      <a:pt x="2" y="24"/>
                      <a:pt x="3" y="24"/>
                    </a:cubicBezTo>
                    <a:cubicBezTo>
                      <a:pt x="3" y="24"/>
                      <a:pt x="3" y="24"/>
                      <a:pt x="3" y="24"/>
                    </a:cubicBezTo>
                    <a:cubicBezTo>
                      <a:pt x="6" y="22"/>
                      <a:pt x="8" y="23"/>
                      <a:pt x="9" y="23"/>
                    </a:cubicBezTo>
                    <a:cubicBezTo>
                      <a:pt x="9" y="24"/>
                      <a:pt x="10" y="24"/>
                      <a:pt x="10" y="24"/>
                    </a:cubicBezTo>
                    <a:cubicBezTo>
                      <a:pt x="12" y="23"/>
                      <a:pt x="21" y="17"/>
                      <a:pt x="23" y="14"/>
                    </a:cubicBezTo>
                    <a:cubicBezTo>
                      <a:pt x="23" y="14"/>
                      <a:pt x="23" y="14"/>
                      <a:pt x="23" y="14"/>
                    </a:cubicBezTo>
                    <a:cubicBezTo>
                      <a:pt x="23" y="13"/>
                      <a:pt x="22" y="13"/>
                      <a:pt x="21" y="12"/>
                    </a:cubicBezTo>
                    <a:cubicBezTo>
                      <a:pt x="20" y="11"/>
                      <a:pt x="19" y="10"/>
                      <a:pt x="18" y="9"/>
                    </a:cubicBezTo>
                    <a:cubicBezTo>
                      <a:pt x="18" y="5"/>
                      <a:pt x="22" y="5"/>
                      <a:pt x="24" y="4"/>
                    </a:cubicBezTo>
                    <a:cubicBezTo>
                      <a:pt x="25" y="4"/>
                      <a:pt x="26" y="4"/>
                      <a:pt x="26" y="3"/>
                    </a:cubicBezTo>
                    <a:cubicBezTo>
                      <a:pt x="25" y="3"/>
                      <a:pt x="24" y="1"/>
                      <a:pt x="24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57" name="Freeform 2214">
                <a:extLst>
                  <a:ext uri="{FF2B5EF4-FFF2-40B4-BE49-F238E27FC236}">
                    <a16:creationId xmlns:a16="http://schemas.microsoft.com/office/drawing/2014/main" id="{EA95DB9E-1C27-44B7-9F7E-2C1F4DC3EE4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57279" y="2921539"/>
                <a:ext cx="14867" cy="14388"/>
              </a:xfrm>
              <a:custGeom>
                <a:avLst/>
                <a:gdLst>
                  <a:gd name="T0" fmla="*/ 6 w 9"/>
                  <a:gd name="T1" fmla="*/ 0 h 9"/>
                  <a:gd name="T2" fmla="*/ 6 w 9"/>
                  <a:gd name="T3" fmla="*/ 1 h 9"/>
                  <a:gd name="T4" fmla="*/ 2 w 9"/>
                  <a:gd name="T5" fmla="*/ 8 h 9"/>
                  <a:gd name="T6" fmla="*/ 0 w 9"/>
                  <a:gd name="T7" fmla="*/ 8 h 9"/>
                  <a:gd name="T8" fmla="*/ 0 w 9"/>
                  <a:gd name="T9" fmla="*/ 9 h 9"/>
                  <a:gd name="T10" fmla="*/ 1 w 9"/>
                  <a:gd name="T11" fmla="*/ 8 h 9"/>
                  <a:gd name="T12" fmla="*/ 7 w 9"/>
                  <a:gd name="T13" fmla="*/ 0 h 9"/>
                  <a:gd name="T14" fmla="*/ 6 w 9"/>
                  <a:gd name="T15" fmla="*/ 0 h 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" h="9">
                    <a:moveTo>
                      <a:pt x="6" y="0"/>
                    </a:moveTo>
                    <a:cubicBezTo>
                      <a:pt x="6" y="1"/>
                      <a:pt x="6" y="1"/>
                      <a:pt x="6" y="1"/>
                    </a:cubicBezTo>
                    <a:cubicBezTo>
                      <a:pt x="5" y="2"/>
                      <a:pt x="2" y="6"/>
                      <a:pt x="2" y="8"/>
                    </a:cubicBezTo>
                    <a:cubicBezTo>
                      <a:pt x="0" y="8"/>
                      <a:pt x="0" y="8"/>
                      <a:pt x="0" y="8"/>
                    </a:cubicBezTo>
                    <a:cubicBezTo>
                      <a:pt x="0" y="9"/>
                      <a:pt x="0" y="9"/>
                      <a:pt x="0" y="9"/>
                    </a:cubicBezTo>
                    <a:cubicBezTo>
                      <a:pt x="0" y="9"/>
                      <a:pt x="1" y="9"/>
                      <a:pt x="1" y="8"/>
                    </a:cubicBezTo>
                    <a:cubicBezTo>
                      <a:pt x="7" y="6"/>
                      <a:pt x="9" y="3"/>
                      <a:pt x="7" y="0"/>
                    </a:cubicBezTo>
                    <a:cubicBezTo>
                      <a:pt x="7" y="0"/>
                      <a:pt x="6" y="0"/>
                      <a:pt x="6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58" name="Freeform 2215">
                <a:extLst>
                  <a:ext uri="{FF2B5EF4-FFF2-40B4-BE49-F238E27FC236}">
                    <a16:creationId xmlns:a16="http://schemas.microsoft.com/office/drawing/2014/main" id="{763919B4-4752-4735-BB06-4A6C72CE2D5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57279" y="2932330"/>
                <a:ext cx="3717" cy="1798"/>
              </a:xfrm>
              <a:custGeom>
                <a:avLst/>
                <a:gdLst>
                  <a:gd name="T0" fmla="*/ 0 w 2"/>
                  <a:gd name="T1" fmla="*/ 0 h 1"/>
                  <a:gd name="T2" fmla="*/ 0 w 2"/>
                  <a:gd name="T3" fmla="*/ 1 h 1"/>
                  <a:gd name="T4" fmla="*/ 2 w 2"/>
                  <a:gd name="T5" fmla="*/ 1 h 1"/>
                  <a:gd name="T6" fmla="*/ 0 w 2"/>
                  <a:gd name="T7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" h="1">
                    <a:moveTo>
                      <a:pt x="0" y="0"/>
                    </a:moveTo>
                    <a:cubicBezTo>
                      <a:pt x="0" y="1"/>
                      <a:pt x="0" y="1"/>
                      <a:pt x="0" y="1"/>
                    </a:cubicBezTo>
                    <a:cubicBezTo>
                      <a:pt x="2" y="1"/>
                      <a:pt x="2" y="1"/>
                      <a:pt x="2" y="1"/>
                    </a:cubicBezTo>
                    <a:cubicBezTo>
                      <a:pt x="2" y="0"/>
                      <a:pt x="1" y="0"/>
                      <a:pt x="0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59" name="Freeform 2216">
                <a:extLst>
                  <a:ext uri="{FF2B5EF4-FFF2-40B4-BE49-F238E27FC236}">
                    <a16:creationId xmlns:a16="http://schemas.microsoft.com/office/drawing/2014/main" id="{5C0857CC-FCA5-4132-A92A-A1835ED8B0E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22322" y="2899957"/>
                <a:ext cx="9292" cy="0"/>
              </a:xfrm>
              <a:custGeom>
                <a:avLst/>
                <a:gdLst>
                  <a:gd name="T0" fmla="*/ 0 w 5"/>
                  <a:gd name="T1" fmla="*/ 5 w 5"/>
                  <a:gd name="T2" fmla="*/ 4 w 5"/>
                  <a:gd name="T3" fmla="*/ 0 w 5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  <a:cxn ang="0">
                    <a:pos x="T3" y="0"/>
                  </a:cxn>
                </a:cxnLst>
                <a:rect l="0" t="0" r="r" b="b"/>
                <a:pathLst>
                  <a:path w="5">
                    <a:moveTo>
                      <a:pt x="0" y="0"/>
                    </a:moveTo>
                    <a:cubicBezTo>
                      <a:pt x="2" y="0"/>
                      <a:pt x="4" y="0"/>
                      <a:pt x="5" y="0"/>
                    </a:cubicBezTo>
                    <a:cubicBezTo>
                      <a:pt x="5" y="0"/>
                      <a:pt x="5" y="0"/>
                      <a:pt x="4" y="0"/>
                    </a:cubicBezTo>
                    <a:cubicBezTo>
                      <a:pt x="3" y="0"/>
                      <a:pt x="2" y="0"/>
                      <a:pt x="0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60" name="Freeform 2217">
                <a:extLst>
                  <a:ext uri="{FF2B5EF4-FFF2-40B4-BE49-F238E27FC236}">
                    <a16:creationId xmlns:a16="http://schemas.microsoft.com/office/drawing/2014/main" id="{B701E1D6-E7DC-4C00-B844-55374568F19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62854" y="2745287"/>
                <a:ext cx="27876" cy="10791"/>
              </a:xfrm>
              <a:custGeom>
                <a:avLst/>
                <a:gdLst>
                  <a:gd name="T0" fmla="*/ 12 w 16"/>
                  <a:gd name="T1" fmla="*/ 2 h 6"/>
                  <a:gd name="T2" fmla="*/ 9 w 16"/>
                  <a:gd name="T3" fmla="*/ 3 h 6"/>
                  <a:gd name="T4" fmla="*/ 6 w 16"/>
                  <a:gd name="T5" fmla="*/ 0 h 6"/>
                  <a:gd name="T6" fmla="*/ 5 w 16"/>
                  <a:gd name="T7" fmla="*/ 0 h 6"/>
                  <a:gd name="T8" fmla="*/ 0 w 16"/>
                  <a:gd name="T9" fmla="*/ 3 h 6"/>
                  <a:gd name="T10" fmla="*/ 10 w 16"/>
                  <a:gd name="T11" fmla="*/ 6 h 6"/>
                  <a:gd name="T12" fmla="*/ 13 w 16"/>
                  <a:gd name="T13" fmla="*/ 6 h 6"/>
                  <a:gd name="T14" fmla="*/ 15 w 16"/>
                  <a:gd name="T15" fmla="*/ 4 h 6"/>
                  <a:gd name="T16" fmla="*/ 15 w 16"/>
                  <a:gd name="T17" fmla="*/ 2 h 6"/>
                  <a:gd name="T18" fmla="*/ 12 w 16"/>
                  <a:gd name="T19" fmla="*/ 2 h 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6" h="6">
                    <a:moveTo>
                      <a:pt x="12" y="2"/>
                    </a:moveTo>
                    <a:cubicBezTo>
                      <a:pt x="11" y="3"/>
                      <a:pt x="10" y="3"/>
                      <a:pt x="9" y="3"/>
                    </a:cubicBezTo>
                    <a:cubicBezTo>
                      <a:pt x="8" y="3"/>
                      <a:pt x="6" y="3"/>
                      <a:pt x="6" y="0"/>
                    </a:cubicBezTo>
                    <a:cubicBezTo>
                      <a:pt x="6" y="0"/>
                      <a:pt x="6" y="0"/>
                      <a:pt x="5" y="0"/>
                    </a:cubicBezTo>
                    <a:cubicBezTo>
                      <a:pt x="3" y="0"/>
                      <a:pt x="0" y="2"/>
                      <a:pt x="0" y="3"/>
                    </a:cubicBezTo>
                    <a:cubicBezTo>
                      <a:pt x="0" y="4"/>
                      <a:pt x="6" y="6"/>
                      <a:pt x="10" y="6"/>
                    </a:cubicBezTo>
                    <a:cubicBezTo>
                      <a:pt x="12" y="6"/>
                      <a:pt x="13" y="6"/>
                      <a:pt x="13" y="6"/>
                    </a:cubicBezTo>
                    <a:cubicBezTo>
                      <a:pt x="14" y="6"/>
                      <a:pt x="15" y="5"/>
                      <a:pt x="15" y="4"/>
                    </a:cubicBezTo>
                    <a:cubicBezTo>
                      <a:pt x="16" y="3"/>
                      <a:pt x="15" y="2"/>
                      <a:pt x="15" y="2"/>
                    </a:cubicBezTo>
                    <a:cubicBezTo>
                      <a:pt x="14" y="2"/>
                      <a:pt x="13" y="2"/>
                      <a:pt x="12" y="2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61" name="Freeform 2218">
                <a:extLst>
                  <a:ext uri="{FF2B5EF4-FFF2-40B4-BE49-F238E27FC236}">
                    <a16:creationId xmlns:a16="http://schemas.microsoft.com/office/drawing/2014/main" id="{2863565C-53E2-4E11-A519-F64640D89B9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971963" y="3425115"/>
                <a:ext cx="46460" cy="5395"/>
              </a:xfrm>
              <a:custGeom>
                <a:avLst/>
                <a:gdLst>
                  <a:gd name="T0" fmla="*/ 0 w 25"/>
                  <a:gd name="T1" fmla="*/ 3 h 3"/>
                  <a:gd name="T2" fmla="*/ 25 w 25"/>
                  <a:gd name="T3" fmla="*/ 0 h 3"/>
                  <a:gd name="T4" fmla="*/ 0 w 25"/>
                  <a:gd name="T5" fmla="*/ 3 h 3"/>
                  <a:gd name="T6" fmla="*/ 0 w 25"/>
                  <a:gd name="T7" fmla="*/ 3 h 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" h="3">
                    <a:moveTo>
                      <a:pt x="0" y="3"/>
                    </a:moveTo>
                    <a:lnTo>
                      <a:pt x="25" y="0"/>
                    </a:lnTo>
                    <a:lnTo>
                      <a:pt x="0" y="3"/>
                    </a:lnTo>
                    <a:lnTo>
                      <a:pt x="0" y="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62" name="Freeform 2219">
                <a:extLst>
                  <a:ext uri="{FF2B5EF4-FFF2-40B4-BE49-F238E27FC236}">
                    <a16:creationId xmlns:a16="http://schemas.microsoft.com/office/drawing/2014/main" id="{CAB45948-4635-4B9B-98F9-84D3BA57DAF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232138" y="3495256"/>
                <a:ext cx="14867" cy="7194"/>
              </a:xfrm>
              <a:custGeom>
                <a:avLst/>
                <a:gdLst>
                  <a:gd name="T0" fmla="*/ 0 w 8"/>
                  <a:gd name="T1" fmla="*/ 0 h 4"/>
                  <a:gd name="T2" fmla="*/ 2 w 8"/>
                  <a:gd name="T3" fmla="*/ 1 h 4"/>
                  <a:gd name="T4" fmla="*/ 8 w 8"/>
                  <a:gd name="T5" fmla="*/ 4 h 4"/>
                  <a:gd name="T6" fmla="*/ 2 w 8"/>
                  <a:gd name="T7" fmla="*/ 1 h 4"/>
                  <a:gd name="T8" fmla="*/ 0 w 8"/>
                  <a:gd name="T9" fmla="*/ 0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8" h="4">
                    <a:moveTo>
                      <a:pt x="0" y="0"/>
                    </a:moveTo>
                    <a:cubicBezTo>
                      <a:pt x="1" y="0"/>
                      <a:pt x="1" y="0"/>
                      <a:pt x="2" y="1"/>
                    </a:cubicBezTo>
                    <a:cubicBezTo>
                      <a:pt x="3" y="2"/>
                      <a:pt x="6" y="3"/>
                      <a:pt x="8" y="4"/>
                    </a:cubicBezTo>
                    <a:cubicBezTo>
                      <a:pt x="6" y="3"/>
                      <a:pt x="3" y="2"/>
                      <a:pt x="2" y="1"/>
                    </a:cubicBezTo>
                    <a:cubicBezTo>
                      <a:pt x="1" y="0"/>
                      <a:pt x="1" y="0"/>
                      <a:pt x="0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63" name="Freeform 2220">
                <a:extLst>
                  <a:ext uri="{FF2B5EF4-FFF2-40B4-BE49-F238E27FC236}">
                    <a16:creationId xmlns:a16="http://schemas.microsoft.com/office/drawing/2014/main" id="{3D3E374B-B34A-4A23-B6AF-78C9E6053EC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250722" y="3486264"/>
                <a:ext cx="14867" cy="14388"/>
              </a:xfrm>
              <a:custGeom>
                <a:avLst/>
                <a:gdLst>
                  <a:gd name="T0" fmla="*/ 0 w 9"/>
                  <a:gd name="T1" fmla="*/ 8 h 8"/>
                  <a:gd name="T2" fmla="*/ 9 w 9"/>
                  <a:gd name="T3" fmla="*/ 0 h 8"/>
                  <a:gd name="T4" fmla="*/ 0 w 9"/>
                  <a:gd name="T5" fmla="*/ 8 h 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9" h="8">
                    <a:moveTo>
                      <a:pt x="0" y="8"/>
                    </a:moveTo>
                    <a:cubicBezTo>
                      <a:pt x="2" y="5"/>
                      <a:pt x="5" y="0"/>
                      <a:pt x="9" y="0"/>
                    </a:cubicBezTo>
                    <a:cubicBezTo>
                      <a:pt x="5" y="0"/>
                      <a:pt x="2" y="5"/>
                      <a:pt x="0" y="8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64" name="Freeform 2221">
                <a:extLst>
                  <a:ext uri="{FF2B5EF4-FFF2-40B4-BE49-F238E27FC236}">
                    <a16:creationId xmlns:a16="http://schemas.microsoft.com/office/drawing/2014/main" id="{5863EFDE-86DF-4010-9B54-EE9FDC3495F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60367" y="3567196"/>
                <a:ext cx="3717" cy="1798"/>
              </a:xfrm>
              <a:custGeom>
                <a:avLst/>
                <a:gdLst>
                  <a:gd name="T0" fmla="*/ 2 w 2"/>
                  <a:gd name="T1" fmla="*/ 1 h 1"/>
                  <a:gd name="T2" fmla="*/ 0 w 2"/>
                  <a:gd name="T3" fmla="*/ 0 h 1"/>
                  <a:gd name="T4" fmla="*/ 2 w 2"/>
                  <a:gd name="T5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" h="1">
                    <a:moveTo>
                      <a:pt x="2" y="1"/>
                    </a:moveTo>
                    <a:cubicBezTo>
                      <a:pt x="1" y="1"/>
                      <a:pt x="0" y="0"/>
                      <a:pt x="0" y="0"/>
                    </a:cubicBezTo>
                    <a:cubicBezTo>
                      <a:pt x="0" y="0"/>
                      <a:pt x="1" y="1"/>
                      <a:pt x="2" y="1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65" name="Freeform 2222">
                <a:extLst>
                  <a:ext uri="{FF2B5EF4-FFF2-40B4-BE49-F238E27FC236}">
                    <a16:creationId xmlns:a16="http://schemas.microsoft.com/office/drawing/2014/main" id="{DCC792CC-C8CE-4C83-9B58-EB4880190DF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23199" y="3533025"/>
                <a:ext cx="3717" cy="10791"/>
              </a:xfrm>
              <a:custGeom>
                <a:avLst/>
                <a:gdLst>
                  <a:gd name="T0" fmla="*/ 2 w 2"/>
                  <a:gd name="T1" fmla="*/ 6 h 6"/>
                  <a:gd name="T2" fmla="*/ 0 w 2"/>
                  <a:gd name="T3" fmla="*/ 0 h 6"/>
                  <a:gd name="T4" fmla="*/ 2 w 2"/>
                  <a:gd name="T5" fmla="*/ 6 h 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" h="6">
                    <a:moveTo>
                      <a:pt x="2" y="6"/>
                    </a:moveTo>
                    <a:cubicBezTo>
                      <a:pt x="2" y="4"/>
                      <a:pt x="2" y="1"/>
                      <a:pt x="0" y="0"/>
                    </a:cubicBezTo>
                    <a:cubicBezTo>
                      <a:pt x="2" y="1"/>
                      <a:pt x="2" y="4"/>
                      <a:pt x="2" y="6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66" name="Freeform 2223">
                <a:extLst>
                  <a:ext uri="{FF2B5EF4-FFF2-40B4-BE49-F238E27FC236}">
                    <a16:creationId xmlns:a16="http://schemas.microsoft.com/office/drawing/2014/main" id="{C859932D-3A34-44D0-A33F-9EF394F84CE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34350" y="3558203"/>
                <a:ext cx="24159" cy="8992"/>
              </a:xfrm>
              <a:custGeom>
                <a:avLst/>
                <a:gdLst>
                  <a:gd name="T0" fmla="*/ 0 w 14"/>
                  <a:gd name="T1" fmla="*/ 0 h 5"/>
                  <a:gd name="T2" fmla="*/ 4 w 14"/>
                  <a:gd name="T3" fmla="*/ 2 h 5"/>
                  <a:gd name="T4" fmla="*/ 14 w 14"/>
                  <a:gd name="T5" fmla="*/ 5 h 5"/>
                  <a:gd name="T6" fmla="*/ 4 w 14"/>
                  <a:gd name="T7" fmla="*/ 2 h 5"/>
                  <a:gd name="T8" fmla="*/ 0 w 14"/>
                  <a:gd name="T9" fmla="*/ 0 h 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4" h="5">
                    <a:moveTo>
                      <a:pt x="0" y="0"/>
                    </a:moveTo>
                    <a:cubicBezTo>
                      <a:pt x="1" y="0"/>
                      <a:pt x="2" y="1"/>
                      <a:pt x="4" y="2"/>
                    </a:cubicBezTo>
                    <a:cubicBezTo>
                      <a:pt x="7" y="3"/>
                      <a:pt x="12" y="5"/>
                      <a:pt x="14" y="5"/>
                    </a:cubicBezTo>
                    <a:cubicBezTo>
                      <a:pt x="12" y="5"/>
                      <a:pt x="7" y="3"/>
                      <a:pt x="4" y="2"/>
                    </a:cubicBezTo>
                    <a:cubicBezTo>
                      <a:pt x="2" y="1"/>
                      <a:pt x="1" y="0"/>
                      <a:pt x="0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</p:grpSp>
        <p:grpSp>
          <p:nvGrpSpPr>
            <p:cNvPr id="41" name="Group 40">
              <a:extLst>
                <a:ext uri="{FF2B5EF4-FFF2-40B4-BE49-F238E27FC236}">
                  <a16:creationId xmlns:a16="http://schemas.microsoft.com/office/drawing/2014/main" id="{BFD5C698-A654-4800-B583-D5247F694BDF}"/>
                </a:ext>
              </a:extLst>
            </p:cNvPr>
            <p:cNvGrpSpPr/>
            <p:nvPr/>
          </p:nvGrpSpPr>
          <p:grpSpPr>
            <a:xfrm>
              <a:off x="4397898" y="2120605"/>
              <a:ext cx="1219108" cy="875863"/>
              <a:chOff x="2863992" y="1871223"/>
              <a:chExt cx="1219108" cy="875863"/>
            </a:xfrm>
            <a:grpFill/>
          </p:grpSpPr>
          <p:sp>
            <p:nvSpPr>
              <p:cNvPr id="42" name="Freeform 2176">
                <a:extLst>
                  <a:ext uri="{FF2B5EF4-FFF2-40B4-BE49-F238E27FC236}">
                    <a16:creationId xmlns:a16="http://schemas.microsoft.com/office/drawing/2014/main" id="{33F69726-154C-43B7-9253-CBE86A348EE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63992" y="1871223"/>
                <a:ext cx="1219108" cy="875863"/>
              </a:xfrm>
              <a:custGeom>
                <a:avLst/>
                <a:gdLst>
                  <a:gd name="T0" fmla="*/ 532 w 687"/>
                  <a:gd name="T1" fmla="*/ 311 h 510"/>
                  <a:gd name="T2" fmla="*/ 552 w 687"/>
                  <a:gd name="T3" fmla="*/ 307 h 510"/>
                  <a:gd name="T4" fmla="*/ 548 w 687"/>
                  <a:gd name="T5" fmla="*/ 276 h 510"/>
                  <a:gd name="T6" fmla="*/ 551 w 687"/>
                  <a:gd name="T7" fmla="*/ 267 h 510"/>
                  <a:gd name="T8" fmla="*/ 548 w 687"/>
                  <a:gd name="T9" fmla="*/ 247 h 510"/>
                  <a:gd name="T10" fmla="*/ 593 w 687"/>
                  <a:gd name="T11" fmla="*/ 249 h 510"/>
                  <a:gd name="T12" fmla="*/ 604 w 687"/>
                  <a:gd name="T13" fmla="*/ 233 h 510"/>
                  <a:gd name="T14" fmla="*/ 585 w 687"/>
                  <a:gd name="T15" fmla="*/ 219 h 510"/>
                  <a:gd name="T16" fmla="*/ 607 w 687"/>
                  <a:gd name="T17" fmla="*/ 201 h 510"/>
                  <a:gd name="T18" fmla="*/ 578 w 687"/>
                  <a:gd name="T19" fmla="*/ 175 h 510"/>
                  <a:gd name="T20" fmla="*/ 612 w 687"/>
                  <a:gd name="T21" fmla="*/ 165 h 510"/>
                  <a:gd name="T22" fmla="*/ 606 w 687"/>
                  <a:gd name="T23" fmla="*/ 155 h 510"/>
                  <a:gd name="T24" fmla="*/ 581 w 687"/>
                  <a:gd name="T25" fmla="*/ 130 h 510"/>
                  <a:gd name="T26" fmla="*/ 622 w 687"/>
                  <a:gd name="T27" fmla="*/ 100 h 510"/>
                  <a:gd name="T28" fmla="*/ 611 w 687"/>
                  <a:gd name="T29" fmla="*/ 89 h 510"/>
                  <a:gd name="T30" fmla="*/ 639 w 687"/>
                  <a:gd name="T31" fmla="*/ 74 h 510"/>
                  <a:gd name="T32" fmla="*/ 629 w 687"/>
                  <a:gd name="T33" fmla="*/ 55 h 510"/>
                  <a:gd name="T34" fmla="*/ 597 w 687"/>
                  <a:gd name="T35" fmla="*/ 54 h 510"/>
                  <a:gd name="T36" fmla="*/ 553 w 687"/>
                  <a:gd name="T37" fmla="*/ 82 h 510"/>
                  <a:gd name="T38" fmla="*/ 551 w 687"/>
                  <a:gd name="T39" fmla="*/ 51 h 510"/>
                  <a:gd name="T40" fmla="*/ 515 w 687"/>
                  <a:gd name="T41" fmla="*/ 45 h 510"/>
                  <a:gd name="T42" fmla="*/ 517 w 687"/>
                  <a:gd name="T43" fmla="*/ 37 h 510"/>
                  <a:gd name="T44" fmla="*/ 557 w 687"/>
                  <a:gd name="T45" fmla="*/ 21 h 510"/>
                  <a:gd name="T46" fmla="*/ 498 w 687"/>
                  <a:gd name="T47" fmla="*/ 4 h 510"/>
                  <a:gd name="T48" fmla="*/ 402 w 687"/>
                  <a:gd name="T49" fmla="*/ 4 h 510"/>
                  <a:gd name="T50" fmla="*/ 381 w 687"/>
                  <a:gd name="T51" fmla="*/ 11 h 510"/>
                  <a:gd name="T52" fmla="*/ 339 w 687"/>
                  <a:gd name="T53" fmla="*/ 9 h 510"/>
                  <a:gd name="T54" fmla="*/ 299 w 687"/>
                  <a:gd name="T55" fmla="*/ 26 h 510"/>
                  <a:gd name="T56" fmla="*/ 302 w 687"/>
                  <a:gd name="T57" fmla="*/ 46 h 510"/>
                  <a:gd name="T58" fmla="*/ 263 w 687"/>
                  <a:gd name="T59" fmla="*/ 44 h 510"/>
                  <a:gd name="T60" fmla="*/ 237 w 687"/>
                  <a:gd name="T61" fmla="*/ 42 h 510"/>
                  <a:gd name="T62" fmla="*/ 212 w 687"/>
                  <a:gd name="T63" fmla="*/ 58 h 510"/>
                  <a:gd name="T64" fmla="*/ 174 w 687"/>
                  <a:gd name="T65" fmla="*/ 39 h 510"/>
                  <a:gd name="T66" fmla="*/ 152 w 687"/>
                  <a:gd name="T67" fmla="*/ 49 h 510"/>
                  <a:gd name="T68" fmla="*/ 121 w 687"/>
                  <a:gd name="T69" fmla="*/ 68 h 510"/>
                  <a:gd name="T70" fmla="*/ 87 w 687"/>
                  <a:gd name="T71" fmla="*/ 94 h 510"/>
                  <a:gd name="T72" fmla="*/ 0 w 687"/>
                  <a:gd name="T73" fmla="*/ 140 h 510"/>
                  <a:gd name="T74" fmla="*/ 72 w 687"/>
                  <a:gd name="T75" fmla="*/ 156 h 510"/>
                  <a:gd name="T76" fmla="*/ 26 w 687"/>
                  <a:gd name="T77" fmla="*/ 169 h 510"/>
                  <a:gd name="T78" fmla="*/ 37 w 687"/>
                  <a:gd name="T79" fmla="*/ 184 h 510"/>
                  <a:gd name="T80" fmla="*/ 79 w 687"/>
                  <a:gd name="T81" fmla="*/ 191 h 510"/>
                  <a:gd name="T82" fmla="*/ 123 w 687"/>
                  <a:gd name="T83" fmla="*/ 189 h 510"/>
                  <a:gd name="T84" fmla="*/ 193 w 687"/>
                  <a:gd name="T85" fmla="*/ 248 h 510"/>
                  <a:gd name="T86" fmla="*/ 197 w 687"/>
                  <a:gd name="T87" fmla="*/ 286 h 510"/>
                  <a:gd name="T88" fmla="*/ 222 w 687"/>
                  <a:gd name="T89" fmla="*/ 292 h 510"/>
                  <a:gd name="T90" fmla="*/ 219 w 687"/>
                  <a:gd name="T91" fmla="*/ 312 h 510"/>
                  <a:gd name="T92" fmla="*/ 250 w 687"/>
                  <a:gd name="T93" fmla="*/ 338 h 510"/>
                  <a:gd name="T94" fmla="*/ 225 w 687"/>
                  <a:gd name="T95" fmla="*/ 361 h 510"/>
                  <a:gd name="T96" fmla="*/ 223 w 687"/>
                  <a:gd name="T97" fmla="*/ 394 h 510"/>
                  <a:gd name="T98" fmla="*/ 238 w 687"/>
                  <a:gd name="T99" fmla="*/ 434 h 510"/>
                  <a:gd name="T100" fmla="*/ 256 w 687"/>
                  <a:gd name="T101" fmla="*/ 461 h 510"/>
                  <a:gd name="T102" fmla="*/ 287 w 687"/>
                  <a:gd name="T103" fmla="*/ 493 h 510"/>
                  <a:gd name="T104" fmla="*/ 330 w 687"/>
                  <a:gd name="T105" fmla="*/ 510 h 510"/>
                  <a:gd name="T106" fmla="*/ 341 w 687"/>
                  <a:gd name="T107" fmla="*/ 470 h 510"/>
                  <a:gd name="T108" fmla="*/ 361 w 687"/>
                  <a:gd name="T109" fmla="*/ 444 h 510"/>
                  <a:gd name="T110" fmla="*/ 363 w 687"/>
                  <a:gd name="T111" fmla="*/ 426 h 510"/>
                  <a:gd name="T112" fmla="*/ 369 w 687"/>
                  <a:gd name="T113" fmla="*/ 414 h 510"/>
                  <a:gd name="T114" fmla="*/ 399 w 687"/>
                  <a:gd name="T115" fmla="*/ 401 h 510"/>
                  <a:gd name="T116" fmla="*/ 453 w 687"/>
                  <a:gd name="T117" fmla="*/ 371 h 510"/>
                  <a:gd name="T118" fmla="*/ 481 w 687"/>
                  <a:gd name="T119" fmla="*/ 358 h 510"/>
                  <a:gd name="T120" fmla="*/ 570 w 687"/>
                  <a:gd name="T121" fmla="*/ 326 h 5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</a:cxnLst>
                <a:rect l="0" t="0" r="r" b="b"/>
                <a:pathLst>
                  <a:path w="687" h="510">
                    <a:moveTo>
                      <a:pt x="554" y="326"/>
                    </a:moveTo>
                    <a:cubicBezTo>
                      <a:pt x="552" y="325"/>
                      <a:pt x="551" y="325"/>
                      <a:pt x="549" y="324"/>
                    </a:cubicBezTo>
                    <a:cubicBezTo>
                      <a:pt x="545" y="323"/>
                      <a:pt x="540" y="321"/>
                      <a:pt x="536" y="321"/>
                    </a:cubicBezTo>
                    <a:cubicBezTo>
                      <a:pt x="534" y="321"/>
                      <a:pt x="532" y="321"/>
                      <a:pt x="530" y="322"/>
                    </a:cubicBezTo>
                    <a:cubicBezTo>
                      <a:pt x="526" y="325"/>
                      <a:pt x="524" y="324"/>
                      <a:pt x="523" y="321"/>
                    </a:cubicBezTo>
                    <a:cubicBezTo>
                      <a:pt x="523" y="317"/>
                      <a:pt x="528" y="312"/>
                      <a:pt x="532" y="311"/>
                    </a:cubicBezTo>
                    <a:cubicBezTo>
                      <a:pt x="534" y="311"/>
                      <a:pt x="535" y="311"/>
                      <a:pt x="535" y="311"/>
                    </a:cubicBezTo>
                    <a:cubicBezTo>
                      <a:pt x="535" y="310"/>
                      <a:pt x="534" y="308"/>
                      <a:pt x="534" y="307"/>
                    </a:cubicBezTo>
                    <a:cubicBezTo>
                      <a:pt x="534" y="306"/>
                      <a:pt x="533" y="304"/>
                      <a:pt x="533" y="303"/>
                    </a:cubicBezTo>
                    <a:cubicBezTo>
                      <a:pt x="532" y="301"/>
                      <a:pt x="533" y="300"/>
                      <a:pt x="533" y="299"/>
                    </a:cubicBezTo>
                    <a:cubicBezTo>
                      <a:pt x="534" y="298"/>
                      <a:pt x="535" y="297"/>
                      <a:pt x="537" y="297"/>
                    </a:cubicBezTo>
                    <a:cubicBezTo>
                      <a:pt x="541" y="297"/>
                      <a:pt x="548" y="301"/>
                      <a:pt x="552" y="307"/>
                    </a:cubicBezTo>
                    <a:cubicBezTo>
                      <a:pt x="556" y="312"/>
                      <a:pt x="562" y="315"/>
                      <a:pt x="569" y="315"/>
                    </a:cubicBezTo>
                    <a:cubicBezTo>
                      <a:pt x="571" y="315"/>
                      <a:pt x="573" y="315"/>
                      <a:pt x="575" y="314"/>
                    </a:cubicBezTo>
                    <a:cubicBezTo>
                      <a:pt x="578" y="313"/>
                      <a:pt x="578" y="312"/>
                      <a:pt x="577" y="309"/>
                    </a:cubicBezTo>
                    <a:cubicBezTo>
                      <a:pt x="577" y="306"/>
                      <a:pt x="576" y="303"/>
                      <a:pt x="578" y="300"/>
                    </a:cubicBezTo>
                    <a:cubicBezTo>
                      <a:pt x="578" y="298"/>
                      <a:pt x="568" y="291"/>
                      <a:pt x="562" y="288"/>
                    </a:cubicBezTo>
                    <a:cubicBezTo>
                      <a:pt x="554" y="282"/>
                      <a:pt x="549" y="279"/>
                      <a:pt x="548" y="276"/>
                    </a:cubicBezTo>
                    <a:cubicBezTo>
                      <a:pt x="548" y="274"/>
                      <a:pt x="548" y="273"/>
                      <a:pt x="549" y="272"/>
                    </a:cubicBezTo>
                    <a:cubicBezTo>
                      <a:pt x="551" y="269"/>
                      <a:pt x="557" y="271"/>
                      <a:pt x="568" y="275"/>
                    </a:cubicBezTo>
                    <a:cubicBezTo>
                      <a:pt x="568" y="276"/>
                      <a:pt x="569" y="276"/>
                      <a:pt x="570" y="276"/>
                    </a:cubicBezTo>
                    <a:cubicBezTo>
                      <a:pt x="574" y="276"/>
                      <a:pt x="575" y="268"/>
                      <a:pt x="575" y="266"/>
                    </a:cubicBezTo>
                    <a:cubicBezTo>
                      <a:pt x="575" y="265"/>
                      <a:pt x="572" y="264"/>
                      <a:pt x="566" y="264"/>
                    </a:cubicBezTo>
                    <a:cubicBezTo>
                      <a:pt x="561" y="264"/>
                      <a:pt x="555" y="265"/>
                      <a:pt x="551" y="267"/>
                    </a:cubicBezTo>
                    <a:cubicBezTo>
                      <a:pt x="550" y="268"/>
                      <a:pt x="548" y="268"/>
                      <a:pt x="546" y="268"/>
                    </a:cubicBezTo>
                    <a:cubicBezTo>
                      <a:pt x="542" y="268"/>
                      <a:pt x="538" y="266"/>
                      <a:pt x="538" y="262"/>
                    </a:cubicBezTo>
                    <a:cubicBezTo>
                      <a:pt x="538" y="261"/>
                      <a:pt x="538" y="257"/>
                      <a:pt x="545" y="256"/>
                    </a:cubicBezTo>
                    <a:cubicBezTo>
                      <a:pt x="548" y="256"/>
                      <a:pt x="549" y="255"/>
                      <a:pt x="549" y="255"/>
                    </a:cubicBezTo>
                    <a:cubicBezTo>
                      <a:pt x="549" y="255"/>
                      <a:pt x="548" y="254"/>
                      <a:pt x="548" y="254"/>
                    </a:cubicBezTo>
                    <a:cubicBezTo>
                      <a:pt x="547" y="252"/>
                      <a:pt x="546" y="250"/>
                      <a:pt x="548" y="247"/>
                    </a:cubicBezTo>
                    <a:cubicBezTo>
                      <a:pt x="549" y="247"/>
                      <a:pt x="550" y="246"/>
                      <a:pt x="551" y="246"/>
                    </a:cubicBezTo>
                    <a:cubicBezTo>
                      <a:pt x="554" y="246"/>
                      <a:pt x="557" y="248"/>
                      <a:pt x="561" y="250"/>
                    </a:cubicBezTo>
                    <a:cubicBezTo>
                      <a:pt x="566" y="252"/>
                      <a:pt x="571" y="255"/>
                      <a:pt x="574" y="254"/>
                    </a:cubicBezTo>
                    <a:cubicBezTo>
                      <a:pt x="577" y="253"/>
                      <a:pt x="580" y="253"/>
                      <a:pt x="582" y="253"/>
                    </a:cubicBezTo>
                    <a:cubicBezTo>
                      <a:pt x="586" y="253"/>
                      <a:pt x="589" y="252"/>
                      <a:pt x="593" y="250"/>
                    </a:cubicBezTo>
                    <a:cubicBezTo>
                      <a:pt x="593" y="249"/>
                      <a:pt x="593" y="249"/>
                      <a:pt x="593" y="249"/>
                    </a:cubicBezTo>
                    <a:cubicBezTo>
                      <a:pt x="593" y="248"/>
                      <a:pt x="588" y="245"/>
                      <a:pt x="585" y="244"/>
                    </a:cubicBezTo>
                    <a:cubicBezTo>
                      <a:pt x="582" y="242"/>
                      <a:pt x="579" y="240"/>
                      <a:pt x="577" y="239"/>
                    </a:cubicBezTo>
                    <a:cubicBezTo>
                      <a:pt x="576" y="237"/>
                      <a:pt x="576" y="236"/>
                      <a:pt x="577" y="235"/>
                    </a:cubicBezTo>
                    <a:cubicBezTo>
                      <a:pt x="577" y="233"/>
                      <a:pt x="580" y="232"/>
                      <a:pt x="589" y="232"/>
                    </a:cubicBezTo>
                    <a:cubicBezTo>
                      <a:pt x="593" y="232"/>
                      <a:pt x="598" y="233"/>
                      <a:pt x="602" y="233"/>
                    </a:cubicBezTo>
                    <a:cubicBezTo>
                      <a:pt x="604" y="233"/>
                      <a:pt x="604" y="233"/>
                      <a:pt x="604" y="233"/>
                    </a:cubicBezTo>
                    <a:cubicBezTo>
                      <a:pt x="604" y="233"/>
                      <a:pt x="604" y="233"/>
                      <a:pt x="604" y="233"/>
                    </a:cubicBezTo>
                    <a:cubicBezTo>
                      <a:pt x="606" y="233"/>
                      <a:pt x="607" y="232"/>
                      <a:pt x="607" y="231"/>
                    </a:cubicBezTo>
                    <a:cubicBezTo>
                      <a:pt x="608" y="230"/>
                      <a:pt x="608" y="229"/>
                      <a:pt x="608" y="229"/>
                    </a:cubicBezTo>
                    <a:cubicBezTo>
                      <a:pt x="608" y="229"/>
                      <a:pt x="608" y="229"/>
                      <a:pt x="607" y="229"/>
                    </a:cubicBezTo>
                    <a:cubicBezTo>
                      <a:pt x="607" y="229"/>
                      <a:pt x="606" y="230"/>
                      <a:pt x="605" y="230"/>
                    </a:cubicBezTo>
                    <a:cubicBezTo>
                      <a:pt x="599" y="230"/>
                      <a:pt x="588" y="225"/>
                      <a:pt x="585" y="219"/>
                    </a:cubicBezTo>
                    <a:cubicBezTo>
                      <a:pt x="584" y="217"/>
                      <a:pt x="584" y="215"/>
                      <a:pt x="585" y="213"/>
                    </a:cubicBezTo>
                    <a:cubicBezTo>
                      <a:pt x="587" y="210"/>
                      <a:pt x="590" y="210"/>
                      <a:pt x="591" y="210"/>
                    </a:cubicBezTo>
                    <a:cubicBezTo>
                      <a:pt x="593" y="210"/>
                      <a:pt x="594" y="210"/>
                      <a:pt x="595" y="210"/>
                    </a:cubicBezTo>
                    <a:cubicBezTo>
                      <a:pt x="597" y="211"/>
                      <a:pt x="598" y="211"/>
                      <a:pt x="600" y="211"/>
                    </a:cubicBezTo>
                    <a:cubicBezTo>
                      <a:pt x="602" y="211"/>
                      <a:pt x="603" y="210"/>
                      <a:pt x="605" y="209"/>
                    </a:cubicBezTo>
                    <a:cubicBezTo>
                      <a:pt x="608" y="208"/>
                      <a:pt x="608" y="204"/>
                      <a:pt x="607" y="201"/>
                    </a:cubicBezTo>
                    <a:cubicBezTo>
                      <a:pt x="606" y="197"/>
                      <a:pt x="603" y="193"/>
                      <a:pt x="601" y="193"/>
                    </a:cubicBezTo>
                    <a:cubicBezTo>
                      <a:pt x="601" y="193"/>
                      <a:pt x="579" y="192"/>
                      <a:pt x="579" y="186"/>
                    </a:cubicBezTo>
                    <a:cubicBezTo>
                      <a:pt x="578" y="185"/>
                      <a:pt x="576" y="184"/>
                      <a:pt x="575" y="184"/>
                    </a:cubicBezTo>
                    <a:cubicBezTo>
                      <a:pt x="573" y="182"/>
                      <a:pt x="570" y="181"/>
                      <a:pt x="570" y="178"/>
                    </a:cubicBezTo>
                    <a:cubicBezTo>
                      <a:pt x="570" y="178"/>
                      <a:pt x="570" y="176"/>
                      <a:pt x="571" y="175"/>
                    </a:cubicBezTo>
                    <a:cubicBezTo>
                      <a:pt x="573" y="174"/>
                      <a:pt x="575" y="174"/>
                      <a:pt x="578" y="175"/>
                    </a:cubicBezTo>
                    <a:cubicBezTo>
                      <a:pt x="580" y="175"/>
                      <a:pt x="583" y="176"/>
                      <a:pt x="587" y="173"/>
                    </a:cubicBezTo>
                    <a:cubicBezTo>
                      <a:pt x="589" y="172"/>
                      <a:pt x="592" y="171"/>
                      <a:pt x="596" y="171"/>
                    </a:cubicBezTo>
                    <a:cubicBezTo>
                      <a:pt x="600" y="171"/>
                      <a:pt x="604" y="171"/>
                      <a:pt x="608" y="172"/>
                    </a:cubicBezTo>
                    <a:cubicBezTo>
                      <a:pt x="612" y="173"/>
                      <a:pt x="616" y="173"/>
                      <a:pt x="618" y="173"/>
                    </a:cubicBezTo>
                    <a:cubicBezTo>
                      <a:pt x="619" y="173"/>
                      <a:pt x="619" y="173"/>
                      <a:pt x="619" y="172"/>
                    </a:cubicBezTo>
                    <a:cubicBezTo>
                      <a:pt x="619" y="169"/>
                      <a:pt x="614" y="165"/>
                      <a:pt x="612" y="165"/>
                    </a:cubicBezTo>
                    <a:cubicBezTo>
                      <a:pt x="610" y="166"/>
                      <a:pt x="607" y="167"/>
                      <a:pt x="603" y="167"/>
                    </a:cubicBezTo>
                    <a:cubicBezTo>
                      <a:pt x="596" y="167"/>
                      <a:pt x="591" y="164"/>
                      <a:pt x="591" y="159"/>
                    </a:cubicBezTo>
                    <a:cubicBezTo>
                      <a:pt x="591" y="158"/>
                      <a:pt x="591" y="156"/>
                      <a:pt x="592" y="155"/>
                    </a:cubicBezTo>
                    <a:cubicBezTo>
                      <a:pt x="593" y="154"/>
                      <a:pt x="596" y="154"/>
                      <a:pt x="596" y="154"/>
                    </a:cubicBezTo>
                    <a:cubicBezTo>
                      <a:pt x="598" y="154"/>
                      <a:pt x="600" y="154"/>
                      <a:pt x="601" y="154"/>
                    </a:cubicBezTo>
                    <a:cubicBezTo>
                      <a:pt x="603" y="154"/>
                      <a:pt x="605" y="155"/>
                      <a:pt x="606" y="155"/>
                    </a:cubicBezTo>
                    <a:cubicBezTo>
                      <a:pt x="603" y="153"/>
                      <a:pt x="597" y="150"/>
                      <a:pt x="591" y="150"/>
                    </a:cubicBezTo>
                    <a:cubicBezTo>
                      <a:pt x="590" y="150"/>
                      <a:pt x="588" y="150"/>
                      <a:pt x="587" y="151"/>
                    </a:cubicBezTo>
                    <a:cubicBezTo>
                      <a:pt x="585" y="156"/>
                      <a:pt x="581" y="157"/>
                      <a:pt x="578" y="157"/>
                    </a:cubicBezTo>
                    <a:cubicBezTo>
                      <a:pt x="575" y="157"/>
                      <a:pt x="573" y="156"/>
                      <a:pt x="573" y="154"/>
                    </a:cubicBezTo>
                    <a:cubicBezTo>
                      <a:pt x="572" y="153"/>
                      <a:pt x="572" y="151"/>
                      <a:pt x="575" y="150"/>
                    </a:cubicBezTo>
                    <a:cubicBezTo>
                      <a:pt x="581" y="146"/>
                      <a:pt x="582" y="135"/>
                      <a:pt x="581" y="130"/>
                    </a:cubicBezTo>
                    <a:cubicBezTo>
                      <a:pt x="581" y="126"/>
                      <a:pt x="586" y="125"/>
                      <a:pt x="591" y="123"/>
                    </a:cubicBezTo>
                    <a:cubicBezTo>
                      <a:pt x="598" y="121"/>
                      <a:pt x="602" y="119"/>
                      <a:pt x="601" y="115"/>
                    </a:cubicBezTo>
                    <a:cubicBezTo>
                      <a:pt x="601" y="113"/>
                      <a:pt x="601" y="110"/>
                      <a:pt x="603" y="108"/>
                    </a:cubicBezTo>
                    <a:cubicBezTo>
                      <a:pt x="607" y="102"/>
                      <a:pt x="619" y="102"/>
                      <a:pt x="622" y="102"/>
                    </a:cubicBezTo>
                    <a:cubicBezTo>
                      <a:pt x="623" y="102"/>
                      <a:pt x="623" y="101"/>
                      <a:pt x="623" y="101"/>
                    </a:cubicBezTo>
                    <a:cubicBezTo>
                      <a:pt x="623" y="101"/>
                      <a:pt x="623" y="101"/>
                      <a:pt x="622" y="100"/>
                    </a:cubicBezTo>
                    <a:cubicBezTo>
                      <a:pt x="620" y="98"/>
                      <a:pt x="617" y="96"/>
                      <a:pt x="615" y="97"/>
                    </a:cubicBezTo>
                    <a:cubicBezTo>
                      <a:pt x="612" y="97"/>
                      <a:pt x="609" y="99"/>
                      <a:pt x="606" y="100"/>
                    </a:cubicBezTo>
                    <a:cubicBezTo>
                      <a:pt x="603" y="102"/>
                      <a:pt x="600" y="103"/>
                      <a:pt x="598" y="103"/>
                    </a:cubicBezTo>
                    <a:cubicBezTo>
                      <a:pt x="597" y="103"/>
                      <a:pt x="595" y="103"/>
                      <a:pt x="594" y="102"/>
                    </a:cubicBezTo>
                    <a:cubicBezTo>
                      <a:pt x="593" y="101"/>
                      <a:pt x="593" y="99"/>
                      <a:pt x="593" y="98"/>
                    </a:cubicBezTo>
                    <a:cubicBezTo>
                      <a:pt x="595" y="93"/>
                      <a:pt x="606" y="89"/>
                      <a:pt x="611" y="89"/>
                    </a:cubicBezTo>
                    <a:cubicBezTo>
                      <a:pt x="618" y="89"/>
                      <a:pt x="632" y="89"/>
                      <a:pt x="638" y="86"/>
                    </a:cubicBezTo>
                    <a:cubicBezTo>
                      <a:pt x="636" y="85"/>
                      <a:pt x="631" y="84"/>
                      <a:pt x="624" y="84"/>
                    </a:cubicBezTo>
                    <a:cubicBezTo>
                      <a:pt x="622" y="84"/>
                      <a:pt x="621" y="84"/>
                      <a:pt x="619" y="84"/>
                    </a:cubicBezTo>
                    <a:cubicBezTo>
                      <a:pt x="611" y="85"/>
                      <a:pt x="609" y="83"/>
                      <a:pt x="609" y="81"/>
                    </a:cubicBezTo>
                    <a:cubicBezTo>
                      <a:pt x="609" y="78"/>
                      <a:pt x="614" y="77"/>
                      <a:pt x="624" y="77"/>
                    </a:cubicBezTo>
                    <a:cubicBezTo>
                      <a:pt x="633" y="76"/>
                      <a:pt x="636" y="75"/>
                      <a:pt x="639" y="74"/>
                    </a:cubicBezTo>
                    <a:cubicBezTo>
                      <a:pt x="641" y="73"/>
                      <a:pt x="643" y="72"/>
                      <a:pt x="649" y="72"/>
                    </a:cubicBezTo>
                    <a:cubicBezTo>
                      <a:pt x="654" y="71"/>
                      <a:pt x="655" y="70"/>
                      <a:pt x="657" y="68"/>
                    </a:cubicBezTo>
                    <a:cubicBezTo>
                      <a:pt x="658" y="67"/>
                      <a:pt x="659" y="65"/>
                      <a:pt x="663" y="65"/>
                    </a:cubicBezTo>
                    <a:cubicBezTo>
                      <a:pt x="670" y="65"/>
                      <a:pt x="684" y="59"/>
                      <a:pt x="687" y="56"/>
                    </a:cubicBezTo>
                    <a:cubicBezTo>
                      <a:pt x="683" y="53"/>
                      <a:pt x="662" y="47"/>
                      <a:pt x="650" y="47"/>
                    </a:cubicBezTo>
                    <a:cubicBezTo>
                      <a:pt x="636" y="47"/>
                      <a:pt x="630" y="49"/>
                      <a:pt x="629" y="55"/>
                    </a:cubicBezTo>
                    <a:cubicBezTo>
                      <a:pt x="629" y="57"/>
                      <a:pt x="628" y="61"/>
                      <a:pt x="623" y="61"/>
                    </a:cubicBezTo>
                    <a:cubicBezTo>
                      <a:pt x="621" y="61"/>
                      <a:pt x="618" y="60"/>
                      <a:pt x="615" y="59"/>
                    </a:cubicBezTo>
                    <a:cubicBezTo>
                      <a:pt x="611" y="58"/>
                      <a:pt x="607" y="58"/>
                      <a:pt x="605" y="58"/>
                    </a:cubicBezTo>
                    <a:cubicBezTo>
                      <a:pt x="604" y="59"/>
                      <a:pt x="603" y="59"/>
                      <a:pt x="602" y="59"/>
                    </a:cubicBezTo>
                    <a:cubicBezTo>
                      <a:pt x="599" y="59"/>
                      <a:pt x="598" y="57"/>
                      <a:pt x="597" y="56"/>
                    </a:cubicBezTo>
                    <a:cubicBezTo>
                      <a:pt x="597" y="55"/>
                      <a:pt x="597" y="54"/>
                      <a:pt x="597" y="54"/>
                    </a:cubicBezTo>
                    <a:cubicBezTo>
                      <a:pt x="596" y="54"/>
                      <a:pt x="596" y="54"/>
                      <a:pt x="595" y="55"/>
                    </a:cubicBezTo>
                    <a:cubicBezTo>
                      <a:pt x="592" y="56"/>
                      <a:pt x="589" y="58"/>
                      <a:pt x="586" y="61"/>
                    </a:cubicBezTo>
                    <a:cubicBezTo>
                      <a:pt x="582" y="64"/>
                      <a:pt x="578" y="67"/>
                      <a:pt x="573" y="69"/>
                    </a:cubicBezTo>
                    <a:cubicBezTo>
                      <a:pt x="569" y="71"/>
                      <a:pt x="566" y="74"/>
                      <a:pt x="563" y="76"/>
                    </a:cubicBezTo>
                    <a:cubicBezTo>
                      <a:pt x="559" y="79"/>
                      <a:pt x="556" y="81"/>
                      <a:pt x="553" y="82"/>
                    </a:cubicBezTo>
                    <a:cubicBezTo>
                      <a:pt x="553" y="82"/>
                      <a:pt x="553" y="82"/>
                      <a:pt x="553" y="82"/>
                    </a:cubicBezTo>
                    <a:cubicBezTo>
                      <a:pt x="552" y="82"/>
                      <a:pt x="551" y="81"/>
                      <a:pt x="550" y="80"/>
                    </a:cubicBezTo>
                    <a:cubicBezTo>
                      <a:pt x="550" y="79"/>
                      <a:pt x="549" y="77"/>
                      <a:pt x="570" y="55"/>
                    </a:cubicBezTo>
                    <a:cubicBezTo>
                      <a:pt x="573" y="52"/>
                      <a:pt x="575" y="49"/>
                      <a:pt x="573" y="46"/>
                    </a:cubicBezTo>
                    <a:cubicBezTo>
                      <a:pt x="572" y="43"/>
                      <a:pt x="569" y="42"/>
                      <a:pt x="565" y="42"/>
                    </a:cubicBezTo>
                    <a:cubicBezTo>
                      <a:pt x="560" y="43"/>
                      <a:pt x="558" y="45"/>
                      <a:pt x="557" y="47"/>
                    </a:cubicBezTo>
                    <a:cubicBezTo>
                      <a:pt x="555" y="49"/>
                      <a:pt x="554" y="50"/>
                      <a:pt x="551" y="51"/>
                    </a:cubicBezTo>
                    <a:cubicBezTo>
                      <a:pt x="549" y="52"/>
                      <a:pt x="545" y="53"/>
                      <a:pt x="540" y="55"/>
                    </a:cubicBezTo>
                    <a:cubicBezTo>
                      <a:pt x="531" y="59"/>
                      <a:pt x="521" y="63"/>
                      <a:pt x="516" y="63"/>
                    </a:cubicBezTo>
                    <a:cubicBezTo>
                      <a:pt x="514" y="63"/>
                      <a:pt x="513" y="62"/>
                      <a:pt x="512" y="61"/>
                    </a:cubicBezTo>
                    <a:cubicBezTo>
                      <a:pt x="511" y="57"/>
                      <a:pt x="517" y="54"/>
                      <a:pt x="527" y="50"/>
                    </a:cubicBezTo>
                    <a:cubicBezTo>
                      <a:pt x="529" y="49"/>
                      <a:pt x="532" y="48"/>
                      <a:pt x="534" y="46"/>
                    </a:cubicBezTo>
                    <a:cubicBezTo>
                      <a:pt x="531" y="46"/>
                      <a:pt x="525" y="45"/>
                      <a:pt x="515" y="45"/>
                    </a:cubicBezTo>
                    <a:cubicBezTo>
                      <a:pt x="506" y="45"/>
                      <a:pt x="498" y="46"/>
                      <a:pt x="492" y="47"/>
                    </a:cubicBezTo>
                    <a:cubicBezTo>
                      <a:pt x="487" y="47"/>
                      <a:pt x="481" y="49"/>
                      <a:pt x="475" y="50"/>
                    </a:cubicBezTo>
                    <a:cubicBezTo>
                      <a:pt x="467" y="52"/>
                      <a:pt x="460" y="54"/>
                      <a:pt x="456" y="54"/>
                    </a:cubicBezTo>
                    <a:cubicBezTo>
                      <a:pt x="452" y="54"/>
                      <a:pt x="451" y="52"/>
                      <a:pt x="451" y="51"/>
                    </a:cubicBezTo>
                    <a:cubicBezTo>
                      <a:pt x="450" y="43"/>
                      <a:pt x="496" y="37"/>
                      <a:pt x="496" y="37"/>
                    </a:cubicBezTo>
                    <a:cubicBezTo>
                      <a:pt x="502" y="37"/>
                      <a:pt x="509" y="37"/>
                      <a:pt x="517" y="37"/>
                    </a:cubicBezTo>
                    <a:cubicBezTo>
                      <a:pt x="529" y="37"/>
                      <a:pt x="542" y="37"/>
                      <a:pt x="549" y="34"/>
                    </a:cubicBezTo>
                    <a:cubicBezTo>
                      <a:pt x="554" y="31"/>
                      <a:pt x="561" y="30"/>
                      <a:pt x="567" y="29"/>
                    </a:cubicBezTo>
                    <a:cubicBezTo>
                      <a:pt x="572" y="28"/>
                      <a:pt x="577" y="27"/>
                      <a:pt x="579" y="26"/>
                    </a:cubicBezTo>
                    <a:cubicBezTo>
                      <a:pt x="577" y="24"/>
                      <a:pt x="568" y="21"/>
                      <a:pt x="561" y="21"/>
                    </a:cubicBezTo>
                    <a:cubicBezTo>
                      <a:pt x="560" y="21"/>
                      <a:pt x="560" y="21"/>
                      <a:pt x="560" y="21"/>
                    </a:cubicBezTo>
                    <a:cubicBezTo>
                      <a:pt x="559" y="21"/>
                      <a:pt x="558" y="21"/>
                      <a:pt x="557" y="21"/>
                    </a:cubicBezTo>
                    <a:cubicBezTo>
                      <a:pt x="550" y="21"/>
                      <a:pt x="545" y="20"/>
                      <a:pt x="543" y="17"/>
                    </a:cubicBezTo>
                    <a:cubicBezTo>
                      <a:pt x="543" y="16"/>
                      <a:pt x="542" y="15"/>
                      <a:pt x="542" y="14"/>
                    </a:cubicBezTo>
                    <a:cubicBezTo>
                      <a:pt x="542" y="13"/>
                      <a:pt x="538" y="12"/>
                      <a:pt x="536" y="11"/>
                    </a:cubicBezTo>
                    <a:cubicBezTo>
                      <a:pt x="533" y="10"/>
                      <a:pt x="530" y="9"/>
                      <a:pt x="529" y="7"/>
                    </a:cubicBezTo>
                    <a:cubicBezTo>
                      <a:pt x="528" y="6"/>
                      <a:pt x="521" y="6"/>
                      <a:pt x="517" y="6"/>
                    </a:cubicBezTo>
                    <a:cubicBezTo>
                      <a:pt x="507" y="6"/>
                      <a:pt x="501" y="5"/>
                      <a:pt x="498" y="4"/>
                    </a:cubicBezTo>
                    <a:cubicBezTo>
                      <a:pt x="494" y="1"/>
                      <a:pt x="484" y="0"/>
                      <a:pt x="473" y="0"/>
                    </a:cubicBezTo>
                    <a:cubicBezTo>
                      <a:pt x="470" y="0"/>
                      <a:pt x="467" y="0"/>
                      <a:pt x="465" y="0"/>
                    </a:cubicBezTo>
                    <a:cubicBezTo>
                      <a:pt x="458" y="0"/>
                      <a:pt x="446" y="1"/>
                      <a:pt x="436" y="1"/>
                    </a:cubicBezTo>
                    <a:cubicBezTo>
                      <a:pt x="428" y="1"/>
                      <a:pt x="421" y="1"/>
                      <a:pt x="418" y="1"/>
                    </a:cubicBezTo>
                    <a:cubicBezTo>
                      <a:pt x="415" y="2"/>
                      <a:pt x="413" y="2"/>
                      <a:pt x="411" y="3"/>
                    </a:cubicBezTo>
                    <a:cubicBezTo>
                      <a:pt x="408" y="3"/>
                      <a:pt x="405" y="4"/>
                      <a:pt x="402" y="4"/>
                    </a:cubicBezTo>
                    <a:cubicBezTo>
                      <a:pt x="401" y="4"/>
                      <a:pt x="401" y="4"/>
                      <a:pt x="400" y="4"/>
                    </a:cubicBezTo>
                    <a:cubicBezTo>
                      <a:pt x="396" y="4"/>
                      <a:pt x="392" y="5"/>
                      <a:pt x="392" y="6"/>
                    </a:cubicBezTo>
                    <a:cubicBezTo>
                      <a:pt x="395" y="9"/>
                      <a:pt x="394" y="11"/>
                      <a:pt x="394" y="12"/>
                    </a:cubicBezTo>
                    <a:cubicBezTo>
                      <a:pt x="393" y="15"/>
                      <a:pt x="389" y="16"/>
                      <a:pt x="386" y="16"/>
                    </a:cubicBezTo>
                    <a:cubicBezTo>
                      <a:pt x="384" y="16"/>
                      <a:pt x="382" y="16"/>
                      <a:pt x="382" y="14"/>
                    </a:cubicBezTo>
                    <a:cubicBezTo>
                      <a:pt x="381" y="14"/>
                      <a:pt x="381" y="12"/>
                      <a:pt x="381" y="11"/>
                    </a:cubicBezTo>
                    <a:cubicBezTo>
                      <a:pt x="381" y="11"/>
                      <a:pt x="381" y="11"/>
                      <a:pt x="381" y="11"/>
                    </a:cubicBezTo>
                    <a:cubicBezTo>
                      <a:pt x="380" y="9"/>
                      <a:pt x="376" y="8"/>
                      <a:pt x="372" y="8"/>
                    </a:cubicBezTo>
                    <a:cubicBezTo>
                      <a:pt x="370" y="8"/>
                      <a:pt x="368" y="9"/>
                      <a:pt x="367" y="9"/>
                    </a:cubicBezTo>
                    <a:cubicBezTo>
                      <a:pt x="365" y="11"/>
                      <a:pt x="363" y="11"/>
                      <a:pt x="360" y="11"/>
                    </a:cubicBezTo>
                    <a:cubicBezTo>
                      <a:pt x="357" y="11"/>
                      <a:pt x="353" y="10"/>
                      <a:pt x="349" y="10"/>
                    </a:cubicBezTo>
                    <a:cubicBezTo>
                      <a:pt x="345" y="9"/>
                      <a:pt x="342" y="9"/>
                      <a:pt x="339" y="9"/>
                    </a:cubicBezTo>
                    <a:cubicBezTo>
                      <a:pt x="337" y="9"/>
                      <a:pt x="336" y="9"/>
                      <a:pt x="336" y="9"/>
                    </a:cubicBezTo>
                    <a:cubicBezTo>
                      <a:pt x="334" y="13"/>
                      <a:pt x="324" y="13"/>
                      <a:pt x="310" y="13"/>
                    </a:cubicBezTo>
                    <a:cubicBezTo>
                      <a:pt x="306" y="14"/>
                      <a:pt x="302" y="14"/>
                      <a:pt x="300" y="14"/>
                    </a:cubicBezTo>
                    <a:cubicBezTo>
                      <a:pt x="301" y="14"/>
                      <a:pt x="302" y="15"/>
                      <a:pt x="302" y="15"/>
                    </a:cubicBezTo>
                    <a:cubicBezTo>
                      <a:pt x="307" y="18"/>
                      <a:pt x="311" y="20"/>
                      <a:pt x="311" y="23"/>
                    </a:cubicBezTo>
                    <a:cubicBezTo>
                      <a:pt x="310" y="26"/>
                      <a:pt x="306" y="26"/>
                      <a:pt x="299" y="26"/>
                    </a:cubicBezTo>
                    <a:cubicBezTo>
                      <a:pt x="297" y="27"/>
                      <a:pt x="292" y="27"/>
                      <a:pt x="290" y="27"/>
                    </a:cubicBezTo>
                    <a:cubicBezTo>
                      <a:pt x="293" y="30"/>
                      <a:pt x="297" y="32"/>
                      <a:pt x="303" y="35"/>
                    </a:cubicBezTo>
                    <a:cubicBezTo>
                      <a:pt x="309" y="38"/>
                      <a:pt x="315" y="41"/>
                      <a:pt x="319" y="45"/>
                    </a:cubicBezTo>
                    <a:cubicBezTo>
                      <a:pt x="321" y="47"/>
                      <a:pt x="322" y="49"/>
                      <a:pt x="321" y="51"/>
                    </a:cubicBezTo>
                    <a:cubicBezTo>
                      <a:pt x="321" y="52"/>
                      <a:pt x="320" y="53"/>
                      <a:pt x="318" y="53"/>
                    </a:cubicBezTo>
                    <a:cubicBezTo>
                      <a:pt x="315" y="53"/>
                      <a:pt x="307" y="49"/>
                      <a:pt x="302" y="46"/>
                    </a:cubicBezTo>
                    <a:cubicBezTo>
                      <a:pt x="298" y="43"/>
                      <a:pt x="293" y="42"/>
                      <a:pt x="289" y="41"/>
                    </a:cubicBezTo>
                    <a:cubicBezTo>
                      <a:pt x="284" y="40"/>
                      <a:pt x="279" y="39"/>
                      <a:pt x="276" y="36"/>
                    </a:cubicBezTo>
                    <a:cubicBezTo>
                      <a:pt x="273" y="32"/>
                      <a:pt x="261" y="29"/>
                      <a:pt x="253" y="29"/>
                    </a:cubicBezTo>
                    <a:cubicBezTo>
                      <a:pt x="250" y="29"/>
                      <a:pt x="249" y="29"/>
                      <a:pt x="249" y="30"/>
                    </a:cubicBezTo>
                    <a:cubicBezTo>
                      <a:pt x="248" y="31"/>
                      <a:pt x="253" y="34"/>
                      <a:pt x="255" y="35"/>
                    </a:cubicBezTo>
                    <a:cubicBezTo>
                      <a:pt x="260" y="38"/>
                      <a:pt x="263" y="41"/>
                      <a:pt x="263" y="44"/>
                    </a:cubicBezTo>
                    <a:cubicBezTo>
                      <a:pt x="263" y="45"/>
                      <a:pt x="263" y="47"/>
                      <a:pt x="258" y="47"/>
                    </a:cubicBezTo>
                    <a:cubicBezTo>
                      <a:pt x="256" y="47"/>
                      <a:pt x="254" y="47"/>
                      <a:pt x="252" y="47"/>
                    </a:cubicBezTo>
                    <a:cubicBezTo>
                      <a:pt x="250" y="46"/>
                      <a:pt x="248" y="46"/>
                      <a:pt x="247" y="46"/>
                    </a:cubicBezTo>
                    <a:cubicBezTo>
                      <a:pt x="247" y="46"/>
                      <a:pt x="246" y="46"/>
                      <a:pt x="246" y="46"/>
                    </a:cubicBezTo>
                    <a:cubicBezTo>
                      <a:pt x="246" y="46"/>
                      <a:pt x="246" y="46"/>
                      <a:pt x="245" y="46"/>
                    </a:cubicBezTo>
                    <a:cubicBezTo>
                      <a:pt x="243" y="46"/>
                      <a:pt x="241" y="45"/>
                      <a:pt x="237" y="42"/>
                    </a:cubicBezTo>
                    <a:cubicBezTo>
                      <a:pt x="233" y="39"/>
                      <a:pt x="228" y="35"/>
                      <a:pt x="225" y="35"/>
                    </a:cubicBezTo>
                    <a:cubicBezTo>
                      <a:pt x="224" y="35"/>
                      <a:pt x="223" y="35"/>
                      <a:pt x="223" y="35"/>
                    </a:cubicBezTo>
                    <a:cubicBezTo>
                      <a:pt x="223" y="35"/>
                      <a:pt x="224" y="37"/>
                      <a:pt x="224" y="39"/>
                    </a:cubicBezTo>
                    <a:cubicBezTo>
                      <a:pt x="225" y="41"/>
                      <a:pt x="226" y="44"/>
                      <a:pt x="226" y="47"/>
                    </a:cubicBezTo>
                    <a:cubicBezTo>
                      <a:pt x="226" y="54"/>
                      <a:pt x="219" y="59"/>
                      <a:pt x="215" y="59"/>
                    </a:cubicBezTo>
                    <a:cubicBezTo>
                      <a:pt x="214" y="59"/>
                      <a:pt x="213" y="59"/>
                      <a:pt x="212" y="58"/>
                    </a:cubicBezTo>
                    <a:cubicBezTo>
                      <a:pt x="211" y="57"/>
                      <a:pt x="212" y="55"/>
                      <a:pt x="213" y="54"/>
                    </a:cubicBezTo>
                    <a:cubicBezTo>
                      <a:pt x="214" y="51"/>
                      <a:pt x="214" y="46"/>
                      <a:pt x="213" y="41"/>
                    </a:cubicBezTo>
                    <a:cubicBezTo>
                      <a:pt x="212" y="37"/>
                      <a:pt x="210" y="35"/>
                      <a:pt x="208" y="34"/>
                    </a:cubicBezTo>
                    <a:cubicBezTo>
                      <a:pt x="205" y="33"/>
                      <a:pt x="197" y="34"/>
                      <a:pt x="190" y="36"/>
                    </a:cubicBezTo>
                    <a:cubicBezTo>
                      <a:pt x="185" y="38"/>
                      <a:pt x="179" y="39"/>
                      <a:pt x="175" y="39"/>
                    </a:cubicBezTo>
                    <a:cubicBezTo>
                      <a:pt x="174" y="39"/>
                      <a:pt x="174" y="39"/>
                      <a:pt x="174" y="39"/>
                    </a:cubicBezTo>
                    <a:cubicBezTo>
                      <a:pt x="174" y="39"/>
                      <a:pt x="173" y="39"/>
                      <a:pt x="173" y="39"/>
                    </a:cubicBezTo>
                    <a:cubicBezTo>
                      <a:pt x="166" y="39"/>
                      <a:pt x="161" y="41"/>
                      <a:pt x="160" y="42"/>
                    </a:cubicBezTo>
                    <a:cubicBezTo>
                      <a:pt x="160" y="42"/>
                      <a:pt x="160" y="42"/>
                      <a:pt x="161" y="43"/>
                    </a:cubicBezTo>
                    <a:cubicBezTo>
                      <a:pt x="165" y="45"/>
                      <a:pt x="166" y="47"/>
                      <a:pt x="166" y="49"/>
                    </a:cubicBezTo>
                    <a:cubicBezTo>
                      <a:pt x="165" y="51"/>
                      <a:pt x="163" y="52"/>
                      <a:pt x="161" y="52"/>
                    </a:cubicBezTo>
                    <a:cubicBezTo>
                      <a:pt x="158" y="52"/>
                      <a:pt x="155" y="50"/>
                      <a:pt x="152" y="49"/>
                    </a:cubicBezTo>
                    <a:cubicBezTo>
                      <a:pt x="150" y="47"/>
                      <a:pt x="147" y="47"/>
                      <a:pt x="143" y="47"/>
                    </a:cubicBezTo>
                    <a:cubicBezTo>
                      <a:pt x="138" y="47"/>
                      <a:pt x="132" y="48"/>
                      <a:pt x="130" y="49"/>
                    </a:cubicBezTo>
                    <a:cubicBezTo>
                      <a:pt x="132" y="51"/>
                      <a:pt x="134" y="55"/>
                      <a:pt x="134" y="59"/>
                    </a:cubicBezTo>
                    <a:cubicBezTo>
                      <a:pt x="135" y="63"/>
                      <a:pt x="134" y="66"/>
                      <a:pt x="133" y="68"/>
                    </a:cubicBezTo>
                    <a:cubicBezTo>
                      <a:pt x="132" y="69"/>
                      <a:pt x="131" y="70"/>
                      <a:pt x="129" y="70"/>
                    </a:cubicBezTo>
                    <a:cubicBezTo>
                      <a:pt x="126" y="70"/>
                      <a:pt x="124" y="69"/>
                      <a:pt x="121" y="68"/>
                    </a:cubicBezTo>
                    <a:cubicBezTo>
                      <a:pt x="117" y="67"/>
                      <a:pt x="113" y="66"/>
                      <a:pt x="110" y="66"/>
                    </a:cubicBezTo>
                    <a:cubicBezTo>
                      <a:pt x="100" y="67"/>
                      <a:pt x="61" y="86"/>
                      <a:pt x="60" y="91"/>
                    </a:cubicBezTo>
                    <a:cubicBezTo>
                      <a:pt x="61" y="93"/>
                      <a:pt x="68" y="93"/>
                      <a:pt x="70" y="93"/>
                    </a:cubicBezTo>
                    <a:cubicBezTo>
                      <a:pt x="71" y="93"/>
                      <a:pt x="72" y="93"/>
                      <a:pt x="73" y="93"/>
                    </a:cubicBezTo>
                    <a:cubicBezTo>
                      <a:pt x="74" y="93"/>
                      <a:pt x="75" y="93"/>
                      <a:pt x="76" y="93"/>
                    </a:cubicBezTo>
                    <a:cubicBezTo>
                      <a:pt x="81" y="93"/>
                      <a:pt x="85" y="93"/>
                      <a:pt x="87" y="94"/>
                    </a:cubicBezTo>
                    <a:cubicBezTo>
                      <a:pt x="89" y="95"/>
                      <a:pt x="90" y="97"/>
                      <a:pt x="90" y="99"/>
                    </a:cubicBezTo>
                    <a:cubicBezTo>
                      <a:pt x="90" y="105"/>
                      <a:pt x="84" y="114"/>
                      <a:pt x="78" y="118"/>
                    </a:cubicBezTo>
                    <a:cubicBezTo>
                      <a:pt x="74" y="121"/>
                      <a:pt x="66" y="121"/>
                      <a:pt x="58" y="121"/>
                    </a:cubicBezTo>
                    <a:cubicBezTo>
                      <a:pt x="53" y="121"/>
                      <a:pt x="44" y="122"/>
                      <a:pt x="43" y="123"/>
                    </a:cubicBezTo>
                    <a:cubicBezTo>
                      <a:pt x="43" y="127"/>
                      <a:pt x="36" y="129"/>
                      <a:pt x="24" y="131"/>
                    </a:cubicBezTo>
                    <a:cubicBezTo>
                      <a:pt x="15" y="133"/>
                      <a:pt x="0" y="136"/>
                      <a:pt x="0" y="140"/>
                    </a:cubicBezTo>
                    <a:cubicBezTo>
                      <a:pt x="0" y="141"/>
                      <a:pt x="1" y="145"/>
                      <a:pt x="5" y="146"/>
                    </a:cubicBezTo>
                    <a:cubicBezTo>
                      <a:pt x="7" y="146"/>
                      <a:pt x="9" y="146"/>
                      <a:pt x="11" y="146"/>
                    </a:cubicBezTo>
                    <a:cubicBezTo>
                      <a:pt x="15" y="147"/>
                      <a:pt x="21" y="147"/>
                      <a:pt x="25" y="152"/>
                    </a:cubicBezTo>
                    <a:cubicBezTo>
                      <a:pt x="28" y="155"/>
                      <a:pt x="33" y="156"/>
                      <a:pt x="40" y="156"/>
                    </a:cubicBezTo>
                    <a:cubicBezTo>
                      <a:pt x="44" y="156"/>
                      <a:pt x="49" y="155"/>
                      <a:pt x="54" y="154"/>
                    </a:cubicBezTo>
                    <a:cubicBezTo>
                      <a:pt x="61" y="151"/>
                      <a:pt x="68" y="152"/>
                      <a:pt x="72" y="156"/>
                    </a:cubicBezTo>
                    <a:cubicBezTo>
                      <a:pt x="73" y="158"/>
                      <a:pt x="74" y="160"/>
                      <a:pt x="74" y="162"/>
                    </a:cubicBezTo>
                    <a:cubicBezTo>
                      <a:pt x="74" y="165"/>
                      <a:pt x="72" y="167"/>
                      <a:pt x="67" y="167"/>
                    </a:cubicBezTo>
                    <a:cubicBezTo>
                      <a:pt x="65" y="167"/>
                      <a:pt x="62" y="166"/>
                      <a:pt x="58" y="166"/>
                    </a:cubicBezTo>
                    <a:cubicBezTo>
                      <a:pt x="55" y="165"/>
                      <a:pt x="51" y="165"/>
                      <a:pt x="48" y="165"/>
                    </a:cubicBezTo>
                    <a:cubicBezTo>
                      <a:pt x="46" y="165"/>
                      <a:pt x="44" y="165"/>
                      <a:pt x="43" y="166"/>
                    </a:cubicBezTo>
                    <a:cubicBezTo>
                      <a:pt x="39" y="168"/>
                      <a:pt x="32" y="169"/>
                      <a:pt x="26" y="169"/>
                    </a:cubicBezTo>
                    <a:cubicBezTo>
                      <a:pt x="22" y="169"/>
                      <a:pt x="18" y="169"/>
                      <a:pt x="16" y="170"/>
                    </a:cubicBezTo>
                    <a:cubicBezTo>
                      <a:pt x="17" y="171"/>
                      <a:pt x="22" y="172"/>
                      <a:pt x="26" y="172"/>
                    </a:cubicBezTo>
                    <a:cubicBezTo>
                      <a:pt x="29" y="172"/>
                      <a:pt x="32" y="172"/>
                      <a:pt x="35" y="173"/>
                    </a:cubicBezTo>
                    <a:cubicBezTo>
                      <a:pt x="37" y="173"/>
                      <a:pt x="39" y="174"/>
                      <a:pt x="40" y="176"/>
                    </a:cubicBezTo>
                    <a:cubicBezTo>
                      <a:pt x="41" y="178"/>
                      <a:pt x="40" y="180"/>
                      <a:pt x="38" y="182"/>
                    </a:cubicBezTo>
                    <a:cubicBezTo>
                      <a:pt x="38" y="182"/>
                      <a:pt x="37" y="183"/>
                      <a:pt x="37" y="184"/>
                    </a:cubicBezTo>
                    <a:cubicBezTo>
                      <a:pt x="37" y="185"/>
                      <a:pt x="37" y="185"/>
                      <a:pt x="40" y="186"/>
                    </a:cubicBezTo>
                    <a:cubicBezTo>
                      <a:pt x="43" y="187"/>
                      <a:pt x="46" y="188"/>
                      <a:pt x="49" y="189"/>
                    </a:cubicBezTo>
                    <a:cubicBezTo>
                      <a:pt x="54" y="192"/>
                      <a:pt x="61" y="194"/>
                      <a:pt x="64" y="194"/>
                    </a:cubicBezTo>
                    <a:cubicBezTo>
                      <a:pt x="63" y="192"/>
                      <a:pt x="63" y="191"/>
                      <a:pt x="64" y="190"/>
                    </a:cubicBezTo>
                    <a:cubicBezTo>
                      <a:pt x="64" y="188"/>
                      <a:pt x="67" y="188"/>
                      <a:pt x="70" y="188"/>
                    </a:cubicBezTo>
                    <a:cubicBezTo>
                      <a:pt x="72" y="188"/>
                      <a:pt x="77" y="188"/>
                      <a:pt x="79" y="191"/>
                    </a:cubicBezTo>
                    <a:cubicBezTo>
                      <a:pt x="80" y="191"/>
                      <a:pt x="81" y="190"/>
                      <a:pt x="83" y="189"/>
                    </a:cubicBezTo>
                    <a:cubicBezTo>
                      <a:pt x="86" y="188"/>
                      <a:pt x="90" y="186"/>
                      <a:pt x="93" y="187"/>
                    </a:cubicBezTo>
                    <a:cubicBezTo>
                      <a:pt x="95" y="188"/>
                      <a:pt x="97" y="187"/>
                      <a:pt x="99" y="186"/>
                    </a:cubicBezTo>
                    <a:cubicBezTo>
                      <a:pt x="100" y="185"/>
                      <a:pt x="102" y="184"/>
                      <a:pt x="104" y="184"/>
                    </a:cubicBezTo>
                    <a:cubicBezTo>
                      <a:pt x="105" y="184"/>
                      <a:pt x="106" y="184"/>
                      <a:pt x="108" y="185"/>
                    </a:cubicBezTo>
                    <a:cubicBezTo>
                      <a:pt x="110" y="186"/>
                      <a:pt x="116" y="188"/>
                      <a:pt x="123" y="189"/>
                    </a:cubicBezTo>
                    <a:cubicBezTo>
                      <a:pt x="131" y="190"/>
                      <a:pt x="139" y="192"/>
                      <a:pt x="144" y="194"/>
                    </a:cubicBezTo>
                    <a:cubicBezTo>
                      <a:pt x="146" y="196"/>
                      <a:pt x="149" y="197"/>
                      <a:pt x="151" y="198"/>
                    </a:cubicBezTo>
                    <a:cubicBezTo>
                      <a:pt x="157" y="200"/>
                      <a:pt x="164" y="202"/>
                      <a:pt x="163" y="208"/>
                    </a:cubicBezTo>
                    <a:cubicBezTo>
                      <a:pt x="162" y="212"/>
                      <a:pt x="167" y="216"/>
                      <a:pt x="177" y="221"/>
                    </a:cubicBezTo>
                    <a:cubicBezTo>
                      <a:pt x="189" y="226"/>
                      <a:pt x="189" y="238"/>
                      <a:pt x="189" y="241"/>
                    </a:cubicBezTo>
                    <a:cubicBezTo>
                      <a:pt x="189" y="243"/>
                      <a:pt x="191" y="246"/>
                      <a:pt x="193" y="248"/>
                    </a:cubicBezTo>
                    <a:cubicBezTo>
                      <a:pt x="195" y="250"/>
                      <a:pt x="198" y="252"/>
                      <a:pt x="196" y="255"/>
                    </a:cubicBezTo>
                    <a:cubicBezTo>
                      <a:pt x="195" y="257"/>
                      <a:pt x="199" y="261"/>
                      <a:pt x="202" y="264"/>
                    </a:cubicBezTo>
                    <a:cubicBezTo>
                      <a:pt x="203" y="265"/>
                      <a:pt x="204" y="266"/>
                      <a:pt x="204" y="268"/>
                    </a:cubicBezTo>
                    <a:cubicBezTo>
                      <a:pt x="204" y="271"/>
                      <a:pt x="201" y="273"/>
                      <a:pt x="199" y="275"/>
                    </a:cubicBezTo>
                    <a:cubicBezTo>
                      <a:pt x="197" y="276"/>
                      <a:pt x="196" y="277"/>
                      <a:pt x="196" y="278"/>
                    </a:cubicBezTo>
                    <a:cubicBezTo>
                      <a:pt x="198" y="281"/>
                      <a:pt x="198" y="284"/>
                      <a:pt x="197" y="286"/>
                    </a:cubicBezTo>
                    <a:cubicBezTo>
                      <a:pt x="197" y="288"/>
                      <a:pt x="196" y="290"/>
                      <a:pt x="197" y="291"/>
                    </a:cubicBezTo>
                    <a:cubicBezTo>
                      <a:pt x="198" y="292"/>
                      <a:pt x="199" y="292"/>
                      <a:pt x="200" y="293"/>
                    </a:cubicBezTo>
                    <a:cubicBezTo>
                      <a:pt x="205" y="293"/>
                      <a:pt x="207" y="292"/>
                      <a:pt x="209" y="290"/>
                    </a:cubicBezTo>
                    <a:cubicBezTo>
                      <a:pt x="210" y="288"/>
                      <a:pt x="213" y="285"/>
                      <a:pt x="217" y="285"/>
                    </a:cubicBezTo>
                    <a:cubicBezTo>
                      <a:pt x="219" y="285"/>
                      <a:pt x="221" y="285"/>
                      <a:pt x="222" y="287"/>
                    </a:cubicBezTo>
                    <a:cubicBezTo>
                      <a:pt x="223" y="289"/>
                      <a:pt x="223" y="291"/>
                      <a:pt x="222" y="292"/>
                    </a:cubicBezTo>
                    <a:cubicBezTo>
                      <a:pt x="222" y="295"/>
                      <a:pt x="221" y="296"/>
                      <a:pt x="222" y="297"/>
                    </a:cubicBezTo>
                    <a:cubicBezTo>
                      <a:pt x="224" y="299"/>
                      <a:pt x="227" y="300"/>
                      <a:pt x="230" y="300"/>
                    </a:cubicBezTo>
                    <a:cubicBezTo>
                      <a:pt x="234" y="302"/>
                      <a:pt x="239" y="303"/>
                      <a:pt x="244" y="307"/>
                    </a:cubicBezTo>
                    <a:cubicBezTo>
                      <a:pt x="249" y="312"/>
                      <a:pt x="249" y="314"/>
                      <a:pt x="249" y="316"/>
                    </a:cubicBezTo>
                    <a:cubicBezTo>
                      <a:pt x="248" y="319"/>
                      <a:pt x="242" y="319"/>
                      <a:pt x="237" y="315"/>
                    </a:cubicBezTo>
                    <a:cubicBezTo>
                      <a:pt x="234" y="313"/>
                      <a:pt x="227" y="312"/>
                      <a:pt x="219" y="312"/>
                    </a:cubicBezTo>
                    <a:cubicBezTo>
                      <a:pt x="216" y="312"/>
                      <a:pt x="213" y="312"/>
                      <a:pt x="212" y="312"/>
                    </a:cubicBezTo>
                    <a:cubicBezTo>
                      <a:pt x="217" y="316"/>
                      <a:pt x="232" y="323"/>
                      <a:pt x="237" y="323"/>
                    </a:cubicBezTo>
                    <a:cubicBezTo>
                      <a:pt x="237" y="323"/>
                      <a:pt x="238" y="323"/>
                      <a:pt x="238" y="323"/>
                    </a:cubicBezTo>
                    <a:cubicBezTo>
                      <a:pt x="238" y="323"/>
                      <a:pt x="239" y="323"/>
                      <a:pt x="240" y="323"/>
                    </a:cubicBezTo>
                    <a:cubicBezTo>
                      <a:pt x="244" y="323"/>
                      <a:pt x="249" y="327"/>
                      <a:pt x="250" y="331"/>
                    </a:cubicBezTo>
                    <a:cubicBezTo>
                      <a:pt x="252" y="334"/>
                      <a:pt x="251" y="337"/>
                      <a:pt x="250" y="338"/>
                    </a:cubicBezTo>
                    <a:cubicBezTo>
                      <a:pt x="248" y="340"/>
                      <a:pt x="248" y="344"/>
                      <a:pt x="248" y="348"/>
                    </a:cubicBezTo>
                    <a:cubicBezTo>
                      <a:pt x="248" y="350"/>
                      <a:pt x="248" y="351"/>
                      <a:pt x="248" y="353"/>
                    </a:cubicBezTo>
                    <a:cubicBezTo>
                      <a:pt x="248" y="354"/>
                      <a:pt x="247" y="356"/>
                      <a:pt x="243" y="356"/>
                    </a:cubicBezTo>
                    <a:cubicBezTo>
                      <a:pt x="242" y="356"/>
                      <a:pt x="240" y="356"/>
                      <a:pt x="238" y="356"/>
                    </a:cubicBezTo>
                    <a:cubicBezTo>
                      <a:pt x="236" y="355"/>
                      <a:pt x="234" y="355"/>
                      <a:pt x="232" y="355"/>
                    </a:cubicBezTo>
                    <a:cubicBezTo>
                      <a:pt x="227" y="356"/>
                      <a:pt x="225" y="357"/>
                      <a:pt x="225" y="361"/>
                    </a:cubicBezTo>
                    <a:cubicBezTo>
                      <a:pt x="225" y="365"/>
                      <a:pt x="222" y="368"/>
                      <a:pt x="220" y="370"/>
                    </a:cubicBezTo>
                    <a:cubicBezTo>
                      <a:pt x="218" y="373"/>
                      <a:pt x="216" y="375"/>
                      <a:pt x="215" y="378"/>
                    </a:cubicBezTo>
                    <a:cubicBezTo>
                      <a:pt x="215" y="381"/>
                      <a:pt x="216" y="382"/>
                      <a:pt x="221" y="384"/>
                    </a:cubicBezTo>
                    <a:cubicBezTo>
                      <a:pt x="222" y="384"/>
                      <a:pt x="224" y="385"/>
                      <a:pt x="226" y="386"/>
                    </a:cubicBezTo>
                    <a:cubicBezTo>
                      <a:pt x="227" y="387"/>
                      <a:pt x="227" y="388"/>
                      <a:pt x="227" y="389"/>
                    </a:cubicBezTo>
                    <a:cubicBezTo>
                      <a:pt x="227" y="391"/>
                      <a:pt x="225" y="392"/>
                      <a:pt x="223" y="394"/>
                    </a:cubicBezTo>
                    <a:cubicBezTo>
                      <a:pt x="221" y="395"/>
                      <a:pt x="218" y="396"/>
                      <a:pt x="218" y="398"/>
                    </a:cubicBezTo>
                    <a:cubicBezTo>
                      <a:pt x="217" y="401"/>
                      <a:pt x="227" y="409"/>
                      <a:pt x="232" y="412"/>
                    </a:cubicBezTo>
                    <a:cubicBezTo>
                      <a:pt x="236" y="414"/>
                      <a:pt x="236" y="420"/>
                      <a:pt x="235" y="425"/>
                    </a:cubicBezTo>
                    <a:cubicBezTo>
                      <a:pt x="235" y="428"/>
                      <a:pt x="235" y="431"/>
                      <a:pt x="235" y="433"/>
                    </a:cubicBezTo>
                    <a:cubicBezTo>
                      <a:pt x="236" y="434"/>
                      <a:pt x="236" y="434"/>
                      <a:pt x="237" y="434"/>
                    </a:cubicBezTo>
                    <a:cubicBezTo>
                      <a:pt x="238" y="434"/>
                      <a:pt x="238" y="434"/>
                      <a:pt x="238" y="434"/>
                    </a:cubicBezTo>
                    <a:cubicBezTo>
                      <a:pt x="239" y="434"/>
                      <a:pt x="240" y="434"/>
                      <a:pt x="241" y="435"/>
                    </a:cubicBezTo>
                    <a:cubicBezTo>
                      <a:pt x="242" y="436"/>
                      <a:pt x="242" y="438"/>
                      <a:pt x="242" y="439"/>
                    </a:cubicBezTo>
                    <a:cubicBezTo>
                      <a:pt x="242" y="443"/>
                      <a:pt x="243" y="444"/>
                      <a:pt x="245" y="445"/>
                    </a:cubicBezTo>
                    <a:cubicBezTo>
                      <a:pt x="246" y="446"/>
                      <a:pt x="248" y="448"/>
                      <a:pt x="248" y="450"/>
                    </a:cubicBezTo>
                    <a:cubicBezTo>
                      <a:pt x="248" y="451"/>
                      <a:pt x="250" y="452"/>
                      <a:pt x="251" y="453"/>
                    </a:cubicBezTo>
                    <a:cubicBezTo>
                      <a:pt x="254" y="454"/>
                      <a:pt x="258" y="456"/>
                      <a:pt x="256" y="461"/>
                    </a:cubicBezTo>
                    <a:cubicBezTo>
                      <a:pt x="255" y="465"/>
                      <a:pt x="257" y="468"/>
                      <a:pt x="260" y="471"/>
                    </a:cubicBezTo>
                    <a:cubicBezTo>
                      <a:pt x="260" y="471"/>
                      <a:pt x="261" y="472"/>
                      <a:pt x="261" y="473"/>
                    </a:cubicBezTo>
                    <a:cubicBezTo>
                      <a:pt x="262" y="474"/>
                      <a:pt x="264" y="476"/>
                      <a:pt x="266" y="477"/>
                    </a:cubicBezTo>
                    <a:cubicBezTo>
                      <a:pt x="270" y="480"/>
                      <a:pt x="273" y="483"/>
                      <a:pt x="274" y="487"/>
                    </a:cubicBezTo>
                    <a:cubicBezTo>
                      <a:pt x="276" y="490"/>
                      <a:pt x="280" y="495"/>
                      <a:pt x="285" y="494"/>
                    </a:cubicBezTo>
                    <a:cubicBezTo>
                      <a:pt x="285" y="493"/>
                      <a:pt x="286" y="493"/>
                      <a:pt x="287" y="493"/>
                    </a:cubicBezTo>
                    <a:cubicBezTo>
                      <a:pt x="290" y="493"/>
                      <a:pt x="291" y="495"/>
                      <a:pt x="293" y="496"/>
                    </a:cubicBezTo>
                    <a:cubicBezTo>
                      <a:pt x="294" y="497"/>
                      <a:pt x="295" y="497"/>
                      <a:pt x="296" y="497"/>
                    </a:cubicBezTo>
                    <a:cubicBezTo>
                      <a:pt x="296" y="497"/>
                      <a:pt x="297" y="497"/>
                      <a:pt x="298" y="497"/>
                    </a:cubicBezTo>
                    <a:cubicBezTo>
                      <a:pt x="303" y="497"/>
                      <a:pt x="310" y="500"/>
                      <a:pt x="311" y="504"/>
                    </a:cubicBezTo>
                    <a:cubicBezTo>
                      <a:pt x="312" y="506"/>
                      <a:pt x="322" y="509"/>
                      <a:pt x="329" y="510"/>
                    </a:cubicBezTo>
                    <a:cubicBezTo>
                      <a:pt x="330" y="510"/>
                      <a:pt x="330" y="510"/>
                      <a:pt x="330" y="510"/>
                    </a:cubicBezTo>
                    <a:cubicBezTo>
                      <a:pt x="330" y="510"/>
                      <a:pt x="331" y="509"/>
                      <a:pt x="332" y="507"/>
                    </a:cubicBezTo>
                    <a:cubicBezTo>
                      <a:pt x="333" y="505"/>
                      <a:pt x="334" y="503"/>
                      <a:pt x="336" y="502"/>
                    </a:cubicBezTo>
                    <a:cubicBezTo>
                      <a:pt x="337" y="501"/>
                      <a:pt x="338" y="496"/>
                      <a:pt x="338" y="494"/>
                    </a:cubicBezTo>
                    <a:cubicBezTo>
                      <a:pt x="339" y="489"/>
                      <a:pt x="340" y="485"/>
                      <a:pt x="342" y="484"/>
                    </a:cubicBezTo>
                    <a:cubicBezTo>
                      <a:pt x="343" y="484"/>
                      <a:pt x="343" y="481"/>
                      <a:pt x="343" y="477"/>
                    </a:cubicBezTo>
                    <a:cubicBezTo>
                      <a:pt x="343" y="473"/>
                      <a:pt x="342" y="470"/>
                      <a:pt x="341" y="470"/>
                    </a:cubicBezTo>
                    <a:cubicBezTo>
                      <a:pt x="339" y="469"/>
                      <a:pt x="338" y="467"/>
                      <a:pt x="338" y="465"/>
                    </a:cubicBezTo>
                    <a:cubicBezTo>
                      <a:pt x="339" y="463"/>
                      <a:pt x="342" y="460"/>
                      <a:pt x="348" y="461"/>
                    </a:cubicBezTo>
                    <a:cubicBezTo>
                      <a:pt x="351" y="461"/>
                      <a:pt x="351" y="460"/>
                      <a:pt x="352" y="458"/>
                    </a:cubicBezTo>
                    <a:cubicBezTo>
                      <a:pt x="353" y="456"/>
                      <a:pt x="353" y="454"/>
                      <a:pt x="356" y="453"/>
                    </a:cubicBezTo>
                    <a:cubicBezTo>
                      <a:pt x="357" y="453"/>
                      <a:pt x="357" y="451"/>
                      <a:pt x="357" y="450"/>
                    </a:cubicBezTo>
                    <a:cubicBezTo>
                      <a:pt x="358" y="448"/>
                      <a:pt x="358" y="445"/>
                      <a:pt x="361" y="444"/>
                    </a:cubicBezTo>
                    <a:cubicBezTo>
                      <a:pt x="361" y="444"/>
                      <a:pt x="361" y="444"/>
                      <a:pt x="361" y="444"/>
                    </a:cubicBezTo>
                    <a:cubicBezTo>
                      <a:pt x="361" y="443"/>
                      <a:pt x="361" y="441"/>
                      <a:pt x="360" y="439"/>
                    </a:cubicBezTo>
                    <a:cubicBezTo>
                      <a:pt x="358" y="437"/>
                      <a:pt x="359" y="436"/>
                      <a:pt x="359" y="435"/>
                    </a:cubicBezTo>
                    <a:cubicBezTo>
                      <a:pt x="360" y="433"/>
                      <a:pt x="362" y="432"/>
                      <a:pt x="365" y="431"/>
                    </a:cubicBezTo>
                    <a:cubicBezTo>
                      <a:pt x="366" y="431"/>
                      <a:pt x="366" y="431"/>
                      <a:pt x="366" y="430"/>
                    </a:cubicBezTo>
                    <a:cubicBezTo>
                      <a:pt x="366" y="429"/>
                      <a:pt x="365" y="427"/>
                      <a:pt x="363" y="426"/>
                    </a:cubicBezTo>
                    <a:cubicBezTo>
                      <a:pt x="359" y="425"/>
                      <a:pt x="358" y="422"/>
                      <a:pt x="358" y="420"/>
                    </a:cubicBezTo>
                    <a:cubicBezTo>
                      <a:pt x="359" y="417"/>
                      <a:pt x="363" y="416"/>
                      <a:pt x="366" y="419"/>
                    </a:cubicBezTo>
                    <a:cubicBezTo>
                      <a:pt x="367" y="419"/>
                      <a:pt x="369" y="420"/>
                      <a:pt x="370" y="420"/>
                    </a:cubicBezTo>
                    <a:cubicBezTo>
                      <a:pt x="370" y="420"/>
                      <a:pt x="370" y="420"/>
                      <a:pt x="370" y="420"/>
                    </a:cubicBezTo>
                    <a:cubicBezTo>
                      <a:pt x="370" y="420"/>
                      <a:pt x="370" y="419"/>
                      <a:pt x="370" y="418"/>
                    </a:cubicBezTo>
                    <a:cubicBezTo>
                      <a:pt x="368" y="416"/>
                      <a:pt x="369" y="415"/>
                      <a:pt x="369" y="414"/>
                    </a:cubicBezTo>
                    <a:cubicBezTo>
                      <a:pt x="370" y="411"/>
                      <a:pt x="375" y="409"/>
                      <a:pt x="382" y="409"/>
                    </a:cubicBezTo>
                    <a:cubicBezTo>
                      <a:pt x="385" y="408"/>
                      <a:pt x="388" y="407"/>
                      <a:pt x="389" y="406"/>
                    </a:cubicBezTo>
                    <a:cubicBezTo>
                      <a:pt x="390" y="404"/>
                      <a:pt x="390" y="403"/>
                      <a:pt x="389" y="401"/>
                    </a:cubicBezTo>
                    <a:cubicBezTo>
                      <a:pt x="389" y="400"/>
                      <a:pt x="389" y="398"/>
                      <a:pt x="390" y="397"/>
                    </a:cubicBezTo>
                    <a:cubicBezTo>
                      <a:pt x="392" y="394"/>
                      <a:pt x="397" y="395"/>
                      <a:pt x="399" y="397"/>
                    </a:cubicBezTo>
                    <a:cubicBezTo>
                      <a:pt x="399" y="398"/>
                      <a:pt x="400" y="399"/>
                      <a:pt x="399" y="401"/>
                    </a:cubicBezTo>
                    <a:cubicBezTo>
                      <a:pt x="398" y="403"/>
                      <a:pt x="398" y="404"/>
                      <a:pt x="398" y="405"/>
                    </a:cubicBezTo>
                    <a:cubicBezTo>
                      <a:pt x="398" y="405"/>
                      <a:pt x="398" y="405"/>
                      <a:pt x="398" y="405"/>
                    </a:cubicBezTo>
                    <a:cubicBezTo>
                      <a:pt x="400" y="403"/>
                      <a:pt x="403" y="403"/>
                      <a:pt x="407" y="402"/>
                    </a:cubicBezTo>
                    <a:cubicBezTo>
                      <a:pt x="411" y="402"/>
                      <a:pt x="415" y="402"/>
                      <a:pt x="420" y="400"/>
                    </a:cubicBezTo>
                    <a:cubicBezTo>
                      <a:pt x="431" y="397"/>
                      <a:pt x="441" y="388"/>
                      <a:pt x="443" y="380"/>
                    </a:cubicBezTo>
                    <a:cubicBezTo>
                      <a:pt x="445" y="375"/>
                      <a:pt x="450" y="372"/>
                      <a:pt x="453" y="371"/>
                    </a:cubicBezTo>
                    <a:cubicBezTo>
                      <a:pt x="457" y="369"/>
                      <a:pt x="458" y="368"/>
                      <a:pt x="457" y="367"/>
                    </a:cubicBezTo>
                    <a:cubicBezTo>
                      <a:pt x="457" y="364"/>
                      <a:pt x="457" y="362"/>
                      <a:pt x="458" y="360"/>
                    </a:cubicBezTo>
                    <a:cubicBezTo>
                      <a:pt x="459" y="359"/>
                      <a:pt x="460" y="358"/>
                      <a:pt x="463" y="358"/>
                    </a:cubicBezTo>
                    <a:cubicBezTo>
                      <a:pt x="465" y="358"/>
                      <a:pt x="468" y="359"/>
                      <a:pt x="471" y="360"/>
                    </a:cubicBezTo>
                    <a:cubicBezTo>
                      <a:pt x="472" y="361"/>
                      <a:pt x="473" y="361"/>
                      <a:pt x="473" y="361"/>
                    </a:cubicBezTo>
                    <a:cubicBezTo>
                      <a:pt x="474" y="359"/>
                      <a:pt x="476" y="358"/>
                      <a:pt x="481" y="358"/>
                    </a:cubicBezTo>
                    <a:cubicBezTo>
                      <a:pt x="485" y="358"/>
                      <a:pt x="487" y="357"/>
                      <a:pt x="489" y="356"/>
                    </a:cubicBezTo>
                    <a:cubicBezTo>
                      <a:pt x="491" y="355"/>
                      <a:pt x="493" y="354"/>
                      <a:pt x="498" y="354"/>
                    </a:cubicBezTo>
                    <a:cubicBezTo>
                      <a:pt x="507" y="354"/>
                      <a:pt x="529" y="350"/>
                      <a:pt x="537" y="343"/>
                    </a:cubicBezTo>
                    <a:cubicBezTo>
                      <a:pt x="542" y="339"/>
                      <a:pt x="550" y="335"/>
                      <a:pt x="558" y="332"/>
                    </a:cubicBezTo>
                    <a:cubicBezTo>
                      <a:pt x="562" y="330"/>
                      <a:pt x="566" y="328"/>
                      <a:pt x="569" y="327"/>
                    </a:cubicBezTo>
                    <a:cubicBezTo>
                      <a:pt x="569" y="326"/>
                      <a:pt x="569" y="326"/>
                      <a:pt x="570" y="326"/>
                    </a:cubicBezTo>
                    <a:cubicBezTo>
                      <a:pt x="565" y="327"/>
                      <a:pt x="559" y="327"/>
                      <a:pt x="554" y="326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43" name="Freeform 2177">
                <a:extLst>
                  <a:ext uri="{FF2B5EF4-FFF2-40B4-BE49-F238E27FC236}">
                    <a16:creationId xmlns:a16="http://schemas.microsoft.com/office/drawing/2014/main" id="{A144E608-94EA-4544-8364-696AE95C978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22663" y="2425157"/>
                <a:ext cx="55752" cy="30574"/>
              </a:xfrm>
              <a:custGeom>
                <a:avLst/>
                <a:gdLst>
                  <a:gd name="T0" fmla="*/ 22 w 31"/>
                  <a:gd name="T1" fmla="*/ 6 h 18"/>
                  <a:gd name="T2" fmla="*/ 8 w 31"/>
                  <a:gd name="T3" fmla="*/ 0 h 18"/>
                  <a:gd name="T4" fmla="*/ 4 w 31"/>
                  <a:gd name="T5" fmla="*/ 1 h 18"/>
                  <a:gd name="T6" fmla="*/ 2 w 31"/>
                  <a:gd name="T7" fmla="*/ 4 h 18"/>
                  <a:gd name="T8" fmla="*/ 2 w 31"/>
                  <a:gd name="T9" fmla="*/ 9 h 18"/>
                  <a:gd name="T10" fmla="*/ 7 w 31"/>
                  <a:gd name="T11" fmla="*/ 12 h 18"/>
                  <a:gd name="T12" fmla="*/ 14 w 31"/>
                  <a:gd name="T13" fmla="*/ 16 h 18"/>
                  <a:gd name="T14" fmla="*/ 19 w 31"/>
                  <a:gd name="T15" fmla="*/ 18 h 18"/>
                  <a:gd name="T16" fmla="*/ 31 w 31"/>
                  <a:gd name="T17" fmla="*/ 13 h 18"/>
                  <a:gd name="T18" fmla="*/ 29 w 31"/>
                  <a:gd name="T19" fmla="*/ 11 h 18"/>
                  <a:gd name="T20" fmla="*/ 22 w 31"/>
                  <a:gd name="T21" fmla="*/ 6 h 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1" h="18">
                    <a:moveTo>
                      <a:pt x="22" y="6"/>
                    </a:moveTo>
                    <a:cubicBezTo>
                      <a:pt x="20" y="2"/>
                      <a:pt x="13" y="0"/>
                      <a:pt x="8" y="0"/>
                    </a:cubicBezTo>
                    <a:cubicBezTo>
                      <a:pt x="5" y="0"/>
                      <a:pt x="4" y="1"/>
                      <a:pt x="4" y="1"/>
                    </a:cubicBezTo>
                    <a:cubicBezTo>
                      <a:pt x="3" y="2"/>
                      <a:pt x="3" y="3"/>
                      <a:pt x="2" y="4"/>
                    </a:cubicBezTo>
                    <a:cubicBezTo>
                      <a:pt x="0" y="6"/>
                      <a:pt x="0" y="7"/>
                      <a:pt x="2" y="9"/>
                    </a:cubicBezTo>
                    <a:cubicBezTo>
                      <a:pt x="3" y="11"/>
                      <a:pt x="5" y="11"/>
                      <a:pt x="7" y="12"/>
                    </a:cubicBezTo>
                    <a:cubicBezTo>
                      <a:pt x="9" y="13"/>
                      <a:pt x="11" y="14"/>
                      <a:pt x="14" y="16"/>
                    </a:cubicBezTo>
                    <a:cubicBezTo>
                      <a:pt x="15" y="17"/>
                      <a:pt x="17" y="18"/>
                      <a:pt x="19" y="18"/>
                    </a:cubicBezTo>
                    <a:cubicBezTo>
                      <a:pt x="25" y="18"/>
                      <a:pt x="31" y="15"/>
                      <a:pt x="31" y="13"/>
                    </a:cubicBezTo>
                    <a:cubicBezTo>
                      <a:pt x="31" y="12"/>
                      <a:pt x="31" y="12"/>
                      <a:pt x="29" y="11"/>
                    </a:cubicBezTo>
                    <a:cubicBezTo>
                      <a:pt x="27" y="10"/>
                      <a:pt x="24" y="9"/>
                      <a:pt x="22" y="6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44" name="Freeform 2224">
                <a:extLst>
                  <a:ext uri="{FF2B5EF4-FFF2-40B4-BE49-F238E27FC236}">
                    <a16:creationId xmlns:a16="http://schemas.microsoft.com/office/drawing/2014/main" id="{2B27862A-C614-49CD-8100-DC8CD143408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47084" y="2551051"/>
                <a:ext cx="204424" cy="93521"/>
              </a:xfrm>
              <a:custGeom>
                <a:avLst/>
                <a:gdLst>
                  <a:gd name="T0" fmla="*/ 108 w 115"/>
                  <a:gd name="T1" fmla="*/ 31 h 54"/>
                  <a:gd name="T2" fmla="*/ 115 w 115"/>
                  <a:gd name="T3" fmla="*/ 24 h 54"/>
                  <a:gd name="T4" fmla="*/ 111 w 115"/>
                  <a:gd name="T5" fmla="*/ 17 h 54"/>
                  <a:gd name="T6" fmla="*/ 103 w 115"/>
                  <a:gd name="T7" fmla="*/ 9 h 54"/>
                  <a:gd name="T8" fmla="*/ 101 w 115"/>
                  <a:gd name="T9" fmla="*/ 4 h 54"/>
                  <a:gd name="T10" fmla="*/ 95 w 115"/>
                  <a:gd name="T11" fmla="*/ 5 h 54"/>
                  <a:gd name="T12" fmla="*/ 85 w 115"/>
                  <a:gd name="T13" fmla="*/ 0 h 54"/>
                  <a:gd name="T14" fmla="*/ 85 w 115"/>
                  <a:gd name="T15" fmla="*/ 5 h 54"/>
                  <a:gd name="T16" fmla="*/ 79 w 115"/>
                  <a:gd name="T17" fmla="*/ 7 h 54"/>
                  <a:gd name="T18" fmla="*/ 70 w 115"/>
                  <a:gd name="T19" fmla="*/ 7 h 54"/>
                  <a:gd name="T20" fmla="*/ 67 w 115"/>
                  <a:gd name="T21" fmla="*/ 7 h 54"/>
                  <a:gd name="T22" fmla="*/ 66 w 115"/>
                  <a:gd name="T23" fmla="*/ 9 h 54"/>
                  <a:gd name="T24" fmla="*/ 60 w 115"/>
                  <a:gd name="T25" fmla="*/ 7 h 54"/>
                  <a:gd name="T26" fmla="*/ 55 w 115"/>
                  <a:gd name="T27" fmla="*/ 7 h 54"/>
                  <a:gd name="T28" fmla="*/ 53 w 115"/>
                  <a:gd name="T29" fmla="*/ 13 h 54"/>
                  <a:gd name="T30" fmla="*/ 46 w 115"/>
                  <a:gd name="T31" fmla="*/ 8 h 54"/>
                  <a:gd name="T32" fmla="*/ 44 w 115"/>
                  <a:gd name="T33" fmla="*/ 8 h 54"/>
                  <a:gd name="T34" fmla="*/ 45 w 115"/>
                  <a:gd name="T35" fmla="*/ 17 h 54"/>
                  <a:gd name="T36" fmla="*/ 35 w 115"/>
                  <a:gd name="T37" fmla="*/ 20 h 54"/>
                  <a:gd name="T38" fmla="*/ 27 w 115"/>
                  <a:gd name="T39" fmla="*/ 15 h 54"/>
                  <a:gd name="T40" fmla="*/ 13 w 115"/>
                  <a:gd name="T41" fmla="*/ 1 h 54"/>
                  <a:gd name="T42" fmla="*/ 16 w 115"/>
                  <a:gd name="T43" fmla="*/ 4 h 54"/>
                  <a:gd name="T44" fmla="*/ 15 w 115"/>
                  <a:gd name="T45" fmla="*/ 9 h 54"/>
                  <a:gd name="T46" fmla="*/ 9 w 115"/>
                  <a:gd name="T47" fmla="*/ 6 h 54"/>
                  <a:gd name="T48" fmla="*/ 2 w 115"/>
                  <a:gd name="T49" fmla="*/ 13 h 54"/>
                  <a:gd name="T50" fmla="*/ 4 w 115"/>
                  <a:gd name="T51" fmla="*/ 17 h 54"/>
                  <a:gd name="T52" fmla="*/ 24 w 115"/>
                  <a:gd name="T53" fmla="*/ 16 h 54"/>
                  <a:gd name="T54" fmla="*/ 22 w 115"/>
                  <a:gd name="T55" fmla="*/ 23 h 54"/>
                  <a:gd name="T56" fmla="*/ 23 w 115"/>
                  <a:gd name="T57" fmla="*/ 26 h 54"/>
                  <a:gd name="T58" fmla="*/ 20 w 115"/>
                  <a:gd name="T59" fmla="*/ 30 h 54"/>
                  <a:gd name="T60" fmla="*/ 20 w 115"/>
                  <a:gd name="T61" fmla="*/ 33 h 54"/>
                  <a:gd name="T62" fmla="*/ 26 w 115"/>
                  <a:gd name="T63" fmla="*/ 36 h 54"/>
                  <a:gd name="T64" fmla="*/ 28 w 115"/>
                  <a:gd name="T65" fmla="*/ 41 h 54"/>
                  <a:gd name="T66" fmla="*/ 17 w 115"/>
                  <a:gd name="T67" fmla="*/ 46 h 54"/>
                  <a:gd name="T68" fmla="*/ 29 w 115"/>
                  <a:gd name="T69" fmla="*/ 45 h 54"/>
                  <a:gd name="T70" fmla="*/ 44 w 115"/>
                  <a:gd name="T71" fmla="*/ 50 h 54"/>
                  <a:gd name="T72" fmla="*/ 56 w 115"/>
                  <a:gd name="T73" fmla="*/ 54 h 54"/>
                  <a:gd name="T74" fmla="*/ 68 w 115"/>
                  <a:gd name="T75" fmla="*/ 50 h 54"/>
                  <a:gd name="T76" fmla="*/ 83 w 115"/>
                  <a:gd name="T77" fmla="*/ 44 h 54"/>
                  <a:gd name="T78" fmla="*/ 104 w 115"/>
                  <a:gd name="T79" fmla="*/ 34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</a:cxnLst>
                <a:rect l="0" t="0" r="r" b="b"/>
                <a:pathLst>
                  <a:path w="115" h="54">
                    <a:moveTo>
                      <a:pt x="104" y="34"/>
                    </a:moveTo>
                    <a:cubicBezTo>
                      <a:pt x="105" y="33"/>
                      <a:pt x="106" y="31"/>
                      <a:pt x="108" y="31"/>
                    </a:cubicBezTo>
                    <a:cubicBezTo>
                      <a:pt x="108" y="31"/>
                      <a:pt x="108" y="31"/>
                      <a:pt x="108" y="31"/>
                    </a:cubicBezTo>
                    <a:cubicBezTo>
                      <a:pt x="110" y="31"/>
                      <a:pt x="113" y="27"/>
                      <a:pt x="115" y="24"/>
                    </a:cubicBezTo>
                    <a:cubicBezTo>
                      <a:pt x="115" y="23"/>
                      <a:pt x="115" y="21"/>
                      <a:pt x="114" y="20"/>
                    </a:cubicBezTo>
                    <a:cubicBezTo>
                      <a:pt x="113" y="18"/>
                      <a:pt x="112" y="17"/>
                      <a:pt x="111" y="17"/>
                    </a:cubicBezTo>
                    <a:cubicBezTo>
                      <a:pt x="108" y="17"/>
                      <a:pt x="105" y="16"/>
                      <a:pt x="104" y="14"/>
                    </a:cubicBezTo>
                    <a:cubicBezTo>
                      <a:pt x="103" y="12"/>
                      <a:pt x="102" y="10"/>
                      <a:pt x="103" y="9"/>
                    </a:cubicBezTo>
                    <a:cubicBezTo>
                      <a:pt x="103" y="8"/>
                      <a:pt x="102" y="7"/>
                      <a:pt x="102" y="6"/>
                    </a:cubicBezTo>
                    <a:cubicBezTo>
                      <a:pt x="101" y="5"/>
                      <a:pt x="101" y="5"/>
                      <a:pt x="101" y="4"/>
                    </a:cubicBezTo>
                    <a:cubicBezTo>
                      <a:pt x="99" y="4"/>
                      <a:pt x="98" y="4"/>
                      <a:pt x="96" y="5"/>
                    </a:cubicBezTo>
                    <a:cubicBezTo>
                      <a:pt x="95" y="5"/>
                      <a:pt x="95" y="5"/>
                      <a:pt x="95" y="5"/>
                    </a:cubicBezTo>
                    <a:cubicBezTo>
                      <a:pt x="93" y="5"/>
                      <a:pt x="91" y="4"/>
                      <a:pt x="89" y="2"/>
                    </a:cubicBezTo>
                    <a:cubicBezTo>
                      <a:pt x="88" y="1"/>
                      <a:pt x="86" y="0"/>
                      <a:pt x="85" y="0"/>
                    </a:cubicBezTo>
                    <a:cubicBezTo>
                      <a:pt x="85" y="0"/>
                      <a:pt x="85" y="0"/>
                      <a:pt x="85" y="2"/>
                    </a:cubicBezTo>
                    <a:cubicBezTo>
                      <a:pt x="85" y="3"/>
                      <a:pt x="85" y="4"/>
                      <a:pt x="85" y="5"/>
                    </a:cubicBezTo>
                    <a:cubicBezTo>
                      <a:pt x="85" y="6"/>
                      <a:pt x="84" y="7"/>
                      <a:pt x="82" y="7"/>
                    </a:cubicBezTo>
                    <a:cubicBezTo>
                      <a:pt x="81" y="7"/>
                      <a:pt x="80" y="7"/>
                      <a:pt x="79" y="7"/>
                    </a:cubicBezTo>
                    <a:cubicBezTo>
                      <a:pt x="79" y="7"/>
                      <a:pt x="78" y="7"/>
                      <a:pt x="78" y="7"/>
                    </a:cubicBezTo>
                    <a:cubicBezTo>
                      <a:pt x="77" y="10"/>
                      <a:pt x="73" y="10"/>
                      <a:pt x="70" y="7"/>
                    </a:cubicBezTo>
                    <a:cubicBezTo>
                      <a:pt x="70" y="6"/>
                      <a:pt x="69" y="6"/>
                      <a:pt x="69" y="6"/>
                    </a:cubicBezTo>
                    <a:cubicBezTo>
                      <a:pt x="68" y="6"/>
                      <a:pt x="67" y="6"/>
                      <a:pt x="67" y="7"/>
                    </a:cubicBezTo>
                    <a:cubicBezTo>
                      <a:pt x="67" y="7"/>
                      <a:pt x="67" y="8"/>
                      <a:pt x="67" y="9"/>
                    </a:cubicBezTo>
                    <a:cubicBezTo>
                      <a:pt x="66" y="9"/>
                      <a:pt x="66" y="9"/>
                      <a:pt x="66" y="9"/>
                    </a:cubicBezTo>
                    <a:cubicBezTo>
                      <a:pt x="65" y="9"/>
                      <a:pt x="65" y="9"/>
                      <a:pt x="65" y="9"/>
                    </a:cubicBezTo>
                    <a:cubicBezTo>
                      <a:pt x="63" y="9"/>
                      <a:pt x="62" y="9"/>
                      <a:pt x="60" y="7"/>
                    </a:cubicBezTo>
                    <a:cubicBezTo>
                      <a:pt x="58" y="6"/>
                      <a:pt x="58" y="6"/>
                      <a:pt x="58" y="6"/>
                    </a:cubicBezTo>
                    <a:cubicBezTo>
                      <a:pt x="57" y="5"/>
                      <a:pt x="56" y="6"/>
                      <a:pt x="55" y="7"/>
                    </a:cubicBezTo>
                    <a:cubicBezTo>
                      <a:pt x="54" y="8"/>
                      <a:pt x="54" y="9"/>
                      <a:pt x="54" y="9"/>
                    </a:cubicBezTo>
                    <a:cubicBezTo>
                      <a:pt x="54" y="11"/>
                      <a:pt x="54" y="12"/>
                      <a:pt x="53" y="13"/>
                    </a:cubicBezTo>
                    <a:cubicBezTo>
                      <a:pt x="53" y="13"/>
                      <a:pt x="52" y="13"/>
                      <a:pt x="51" y="13"/>
                    </a:cubicBezTo>
                    <a:cubicBezTo>
                      <a:pt x="49" y="13"/>
                      <a:pt x="48" y="12"/>
                      <a:pt x="46" y="8"/>
                    </a:cubicBezTo>
                    <a:cubicBezTo>
                      <a:pt x="45" y="7"/>
                      <a:pt x="45" y="7"/>
                      <a:pt x="45" y="7"/>
                    </a:cubicBezTo>
                    <a:cubicBezTo>
                      <a:pt x="45" y="7"/>
                      <a:pt x="44" y="7"/>
                      <a:pt x="44" y="8"/>
                    </a:cubicBezTo>
                    <a:cubicBezTo>
                      <a:pt x="44" y="9"/>
                      <a:pt x="44" y="9"/>
                      <a:pt x="44" y="10"/>
                    </a:cubicBezTo>
                    <a:cubicBezTo>
                      <a:pt x="45" y="12"/>
                      <a:pt x="46" y="15"/>
                      <a:pt x="45" y="17"/>
                    </a:cubicBezTo>
                    <a:cubicBezTo>
                      <a:pt x="44" y="18"/>
                      <a:pt x="42" y="19"/>
                      <a:pt x="40" y="18"/>
                    </a:cubicBezTo>
                    <a:cubicBezTo>
                      <a:pt x="39" y="17"/>
                      <a:pt x="36" y="18"/>
                      <a:pt x="35" y="20"/>
                    </a:cubicBezTo>
                    <a:cubicBezTo>
                      <a:pt x="35" y="21"/>
                      <a:pt x="34" y="22"/>
                      <a:pt x="33" y="22"/>
                    </a:cubicBezTo>
                    <a:cubicBezTo>
                      <a:pt x="30" y="22"/>
                      <a:pt x="28" y="18"/>
                      <a:pt x="27" y="15"/>
                    </a:cubicBezTo>
                    <a:cubicBezTo>
                      <a:pt x="27" y="13"/>
                      <a:pt x="27" y="10"/>
                      <a:pt x="29" y="9"/>
                    </a:cubicBezTo>
                    <a:cubicBezTo>
                      <a:pt x="27" y="6"/>
                      <a:pt x="17" y="1"/>
                      <a:pt x="13" y="1"/>
                    </a:cubicBezTo>
                    <a:cubicBezTo>
                      <a:pt x="13" y="1"/>
                      <a:pt x="13" y="1"/>
                      <a:pt x="13" y="1"/>
                    </a:cubicBezTo>
                    <a:cubicBezTo>
                      <a:pt x="14" y="2"/>
                      <a:pt x="15" y="2"/>
                      <a:pt x="16" y="4"/>
                    </a:cubicBezTo>
                    <a:cubicBezTo>
                      <a:pt x="17" y="4"/>
                      <a:pt x="18" y="6"/>
                      <a:pt x="18" y="7"/>
                    </a:cubicBezTo>
                    <a:cubicBezTo>
                      <a:pt x="18" y="8"/>
                      <a:pt x="17" y="9"/>
                      <a:pt x="15" y="9"/>
                    </a:cubicBezTo>
                    <a:cubicBezTo>
                      <a:pt x="13" y="9"/>
                      <a:pt x="11" y="8"/>
                      <a:pt x="9" y="6"/>
                    </a:cubicBezTo>
                    <a:cubicBezTo>
                      <a:pt x="9" y="6"/>
                      <a:pt x="9" y="6"/>
                      <a:pt x="9" y="6"/>
                    </a:cubicBezTo>
                    <a:cubicBezTo>
                      <a:pt x="8" y="6"/>
                      <a:pt x="6" y="7"/>
                      <a:pt x="5" y="9"/>
                    </a:cubicBezTo>
                    <a:cubicBezTo>
                      <a:pt x="4" y="10"/>
                      <a:pt x="3" y="12"/>
                      <a:pt x="2" y="13"/>
                    </a:cubicBezTo>
                    <a:cubicBezTo>
                      <a:pt x="1" y="14"/>
                      <a:pt x="0" y="15"/>
                      <a:pt x="0" y="16"/>
                    </a:cubicBezTo>
                    <a:cubicBezTo>
                      <a:pt x="0" y="16"/>
                      <a:pt x="2" y="17"/>
                      <a:pt x="4" y="17"/>
                    </a:cubicBezTo>
                    <a:cubicBezTo>
                      <a:pt x="6" y="17"/>
                      <a:pt x="7" y="17"/>
                      <a:pt x="8" y="16"/>
                    </a:cubicBezTo>
                    <a:cubicBezTo>
                      <a:pt x="14" y="13"/>
                      <a:pt x="21" y="14"/>
                      <a:pt x="24" y="16"/>
                    </a:cubicBezTo>
                    <a:cubicBezTo>
                      <a:pt x="25" y="17"/>
                      <a:pt x="25" y="19"/>
                      <a:pt x="25" y="19"/>
                    </a:cubicBezTo>
                    <a:cubicBezTo>
                      <a:pt x="25" y="21"/>
                      <a:pt x="23" y="22"/>
                      <a:pt x="22" y="23"/>
                    </a:cubicBezTo>
                    <a:cubicBezTo>
                      <a:pt x="22" y="23"/>
                      <a:pt x="22" y="23"/>
                      <a:pt x="22" y="23"/>
                    </a:cubicBezTo>
                    <a:cubicBezTo>
                      <a:pt x="23" y="24"/>
                      <a:pt x="23" y="25"/>
                      <a:pt x="23" y="26"/>
                    </a:cubicBezTo>
                    <a:cubicBezTo>
                      <a:pt x="23" y="27"/>
                      <a:pt x="21" y="28"/>
                      <a:pt x="19" y="29"/>
                    </a:cubicBezTo>
                    <a:cubicBezTo>
                      <a:pt x="19" y="29"/>
                      <a:pt x="20" y="30"/>
                      <a:pt x="20" y="30"/>
                    </a:cubicBezTo>
                    <a:cubicBezTo>
                      <a:pt x="20" y="31"/>
                      <a:pt x="20" y="31"/>
                      <a:pt x="20" y="31"/>
                    </a:cubicBezTo>
                    <a:cubicBezTo>
                      <a:pt x="20" y="31"/>
                      <a:pt x="20" y="33"/>
                      <a:pt x="20" y="33"/>
                    </a:cubicBezTo>
                    <a:cubicBezTo>
                      <a:pt x="20" y="33"/>
                      <a:pt x="20" y="33"/>
                      <a:pt x="21" y="33"/>
                    </a:cubicBezTo>
                    <a:cubicBezTo>
                      <a:pt x="24" y="31"/>
                      <a:pt x="26" y="33"/>
                      <a:pt x="26" y="36"/>
                    </a:cubicBezTo>
                    <a:cubicBezTo>
                      <a:pt x="26" y="36"/>
                      <a:pt x="26" y="37"/>
                      <a:pt x="26" y="37"/>
                    </a:cubicBezTo>
                    <a:cubicBezTo>
                      <a:pt x="28" y="38"/>
                      <a:pt x="28" y="39"/>
                      <a:pt x="28" y="41"/>
                    </a:cubicBezTo>
                    <a:cubicBezTo>
                      <a:pt x="28" y="43"/>
                      <a:pt x="26" y="45"/>
                      <a:pt x="21" y="46"/>
                    </a:cubicBezTo>
                    <a:cubicBezTo>
                      <a:pt x="19" y="46"/>
                      <a:pt x="18" y="46"/>
                      <a:pt x="17" y="46"/>
                    </a:cubicBezTo>
                    <a:cubicBezTo>
                      <a:pt x="19" y="47"/>
                      <a:pt x="23" y="46"/>
                      <a:pt x="27" y="45"/>
                    </a:cubicBezTo>
                    <a:cubicBezTo>
                      <a:pt x="29" y="45"/>
                      <a:pt x="29" y="45"/>
                      <a:pt x="29" y="45"/>
                    </a:cubicBezTo>
                    <a:cubicBezTo>
                      <a:pt x="30" y="45"/>
                      <a:pt x="31" y="45"/>
                      <a:pt x="31" y="45"/>
                    </a:cubicBezTo>
                    <a:cubicBezTo>
                      <a:pt x="36" y="45"/>
                      <a:pt x="40" y="47"/>
                      <a:pt x="44" y="50"/>
                    </a:cubicBezTo>
                    <a:cubicBezTo>
                      <a:pt x="47" y="51"/>
                      <a:pt x="49" y="52"/>
                      <a:pt x="51" y="53"/>
                    </a:cubicBezTo>
                    <a:cubicBezTo>
                      <a:pt x="52" y="54"/>
                      <a:pt x="54" y="54"/>
                      <a:pt x="56" y="54"/>
                    </a:cubicBezTo>
                    <a:cubicBezTo>
                      <a:pt x="56" y="54"/>
                      <a:pt x="56" y="54"/>
                      <a:pt x="56" y="54"/>
                    </a:cubicBezTo>
                    <a:cubicBezTo>
                      <a:pt x="62" y="54"/>
                      <a:pt x="68" y="51"/>
                      <a:pt x="68" y="50"/>
                    </a:cubicBezTo>
                    <a:cubicBezTo>
                      <a:pt x="69" y="47"/>
                      <a:pt x="73" y="46"/>
                      <a:pt x="77" y="46"/>
                    </a:cubicBezTo>
                    <a:cubicBezTo>
                      <a:pt x="79" y="45"/>
                      <a:pt x="82" y="45"/>
                      <a:pt x="83" y="44"/>
                    </a:cubicBezTo>
                    <a:cubicBezTo>
                      <a:pt x="87" y="41"/>
                      <a:pt x="92" y="38"/>
                      <a:pt x="99" y="38"/>
                    </a:cubicBezTo>
                    <a:cubicBezTo>
                      <a:pt x="102" y="38"/>
                      <a:pt x="103" y="36"/>
                      <a:pt x="104" y="3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</p:grpSp>
      </p:grpSp>
      <p:sp>
        <p:nvSpPr>
          <p:cNvPr id="1149" name="Rectangle 1148"/>
          <p:cNvSpPr/>
          <p:nvPr/>
        </p:nvSpPr>
        <p:spPr>
          <a:xfrm>
            <a:off x="1056306" y="3787050"/>
            <a:ext cx="357539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But the majority have suffered alteration in some form, by injected humor, or randomized words which don't look even slightly believable. If you are going to use a passage of Lorem Ipsum</a:t>
            </a:r>
            <a:endParaRPr lang="en-US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150" name="Rectangle 1149"/>
          <p:cNvSpPr/>
          <p:nvPr/>
        </p:nvSpPr>
        <p:spPr>
          <a:xfrm rot="900000">
            <a:off x="1384001" y="-481705"/>
            <a:ext cx="723409" cy="723409"/>
          </a:xfrm>
          <a:prstGeom prst="rect">
            <a:avLst/>
          </a:prstGeom>
          <a:noFill/>
          <a:ln w="571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30639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flythrough dir="out" hasBounce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759999" y="1372454"/>
            <a:ext cx="195547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spc="3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SUBTITLE HERE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687448" y="1779741"/>
            <a:ext cx="4938853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PIE DIAGRAM</a:t>
            </a:r>
          </a:p>
          <a:p>
            <a:r>
              <a:rPr lang="en-US" sz="5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SLIDE</a:t>
            </a:r>
          </a:p>
        </p:txBody>
      </p:sp>
      <p:sp>
        <p:nvSpPr>
          <p:cNvPr id="182" name="Rectangle 181"/>
          <p:cNvSpPr/>
          <p:nvPr/>
        </p:nvSpPr>
        <p:spPr>
          <a:xfrm>
            <a:off x="6666550" y="3532940"/>
            <a:ext cx="4323724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But the majority have suffered alteration in some form, by injected humor, or randomized words which don't look even slightly believable. If you are going to use a passage of Lorem Ipsum, you need to be sure there isn't anything embarrassing hidden in the middle of text.</a:t>
            </a:r>
            <a:endParaRPr lang="en-US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190" name="Group 189"/>
          <p:cNvGrpSpPr/>
          <p:nvPr/>
        </p:nvGrpSpPr>
        <p:grpSpPr>
          <a:xfrm>
            <a:off x="1315094" y="912700"/>
            <a:ext cx="4275723" cy="4275723"/>
            <a:chOff x="11767682" y="2564946"/>
            <a:chExt cx="9748156" cy="9748158"/>
          </a:xfrm>
        </p:grpSpPr>
        <p:sp>
          <p:nvSpPr>
            <p:cNvPr id="191" name="Pie 190"/>
            <p:cNvSpPr/>
            <p:nvPr/>
          </p:nvSpPr>
          <p:spPr>
            <a:xfrm>
              <a:off x="12580030" y="3377293"/>
              <a:ext cx="8123464" cy="8123464"/>
            </a:xfrm>
            <a:prstGeom prst="pie">
              <a:avLst>
                <a:gd name="adj1" fmla="val 15700317"/>
                <a:gd name="adj2" fmla="val 3287991"/>
              </a:avLst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605" dirty="0">
                <a:solidFill>
                  <a:srgbClr val="6CBFCA"/>
                </a:solidFill>
              </a:endParaRPr>
            </a:p>
          </p:txBody>
        </p:sp>
        <p:sp>
          <p:nvSpPr>
            <p:cNvPr id="192" name="Pie 191"/>
            <p:cNvSpPr/>
            <p:nvPr/>
          </p:nvSpPr>
          <p:spPr>
            <a:xfrm>
              <a:off x="12173857" y="2971120"/>
              <a:ext cx="8935811" cy="8935811"/>
            </a:xfrm>
            <a:prstGeom prst="pie">
              <a:avLst>
                <a:gd name="adj1" fmla="val 2476713"/>
                <a:gd name="adj2" fmla="val 9379028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605">
                <a:solidFill>
                  <a:schemeClr val="tx1"/>
                </a:solidFill>
              </a:endParaRPr>
            </a:p>
          </p:txBody>
        </p:sp>
        <p:sp>
          <p:nvSpPr>
            <p:cNvPr id="193" name="Pie 192"/>
            <p:cNvSpPr/>
            <p:nvPr/>
          </p:nvSpPr>
          <p:spPr>
            <a:xfrm>
              <a:off x="11767682" y="2564946"/>
              <a:ext cx="9748156" cy="9748158"/>
            </a:xfrm>
            <a:prstGeom prst="pie">
              <a:avLst>
                <a:gd name="adj1" fmla="val 8971233"/>
                <a:gd name="adj2" fmla="val 15911735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605">
                <a:solidFill>
                  <a:schemeClr val="tx1"/>
                </a:solidFill>
              </a:endParaRPr>
            </a:p>
          </p:txBody>
        </p:sp>
        <p:sp>
          <p:nvSpPr>
            <p:cNvPr id="194" name="Oval 193"/>
            <p:cNvSpPr/>
            <p:nvPr/>
          </p:nvSpPr>
          <p:spPr>
            <a:xfrm>
              <a:off x="14854600" y="5651863"/>
              <a:ext cx="3574324" cy="357432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605"/>
            </a:p>
          </p:txBody>
        </p:sp>
        <p:sp>
          <p:nvSpPr>
            <p:cNvPr id="195" name="Text Placeholder 59"/>
            <p:cNvSpPr txBox="1">
              <a:spLocks/>
            </p:cNvSpPr>
            <p:nvPr/>
          </p:nvSpPr>
          <p:spPr>
            <a:xfrm flipH="1">
              <a:off x="18777073" y="6533839"/>
              <a:ext cx="1578273" cy="743738"/>
            </a:xfrm>
            <a:prstGeom prst="rect">
              <a:avLst/>
            </a:prstGeom>
            <a:noFill/>
          </p:spPr>
          <p:txBody>
            <a:bodyPr/>
            <a:lstStyle/>
            <a:p>
              <a:pPr marL="306180" indent="-306180" algn="ctr">
                <a:spcBef>
                  <a:spcPct val="20000"/>
                </a:spcBef>
                <a:defRPr/>
              </a:pPr>
              <a:r>
                <a:rPr lang="en-US" sz="1125" b="1" spc="-56" dirty="0">
                  <a:solidFill>
                    <a:schemeClr val="bg1"/>
                  </a:solidFill>
                  <a:latin typeface="Nunito Sans ExtraBold" pitchFamily="2" charset="0"/>
                  <a:cs typeface="Lucida Sans Unicode" pitchFamily="34" charset="0"/>
                </a:rPr>
                <a:t>25%</a:t>
              </a:r>
            </a:p>
          </p:txBody>
        </p:sp>
        <p:sp>
          <p:nvSpPr>
            <p:cNvPr id="196" name="Text Placeholder 59"/>
            <p:cNvSpPr txBox="1">
              <a:spLocks/>
            </p:cNvSpPr>
            <p:nvPr/>
          </p:nvSpPr>
          <p:spPr>
            <a:xfrm flipH="1">
              <a:off x="15844921" y="10247423"/>
              <a:ext cx="1578273" cy="743739"/>
            </a:xfrm>
            <a:prstGeom prst="rect">
              <a:avLst/>
            </a:prstGeom>
            <a:noFill/>
          </p:spPr>
          <p:txBody>
            <a:bodyPr/>
            <a:lstStyle/>
            <a:p>
              <a:pPr marL="306180" indent="-306180" algn="ctr">
                <a:spcBef>
                  <a:spcPct val="20000"/>
                </a:spcBef>
                <a:defRPr/>
              </a:pPr>
              <a:r>
                <a:rPr lang="en-US" sz="1125" b="1" spc="-56" dirty="0">
                  <a:solidFill>
                    <a:schemeClr val="bg1"/>
                  </a:solidFill>
                  <a:latin typeface="Nunito Sans ExtraBold" pitchFamily="2" charset="0"/>
                  <a:cs typeface="Lucida Sans Unicode" pitchFamily="34" charset="0"/>
                </a:rPr>
                <a:t>25%</a:t>
              </a:r>
            </a:p>
          </p:txBody>
        </p:sp>
        <p:sp>
          <p:nvSpPr>
            <p:cNvPr id="197" name="Text Placeholder 59"/>
            <p:cNvSpPr txBox="1">
              <a:spLocks/>
            </p:cNvSpPr>
            <p:nvPr/>
          </p:nvSpPr>
          <p:spPr>
            <a:xfrm flipH="1">
              <a:off x="12649660" y="6440999"/>
              <a:ext cx="1578273" cy="743738"/>
            </a:xfrm>
            <a:prstGeom prst="rect">
              <a:avLst/>
            </a:prstGeom>
            <a:noFill/>
          </p:spPr>
          <p:txBody>
            <a:bodyPr/>
            <a:lstStyle/>
            <a:p>
              <a:pPr marL="306180" indent="-306180" algn="ctr">
                <a:spcBef>
                  <a:spcPct val="20000"/>
                </a:spcBef>
                <a:defRPr/>
              </a:pPr>
              <a:r>
                <a:rPr lang="en-US" sz="1125" b="1" spc="-56" dirty="0">
                  <a:solidFill>
                    <a:schemeClr val="bg1"/>
                  </a:solidFill>
                  <a:latin typeface="Nunito Sans ExtraBold" pitchFamily="2" charset="0"/>
                  <a:cs typeface="Lucida Sans Unicode" pitchFamily="34" charset="0"/>
                </a:rPr>
                <a:t>25%</a:t>
              </a:r>
            </a:p>
          </p:txBody>
        </p:sp>
      </p:grpSp>
      <p:sp>
        <p:nvSpPr>
          <p:cNvPr id="198" name="Round Diagonal Corner Rectangle 197"/>
          <p:cNvSpPr/>
          <p:nvPr/>
        </p:nvSpPr>
        <p:spPr>
          <a:xfrm flipH="1">
            <a:off x="886469" y="5556782"/>
            <a:ext cx="85725" cy="85725"/>
          </a:xfrm>
          <a:prstGeom prst="round2DiagRect">
            <a:avLst>
              <a:gd name="adj1" fmla="val 37107"/>
              <a:gd name="adj2" fmla="val 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05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199" name="Text Placeholder 7"/>
          <p:cNvSpPr txBox="1">
            <a:spLocks/>
          </p:cNvSpPr>
          <p:nvPr/>
        </p:nvSpPr>
        <p:spPr>
          <a:xfrm>
            <a:off x="972194" y="5513919"/>
            <a:ext cx="685800" cy="171450"/>
          </a:xfrm>
          <a:prstGeom prst="rect">
            <a:avLst/>
          </a:prstGeom>
        </p:spPr>
        <p:txBody>
          <a:bodyPr anchor="ctr"/>
          <a:lstStyle/>
          <a:p>
            <a:pPr lvl="0">
              <a:lnSpc>
                <a:spcPct val="150000"/>
              </a:lnSpc>
            </a:pPr>
            <a:r>
              <a:rPr lang="en-US" sz="675" b="1" dirty="0">
                <a:solidFill>
                  <a:schemeClr val="bg1">
                    <a:lumMod val="50000"/>
                  </a:schemeClr>
                </a:solidFill>
                <a:ea typeface="Open Sans" pitchFamily="34" charset="0"/>
                <a:cs typeface="Levenim MT" pitchFamily="2" charset="-79"/>
              </a:rPr>
              <a:t>ADD TEXT</a:t>
            </a:r>
          </a:p>
        </p:txBody>
      </p:sp>
      <p:sp>
        <p:nvSpPr>
          <p:cNvPr id="200" name="Round Diagonal Corner Rectangle 199"/>
          <p:cNvSpPr/>
          <p:nvPr/>
        </p:nvSpPr>
        <p:spPr>
          <a:xfrm flipH="1">
            <a:off x="3029594" y="5556782"/>
            <a:ext cx="85725" cy="85725"/>
          </a:xfrm>
          <a:prstGeom prst="round2DiagRect">
            <a:avLst>
              <a:gd name="adj1" fmla="val 37107"/>
              <a:gd name="adj2" fmla="val 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05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201" name="Text Placeholder 7"/>
          <p:cNvSpPr txBox="1">
            <a:spLocks/>
          </p:cNvSpPr>
          <p:nvPr/>
        </p:nvSpPr>
        <p:spPr>
          <a:xfrm>
            <a:off x="3115319" y="5513919"/>
            <a:ext cx="685800" cy="171450"/>
          </a:xfrm>
          <a:prstGeom prst="rect">
            <a:avLst/>
          </a:prstGeom>
        </p:spPr>
        <p:txBody>
          <a:bodyPr anchor="ctr"/>
          <a:lstStyle/>
          <a:p>
            <a:pPr lvl="0">
              <a:lnSpc>
                <a:spcPct val="150000"/>
              </a:lnSpc>
            </a:pPr>
            <a:r>
              <a:rPr lang="en-US" sz="675" b="1" dirty="0">
                <a:solidFill>
                  <a:schemeClr val="bg1">
                    <a:lumMod val="50000"/>
                  </a:schemeClr>
                </a:solidFill>
                <a:ea typeface="Open Sans" pitchFamily="34" charset="0"/>
                <a:cs typeface="Levenim MT" pitchFamily="2" charset="-79"/>
              </a:rPr>
              <a:t>ADD TEXT</a:t>
            </a:r>
          </a:p>
        </p:txBody>
      </p:sp>
      <p:sp>
        <p:nvSpPr>
          <p:cNvPr id="202" name="Round Diagonal Corner Rectangle 201"/>
          <p:cNvSpPr/>
          <p:nvPr/>
        </p:nvSpPr>
        <p:spPr>
          <a:xfrm flipH="1">
            <a:off x="5229869" y="5556782"/>
            <a:ext cx="85725" cy="85725"/>
          </a:xfrm>
          <a:prstGeom prst="round2DiagRect">
            <a:avLst>
              <a:gd name="adj1" fmla="val 37107"/>
              <a:gd name="adj2" fmla="val 0"/>
            </a:avLst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05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203" name="Text Placeholder 7"/>
          <p:cNvSpPr txBox="1">
            <a:spLocks/>
          </p:cNvSpPr>
          <p:nvPr/>
        </p:nvSpPr>
        <p:spPr>
          <a:xfrm>
            <a:off x="5315594" y="5513919"/>
            <a:ext cx="685800" cy="171450"/>
          </a:xfrm>
          <a:prstGeom prst="rect">
            <a:avLst/>
          </a:prstGeom>
        </p:spPr>
        <p:txBody>
          <a:bodyPr anchor="ctr"/>
          <a:lstStyle/>
          <a:p>
            <a:pPr lvl="0">
              <a:lnSpc>
                <a:spcPct val="150000"/>
              </a:lnSpc>
            </a:pPr>
            <a:r>
              <a:rPr lang="en-US" sz="675" b="1" dirty="0">
                <a:solidFill>
                  <a:schemeClr val="bg1">
                    <a:lumMod val="50000"/>
                  </a:schemeClr>
                </a:solidFill>
                <a:ea typeface="Open Sans" pitchFamily="34" charset="0"/>
                <a:cs typeface="Levenim MT" pitchFamily="2" charset="-79"/>
              </a:rPr>
              <a:t>ADD TEXT</a:t>
            </a:r>
          </a:p>
        </p:txBody>
      </p:sp>
      <p:sp>
        <p:nvSpPr>
          <p:cNvPr id="204" name="Rectangle 203"/>
          <p:cNvSpPr/>
          <p:nvPr/>
        </p:nvSpPr>
        <p:spPr>
          <a:xfrm rot="900000">
            <a:off x="6933035" y="-481704"/>
            <a:ext cx="723409" cy="723409"/>
          </a:xfrm>
          <a:prstGeom prst="rect">
            <a:avLst/>
          </a:prstGeom>
          <a:noFill/>
          <a:ln w="571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91295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flythrough hasBounce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E9DC6378-FFC3-46DB-B26D-BD85B52AF60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91495294"/>
              </p:ext>
            </p:extLst>
          </p:nvPr>
        </p:nvGraphicFramePr>
        <p:xfrm>
          <a:off x="5588659" y="706582"/>
          <a:ext cx="5855195" cy="54725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Rectangle 5"/>
          <p:cNvSpPr/>
          <p:nvPr/>
        </p:nvSpPr>
        <p:spPr>
          <a:xfrm>
            <a:off x="1189109" y="3607967"/>
            <a:ext cx="357539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But the majority have suffered alteration in some form, by injected humor, or randomized words which don't look even slightly believable. If you are going to use a passage of Lorem Ipsum</a:t>
            </a:r>
            <a:endParaRPr lang="en-US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138414" y="1685651"/>
            <a:ext cx="2654894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SLIDE</a:t>
            </a:r>
          </a:p>
          <a:p>
            <a:r>
              <a:rPr lang="en-US" sz="5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CHART</a:t>
            </a:r>
            <a:endParaRPr lang="en-US" sz="5400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210965" y="1335443"/>
            <a:ext cx="195547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spc="3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SUBTITLE HERE</a:t>
            </a:r>
          </a:p>
        </p:txBody>
      </p:sp>
      <p:sp>
        <p:nvSpPr>
          <p:cNvPr id="9" name="Rectangle 8"/>
          <p:cNvSpPr/>
          <p:nvPr/>
        </p:nvSpPr>
        <p:spPr>
          <a:xfrm rot="900000">
            <a:off x="1437303" y="-481705"/>
            <a:ext cx="723409" cy="723409"/>
          </a:xfrm>
          <a:prstGeom prst="rect">
            <a:avLst/>
          </a:prstGeom>
          <a:noFill/>
          <a:ln w="571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15225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flythrough dir="out" hasBounce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85000"/>
            <a:lumOff val="1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extBox 29"/>
          <p:cNvSpPr txBox="1"/>
          <p:nvPr/>
        </p:nvSpPr>
        <p:spPr>
          <a:xfrm>
            <a:off x="2306346" y="2753802"/>
            <a:ext cx="7579319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5400" kern="0" spc="600" dirty="0" smtClean="0">
                <a:solidFill>
                  <a:schemeClr val="bg1"/>
                </a:solidFill>
                <a:latin typeface="+mj-lt"/>
              </a:rPr>
              <a:t>THANKS FOR</a:t>
            </a:r>
          </a:p>
          <a:p>
            <a:pPr algn="ctr"/>
            <a:r>
              <a:rPr lang="en-US" sz="5400" kern="0" spc="600" dirty="0" smtClean="0">
                <a:solidFill>
                  <a:schemeClr val="bg1"/>
                </a:solidFill>
                <a:latin typeface="+mj-lt"/>
              </a:rPr>
              <a:t>YOUR ATTENTION</a:t>
            </a:r>
            <a:endParaRPr lang="en-US" sz="5400" kern="0" spc="6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33" name="Rectangle 32"/>
          <p:cNvSpPr/>
          <p:nvPr/>
        </p:nvSpPr>
        <p:spPr>
          <a:xfrm rot="900000">
            <a:off x="5098992" y="-490179"/>
            <a:ext cx="1994017" cy="1994017"/>
          </a:xfrm>
          <a:prstGeom prst="rect">
            <a:avLst/>
          </a:prstGeom>
          <a:noFill/>
          <a:ln w="104775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42343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flythrough hasBounce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65000"/>
            <a:lumOff val="3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 rot="900000">
            <a:off x="3444818" y="2945695"/>
            <a:ext cx="928522" cy="928522"/>
          </a:xfrm>
          <a:prstGeom prst="rect">
            <a:avLst/>
          </a:prstGeom>
          <a:noFill/>
          <a:ln w="5715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TextBox 28"/>
          <p:cNvSpPr txBox="1"/>
          <p:nvPr/>
        </p:nvSpPr>
        <p:spPr>
          <a:xfrm>
            <a:off x="3516608" y="2875002"/>
            <a:ext cx="5158785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6600" spc="600" dirty="0" smtClean="0">
                <a:solidFill>
                  <a:schemeClr val="bg1"/>
                </a:solidFill>
                <a:latin typeface="+mj-lt"/>
              </a:rPr>
              <a:t>BUSINESS</a:t>
            </a:r>
            <a:endParaRPr lang="en-US" sz="4400" spc="6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4282863" y="3944911"/>
            <a:ext cx="362631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>
                <a:solidFill>
                  <a:schemeClr val="bg1"/>
                </a:solidFill>
              </a:rPr>
              <a:t>Free presentation template only on slidefabric.com</a:t>
            </a:r>
            <a:endParaRPr lang="en-US" sz="1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11987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flythrough dir="out" hasBounce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236879" y="3542657"/>
            <a:ext cx="4702016" cy="1447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But the majority have suffered alteration in some form, by injected humor, or randomized words which don't look even slightly believable. If you are going to use a passage of Lorem Ipsum, you need to be sure there isn't anything embarrassing hidden in the middle of text.</a:t>
            </a:r>
            <a:endParaRPr lang="en-US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253105" y="3513161"/>
            <a:ext cx="4702016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The </a:t>
            </a: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generated Lorem Ipsum is therefore always free from repetition, injected humor, or non-characteristic words. Contrary to popular belief It has roots in a piece of classical Latin literature from 45 BC. There are many variations of passages of Lorem Ipsum available, </a:t>
            </a:r>
            <a:endParaRPr lang="id-ID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053774" y="743173"/>
            <a:ext cx="4084451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5400" spc="3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OUR </a:t>
            </a:r>
          </a:p>
          <a:p>
            <a:pPr algn="ctr"/>
            <a:r>
              <a:rPr lang="en-US" sz="5400" spc="3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COMPANY</a:t>
            </a:r>
            <a:endParaRPr lang="en-US" sz="5400" spc="300" dirty="0">
              <a:solidFill>
                <a:schemeClr val="tx1">
                  <a:lumMod val="85000"/>
                  <a:lumOff val="15000"/>
                </a:schemeClr>
              </a:solidFill>
              <a:latin typeface="+mj-lt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349642" y="2497499"/>
            <a:ext cx="149271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>
                <a:solidFill>
                  <a:schemeClr val="accent1"/>
                </a:solidFill>
              </a:rPr>
              <a:t>SUBTITLE HERE</a:t>
            </a:r>
          </a:p>
        </p:txBody>
      </p:sp>
      <p:sp>
        <p:nvSpPr>
          <p:cNvPr id="17" name="Rectangle 16"/>
          <p:cNvSpPr/>
          <p:nvPr/>
        </p:nvSpPr>
        <p:spPr>
          <a:xfrm rot="900000">
            <a:off x="5734297" y="-481706"/>
            <a:ext cx="723409" cy="723409"/>
          </a:xfrm>
          <a:prstGeom prst="rect">
            <a:avLst/>
          </a:prstGeom>
          <a:noFill/>
          <a:ln w="571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98510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flythrough hasBounce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/>
          <p:cNvSpPr/>
          <p:nvPr/>
        </p:nvSpPr>
        <p:spPr>
          <a:xfrm>
            <a:off x="7010291" y="3845687"/>
            <a:ext cx="3457599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It is a long established fact that a reader will be distracted by the readable content of a page when looking at its layout. </a:t>
            </a:r>
            <a:endParaRPr lang="en-US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6942289" y="1991851"/>
            <a:ext cx="4554452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spc="3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EXECUTIVE</a:t>
            </a:r>
          </a:p>
          <a:p>
            <a:r>
              <a:rPr lang="en-US" sz="5400" spc="3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PERSON</a:t>
            </a:r>
            <a:endParaRPr lang="en-US" sz="5400" spc="300" dirty="0">
              <a:solidFill>
                <a:schemeClr val="tx1">
                  <a:lumMod val="85000"/>
                  <a:lumOff val="15000"/>
                </a:schemeClr>
              </a:solidFill>
              <a:latin typeface="+mj-lt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6942289" y="1634319"/>
            <a:ext cx="149271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>
                <a:solidFill>
                  <a:schemeClr val="accent1"/>
                </a:solidFill>
              </a:rPr>
              <a:t>SUBTITLE HERE</a:t>
            </a:r>
          </a:p>
        </p:txBody>
      </p:sp>
      <p:sp>
        <p:nvSpPr>
          <p:cNvPr id="25" name="Rectangle 24"/>
          <p:cNvSpPr/>
          <p:nvPr/>
        </p:nvSpPr>
        <p:spPr>
          <a:xfrm rot="900000">
            <a:off x="7153460" y="-481705"/>
            <a:ext cx="723409" cy="723409"/>
          </a:xfrm>
          <a:prstGeom prst="rect">
            <a:avLst/>
          </a:prstGeom>
          <a:noFill/>
          <a:ln w="571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Picture Placeholder 1"/>
          <p:cNvSpPr>
            <a:spLocks noGrp="1"/>
          </p:cNvSpPr>
          <p:nvPr>
            <p:ph type="pic" sz="quarter" idx="16"/>
          </p:nvPr>
        </p:nvSpPr>
        <p:spPr/>
      </p:sp>
    </p:spTree>
    <p:extLst>
      <p:ext uri="{BB962C8B-B14F-4D97-AF65-F5344CB8AC3E}">
        <p14:creationId xmlns:p14="http://schemas.microsoft.com/office/powerpoint/2010/main" val="42776971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flythrough dir="out" hasBounce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49677" y="3110172"/>
            <a:ext cx="9543314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lnSpc>
                <a:spcPct val="150000"/>
              </a:lnSpc>
              <a:buClr>
                <a:schemeClr val="accent1"/>
              </a:buClr>
              <a:buSzPct val="150000"/>
              <a:buFont typeface="+mj-lt"/>
              <a:buAutoNum type="arabicParenR"/>
            </a:pPr>
            <a:r>
              <a:rPr lang="en-US" sz="1200" dirty="0" smtClean="0"/>
              <a:t>Lorem </a:t>
            </a:r>
            <a:r>
              <a:rPr lang="en-US" sz="1200" dirty="0"/>
              <a:t>Ipsum comes from sections 1.10.32 and 1.10.33 of "de </a:t>
            </a:r>
            <a:r>
              <a:rPr lang="en-US" sz="1200" dirty="0" err="1"/>
              <a:t>Finibus</a:t>
            </a:r>
            <a:r>
              <a:rPr lang="en-US" sz="1200" dirty="0"/>
              <a:t> </a:t>
            </a:r>
            <a:r>
              <a:rPr lang="en-US" sz="1200" dirty="0" err="1"/>
              <a:t>Bonorum</a:t>
            </a:r>
            <a:r>
              <a:rPr lang="en-US" sz="1200" dirty="0"/>
              <a:t> et </a:t>
            </a:r>
            <a:r>
              <a:rPr lang="en-US" sz="1200" dirty="0" err="1"/>
              <a:t>Malorum</a:t>
            </a:r>
            <a:r>
              <a:rPr lang="en-US" sz="1200" dirty="0"/>
              <a:t>" (The Extremes of Good and Evil) by Cicero, written in 45 BC. This book is a treatise on the theory of ethics, very popular during the Renaissance. The first line of Lorem Ipsum, "Lorem ipsum dolor sit </a:t>
            </a:r>
            <a:r>
              <a:rPr lang="en-US" sz="1200" dirty="0" err="1"/>
              <a:t>amet</a:t>
            </a:r>
            <a:r>
              <a:rPr lang="en-US" sz="1200" dirty="0"/>
              <a:t>..", comes from a line in section </a:t>
            </a:r>
            <a:r>
              <a:rPr lang="en-US" sz="1200" dirty="0" smtClean="0"/>
              <a:t>1.10.32</a:t>
            </a:r>
          </a:p>
          <a:p>
            <a:pPr marL="342900" indent="-342900" algn="just">
              <a:lnSpc>
                <a:spcPct val="150000"/>
              </a:lnSpc>
              <a:buClr>
                <a:schemeClr val="accent1"/>
              </a:buClr>
              <a:buSzPct val="150000"/>
              <a:buFont typeface="+mj-lt"/>
              <a:buAutoNum type="arabicParenR"/>
            </a:pPr>
            <a:endParaRPr lang="en-US" sz="12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342900" indent="-342900" algn="just">
              <a:lnSpc>
                <a:spcPct val="150000"/>
              </a:lnSpc>
              <a:buClr>
                <a:schemeClr val="accent1"/>
              </a:buClr>
              <a:buSzPct val="150000"/>
              <a:buFont typeface="+mj-lt"/>
              <a:buAutoNum type="arabicParenR"/>
            </a:pPr>
            <a:r>
              <a:rPr lang="en-US" sz="1200" dirty="0" smtClean="0"/>
              <a:t>It </a:t>
            </a:r>
            <a:r>
              <a:rPr lang="en-US" sz="1200" dirty="0"/>
              <a:t>is a long established fact that a reader will be distracted by the readable content of a page when looking at its layout. The point of using Lorem Ipsum is that it has a more-or-less normal distribution of letters, as opposed to using </a:t>
            </a:r>
            <a:endParaRPr lang="en-US" sz="1200" dirty="0" smtClean="0"/>
          </a:p>
          <a:p>
            <a:pPr marL="342900" indent="-342900" algn="just">
              <a:lnSpc>
                <a:spcPct val="150000"/>
              </a:lnSpc>
              <a:buClr>
                <a:schemeClr val="accent1"/>
              </a:buClr>
              <a:buSzPct val="150000"/>
              <a:buFont typeface="+mj-lt"/>
              <a:buAutoNum type="arabicParenR"/>
            </a:pPr>
            <a:endParaRPr lang="en-US" sz="1200" dirty="0"/>
          </a:p>
          <a:p>
            <a:pPr marL="342900" indent="-342900" algn="just">
              <a:lnSpc>
                <a:spcPct val="150000"/>
              </a:lnSpc>
              <a:buClr>
                <a:schemeClr val="accent1"/>
              </a:buClr>
              <a:buSzPct val="150000"/>
              <a:buFont typeface="+mj-lt"/>
              <a:buAutoNum type="arabicParenR"/>
            </a:pPr>
            <a:r>
              <a:rPr lang="en-US" sz="1200" dirty="0" smtClean="0"/>
              <a:t>'Content </a:t>
            </a:r>
            <a:r>
              <a:rPr lang="en-US" sz="1200" dirty="0"/>
              <a:t>here, content here', making it look like readable English. Many desktop publishing packages and web page editors now use Lorem Ipsum as their default model text, and a search for 'lorem ipsum' </a:t>
            </a:r>
            <a:endParaRPr lang="en-US" sz="12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003921" y="1058388"/>
            <a:ext cx="4184159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5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NUMMERIC</a:t>
            </a:r>
          </a:p>
          <a:p>
            <a:pPr algn="ctr"/>
            <a:r>
              <a:rPr lang="en-US" sz="5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TEXT</a:t>
            </a:r>
            <a:endParaRPr lang="en-US" sz="5400" dirty="0">
              <a:solidFill>
                <a:schemeClr val="tx1">
                  <a:lumMod val="85000"/>
                  <a:lumOff val="15000"/>
                </a:schemeClr>
              </a:solidFill>
              <a:latin typeface="+mj-lt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099574" y="651101"/>
            <a:ext cx="199285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spc="300" dirty="0">
                <a:solidFill>
                  <a:schemeClr val="accent1"/>
                </a:solidFill>
              </a:rPr>
              <a:t>SUBTITLE HERE</a:t>
            </a:r>
          </a:p>
        </p:txBody>
      </p:sp>
      <p:sp>
        <p:nvSpPr>
          <p:cNvPr id="8" name="Rectangle 7"/>
          <p:cNvSpPr/>
          <p:nvPr/>
        </p:nvSpPr>
        <p:spPr>
          <a:xfrm rot="900000">
            <a:off x="5734296" y="-481705"/>
            <a:ext cx="723409" cy="723409"/>
          </a:xfrm>
          <a:prstGeom prst="rect">
            <a:avLst/>
          </a:prstGeom>
          <a:noFill/>
          <a:ln w="571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19245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flythrough hasBounce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/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18" name="Rectangle 17"/>
          <p:cNvSpPr/>
          <p:nvPr/>
        </p:nvSpPr>
        <p:spPr>
          <a:xfrm>
            <a:off x="1591725" y="4405379"/>
            <a:ext cx="8881955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But the majority have suffered alteration in some form, by injected humor, or randomized words which don't look even slightly believable. If you are going to use a passage of Lorem Ipsum, you need to be sure there isn't anything embarrassing hidden in the middle of text.</a:t>
            </a:r>
            <a:endParaRPr lang="en-US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2" name="Freeform: Shape 9">
            <a:extLst>
              <a:ext uri="{FF2B5EF4-FFF2-40B4-BE49-F238E27FC236}">
                <a16:creationId xmlns:a16="http://schemas.microsoft.com/office/drawing/2014/main" id="{25B1258F-20A2-4E65-B426-D8261E0980AE}"/>
              </a:ext>
            </a:extLst>
          </p:cNvPr>
          <p:cNvSpPr/>
          <p:nvPr/>
        </p:nvSpPr>
        <p:spPr>
          <a:xfrm rot="10800000">
            <a:off x="3220454" y="-692801"/>
            <a:ext cx="5751092" cy="6626885"/>
          </a:xfrm>
          <a:custGeom>
            <a:avLst/>
            <a:gdLst>
              <a:gd name="connsiteX0" fmla="*/ 0 w 5751092"/>
              <a:gd name="connsiteY0" fmla="*/ 1945209 h 6626885"/>
              <a:gd name="connsiteX1" fmla="*/ 82183 w 5751092"/>
              <a:gd name="connsiteY1" fmla="*/ 1945209 h 6626885"/>
              <a:gd name="connsiteX2" fmla="*/ 82183 w 5751092"/>
              <a:gd name="connsiteY2" fmla="*/ 6544702 h 6626885"/>
              <a:gd name="connsiteX3" fmla="*/ 5668909 w 5751092"/>
              <a:gd name="connsiteY3" fmla="*/ 6544702 h 6626885"/>
              <a:gd name="connsiteX4" fmla="*/ 5668909 w 5751092"/>
              <a:gd name="connsiteY4" fmla="*/ 1945209 h 6626885"/>
              <a:gd name="connsiteX5" fmla="*/ 5751092 w 5751092"/>
              <a:gd name="connsiteY5" fmla="*/ 1945209 h 6626885"/>
              <a:gd name="connsiteX6" fmla="*/ 5751092 w 5751092"/>
              <a:gd name="connsiteY6" fmla="*/ 6626885 h 6626885"/>
              <a:gd name="connsiteX7" fmla="*/ 0 w 5751092"/>
              <a:gd name="connsiteY7" fmla="*/ 6626885 h 6626885"/>
              <a:gd name="connsiteX8" fmla="*/ 0 w 5751092"/>
              <a:gd name="connsiteY8" fmla="*/ 0 h 6626885"/>
              <a:gd name="connsiteX9" fmla="*/ 5751092 w 5751092"/>
              <a:gd name="connsiteY9" fmla="*/ 0 h 6626885"/>
              <a:gd name="connsiteX10" fmla="*/ 5751092 w 5751092"/>
              <a:gd name="connsiteY10" fmla="*/ 551686 h 6626885"/>
              <a:gd name="connsiteX11" fmla="*/ 5668909 w 5751092"/>
              <a:gd name="connsiteY11" fmla="*/ 551686 h 6626885"/>
              <a:gd name="connsiteX12" fmla="*/ 5668909 w 5751092"/>
              <a:gd name="connsiteY12" fmla="*/ 82183 h 6626885"/>
              <a:gd name="connsiteX13" fmla="*/ 82183 w 5751092"/>
              <a:gd name="connsiteY13" fmla="*/ 82183 h 6626885"/>
              <a:gd name="connsiteX14" fmla="*/ 82183 w 5751092"/>
              <a:gd name="connsiteY14" fmla="*/ 551686 h 6626885"/>
              <a:gd name="connsiteX15" fmla="*/ 0 w 5751092"/>
              <a:gd name="connsiteY15" fmla="*/ 551686 h 66268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5751092" h="6626885">
                <a:moveTo>
                  <a:pt x="0" y="1945209"/>
                </a:moveTo>
                <a:lnTo>
                  <a:pt x="82183" y="1945209"/>
                </a:lnTo>
                <a:lnTo>
                  <a:pt x="82183" y="6544702"/>
                </a:lnTo>
                <a:lnTo>
                  <a:pt x="5668909" y="6544702"/>
                </a:lnTo>
                <a:lnTo>
                  <a:pt x="5668909" y="1945209"/>
                </a:lnTo>
                <a:lnTo>
                  <a:pt x="5751092" y="1945209"/>
                </a:lnTo>
                <a:lnTo>
                  <a:pt x="5751092" y="6626885"/>
                </a:lnTo>
                <a:lnTo>
                  <a:pt x="0" y="6626885"/>
                </a:lnTo>
                <a:close/>
                <a:moveTo>
                  <a:pt x="0" y="0"/>
                </a:moveTo>
                <a:lnTo>
                  <a:pt x="5751092" y="0"/>
                </a:lnTo>
                <a:lnTo>
                  <a:pt x="5751092" y="551686"/>
                </a:lnTo>
                <a:lnTo>
                  <a:pt x="5668909" y="551686"/>
                </a:lnTo>
                <a:lnTo>
                  <a:pt x="5668909" y="82183"/>
                </a:lnTo>
                <a:lnTo>
                  <a:pt x="82183" y="82183"/>
                </a:lnTo>
                <a:lnTo>
                  <a:pt x="82183" y="551686"/>
                </a:lnTo>
                <a:lnTo>
                  <a:pt x="0" y="551686"/>
                </a:lnTo>
                <a:close/>
              </a:path>
            </a:pathLst>
          </a:cu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3718590" y="2045678"/>
            <a:ext cx="4754828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5400" dirty="0" smtClean="0">
                <a:solidFill>
                  <a:schemeClr val="bg1"/>
                </a:solidFill>
                <a:latin typeface="+mj-lt"/>
              </a:rPr>
              <a:t>MEET</a:t>
            </a:r>
          </a:p>
          <a:p>
            <a:pPr algn="ctr"/>
            <a:r>
              <a:rPr lang="en-US" sz="5400" dirty="0" smtClean="0">
                <a:solidFill>
                  <a:schemeClr val="bg1"/>
                </a:solidFill>
                <a:latin typeface="+mj-lt"/>
              </a:rPr>
              <a:t>THE PERSON</a:t>
            </a:r>
            <a:endParaRPr lang="en-US" sz="5400" dirty="0">
              <a:solidFill>
                <a:schemeClr val="bg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0011455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flythrough dir="out" hasBounce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85000"/>
            <a:lumOff val="1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Box 18"/>
          <p:cNvSpPr txBox="1"/>
          <p:nvPr/>
        </p:nvSpPr>
        <p:spPr>
          <a:xfrm>
            <a:off x="4173840" y="2843180"/>
            <a:ext cx="3844321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5400" kern="0" spc="600" dirty="0" smtClean="0">
                <a:solidFill>
                  <a:schemeClr val="bg1"/>
                </a:solidFill>
                <a:latin typeface="+mj-lt"/>
              </a:rPr>
              <a:t>SECTION</a:t>
            </a:r>
          </a:p>
          <a:p>
            <a:pPr algn="ctr"/>
            <a:r>
              <a:rPr lang="en-US" sz="5400" kern="0" spc="600" dirty="0" smtClean="0">
                <a:solidFill>
                  <a:schemeClr val="bg1"/>
                </a:solidFill>
                <a:latin typeface="+mj-lt"/>
              </a:rPr>
              <a:t>BREAK</a:t>
            </a:r>
            <a:endParaRPr lang="en-US" sz="5400" kern="0" spc="6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586613" y="2320403"/>
            <a:ext cx="301877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kern="0" dirty="0" smtClean="0">
                <a:solidFill>
                  <a:schemeClr val="accent1"/>
                </a:solidFill>
              </a:rPr>
              <a:t>2018 BUSINESS PRESENTATION TEMPLATE</a:t>
            </a:r>
            <a:endParaRPr lang="en-US" sz="1100" b="1" kern="0" dirty="0">
              <a:solidFill>
                <a:schemeClr val="accent1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 rot="900000">
            <a:off x="5098992" y="-490179"/>
            <a:ext cx="1994017" cy="1994017"/>
          </a:xfrm>
          <a:prstGeom prst="rect">
            <a:avLst/>
          </a:prstGeom>
          <a:noFill/>
          <a:ln w="104775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92356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flythrough hasBounce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Rectangle 39"/>
          <p:cNvSpPr/>
          <p:nvPr/>
        </p:nvSpPr>
        <p:spPr>
          <a:xfrm>
            <a:off x="8460817" y="2452401"/>
            <a:ext cx="1994017" cy="1994017"/>
          </a:xfrm>
          <a:prstGeom prst="rect">
            <a:avLst/>
          </a:prstGeom>
          <a:noFill/>
          <a:ln w="104775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/>
          <p:cNvSpPr/>
          <p:nvPr/>
        </p:nvSpPr>
        <p:spPr>
          <a:xfrm>
            <a:off x="1780412" y="2452402"/>
            <a:ext cx="1994017" cy="1994017"/>
          </a:xfrm>
          <a:prstGeom prst="rect">
            <a:avLst/>
          </a:prstGeom>
          <a:noFill/>
          <a:ln w="104775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1"/>
          <p:cNvSpPr txBox="1"/>
          <p:nvPr/>
        </p:nvSpPr>
        <p:spPr>
          <a:xfrm>
            <a:off x="2135039" y="5200584"/>
            <a:ext cx="198964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id-ID"/>
            </a:defPPr>
            <a:lvl1pPr marL="0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167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332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498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664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5830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2994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160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327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600" dirty="0" smtClean="0">
                <a:solidFill>
                  <a:schemeClr val="accent1"/>
                </a:solidFill>
                <a:latin typeface="Raleway" panose="020B0003030101060003" pitchFamily="34" charset="0"/>
              </a:rPr>
              <a:t>CHARLES K SMITH</a:t>
            </a:r>
            <a:endParaRPr lang="id-ID" sz="1600" dirty="0">
              <a:solidFill>
                <a:schemeClr val="accent1"/>
              </a:solidFill>
              <a:latin typeface="Raleway" panose="020B0003030101060003" pitchFamily="34" charset="0"/>
            </a:endParaRPr>
          </a:p>
        </p:txBody>
      </p:sp>
      <p:sp>
        <p:nvSpPr>
          <p:cNvPr id="18" name="TextBox 63"/>
          <p:cNvSpPr txBox="1"/>
          <p:nvPr/>
        </p:nvSpPr>
        <p:spPr>
          <a:xfrm>
            <a:off x="2485294" y="5502341"/>
            <a:ext cx="1289135" cy="2565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id-ID"/>
            </a:defPPr>
            <a:lvl1pPr marL="0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167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332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498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664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5830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2994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160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327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id-ID" sz="1067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General Manager</a:t>
            </a:r>
            <a:endParaRPr lang="id-ID" sz="1067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41" name="TextBox 57"/>
          <p:cNvSpPr txBox="1"/>
          <p:nvPr/>
        </p:nvSpPr>
        <p:spPr>
          <a:xfrm>
            <a:off x="5223491" y="5200584"/>
            <a:ext cx="188705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id-ID"/>
            </a:defPPr>
            <a:lvl1pPr marL="0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167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332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498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664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5830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2994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160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327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id-ID" sz="1600" dirty="0" smtClean="0">
                <a:solidFill>
                  <a:schemeClr val="accent1"/>
                </a:solidFill>
                <a:latin typeface="Raleway" panose="020B0003030101060003" pitchFamily="34" charset="0"/>
              </a:rPr>
              <a:t>DELTON R SMITH</a:t>
            </a:r>
            <a:endParaRPr lang="id-ID" sz="1600" dirty="0">
              <a:solidFill>
                <a:schemeClr val="accent1"/>
              </a:solidFill>
              <a:latin typeface="Raleway" panose="020B0003030101060003" pitchFamily="34" charset="0"/>
            </a:endParaRPr>
          </a:p>
        </p:txBody>
      </p:sp>
      <p:sp>
        <p:nvSpPr>
          <p:cNvPr id="42" name="TextBox 64"/>
          <p:cNvSpPr txBox="1"/>
          <p:nvPr/>
        </p:nvSpPr>
        <p:spPr>
          <a:xfrm>
            <a:off x="5395819" y="5502341"/>
            <a:ext cx="1542409" cy="2565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id-ID"/>
            </a:defPPr>
            <a:lvl1pPr marL="0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167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332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498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664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5830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2994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160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327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id-ID" sz="1067" dirty="0">
                <a:solidFill>
                  <a:schemeClr val="tx1">
                    <a:lumMod val="50000"/>
                    <a:lumOff val="50000"/>
                  </a:schemeClr>
                </a:solidFill>
              </a:rPr>
              <a:t>Chief Excutive Officer</a:t>
            </a:r>
          </a:p>
        </p:txBody>
      </p:sp>
      <p:sp>
        <p:nvSpPr>
          <p:cNvPr id="43" name="TextBox 11"/>
          <p:cNvSpPr txBox="1"/>
          <p:nvPr/>
        </p:nvSpPr>
        <p:spPr>
          <a:xfrm>
            <a:off x="8153041" y="5200584"/>
            <a:ext cx="188064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id-ID"/>
            </a:defPPr>
            <a:lvl1pPr marL="0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167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332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498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664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5830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2994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160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327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id-ID" sz="1600" dirty="0" smtClean="0">
                <a:solidFill>
                  <a:schemeClr val="accent1"/>
                </a:solidFill>
                <a:latin typeface="Raleway" panose="020B0003030101060003" pitchFamily="34" charset="0"/>
              </a:rPr>
              <a:t>BRENNAN SMITH</a:t>
            </a:r>
            <a:endParaRPr lang="id-ID" sz="1600" dirty="0">
              <a:solidFill>
                <a:schemeClr val="accent1"/>
              </a:solidFill>
              <a:latin typeface="Raleway" panose="020B0003030101060003" pitchFamily="34" charset="0"/>
            </a:endParaRPr>
          </a:p>
        </p:txBody>
      </p:sp>
      <p:sp>
        <p:nvSpPr>
          <p:cNvPr id="44" name="TextBox 63"/>
          <p:cNvSpPr txBox="1"/>
          <p:nvPr/>
        </p:nvSpPr>
        <p:spPr>
          <a:xfrm>
            <a:off x="8460817" y="5502341"/>
            <a:ext cx="1265090" cy="2565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id-ID"/>
            </a:defPPr>
            <a:lvl1pPr marL="0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167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332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498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664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5830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2994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160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327" algn="l" defTabSz="91433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id-ID" sz="1067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Creative Director</a:t>
            </a:r>
            <a:endParaRPr lang="id-ID" sz="1067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4188266" y="458955"/>
            <a:ext cx="3815468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5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MEET </a:t>
            </a:r>
          </a:p>
          <a:p>
            <a:pPr algn="ctr"/>
            <a:r>
              <a:rPr lang="en-US" sz="5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THE TEAM</a:t>
            </a:r>
            <a:endParaRPr lang="en-US" sz="5400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</p:txBody>
      </p:sp>
      <p:sp>
        <p:nvSpPr>
          <p:cNvPr id="38" name="Rectangle 37"/>
          <p:cNvSpPr/>
          <p:nvPr/>
        </p:nvSpPr>
        <p:spPr>
          <a:xfrm rot="900000">
            <a:off x="5734296" y="-481705"/>
            <a:ext cx="723409" cy="723409"/>
          </a:xfrm>
          <a:prstGeom prst="rect">
            <a:avLst/>
          </a:prstGeom>
          <a:noFill/>
          <a:ln w="571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Picture Placeholder 1"/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sz="quarter" idx="11"/>
          </p:nvPr>
        </p:nvSpPr>
        <p:spPr/>
      </p:sp>
      <p:sp>
        <p:nvSpPr>
          <p:cNvPr id="4" name="Picture Placeholder 3"/>
          <p:cNvSpPr>
            <a:spLocks noGrp="1"/>
          </p:cNvSpPr>
          <p:nvPr>
            <p:ph type="pic" sz="quarter" idx="12"/>
          </p:nvPr>
        </p:nvSpPr>
        <p:spPr/>
      </p:sp>
    </p:spTree>
    <p:extLst>
      <p:ext uri="{BB962C8B-B14F-4D97-AF65-F5344CB8AC3E}">
        <p14:creationId xmlns:p14="http://schemas.microsoft.com/office/powerpoint/2010/main" val="4288414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flythrough dir="out" hasBounce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/>
      <p:bldP spid="41" grpId="0"/>
      <p:bldP spid="42" grpId="0"/>
      <p:bldP spid="43" grpId="0"/>
      <p:bldP spid="4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176855" y="3742490"/>
            <a:ext cx="3590150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3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AWESOME TEXT</a:t>
            </a:r>
          </a:p>
          <a:p>
            <a:pPr algn="r"/>
            <a:r>
              <a:rPr lang="en-US" sz="3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TITLE HERE</a:t>
            </a:r>
            <a:endParaRPr lang="en-US" sz="3200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45887" y="4958785"/>
            <a:ext cx="4121118" cy="8868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lnSpc>
                <a:spcPct val="150000"/>
              </a:lnSpc>
            </a:pPr>
            <a:r>
              <a: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But the majority have suffered alteration in some form, by injected humor, or randomized words which don't look even slightly believable. If you are going to</a:t>
            </a:r>
            <a:endParaRPr lang="en-US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424996" y="3742490"/>
            <a:ext cx="3590150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AWESOME TEXT</a:t>
            </a:r>
          </a:p>
          <a:p>
            <a:r>
              <a:rPr lang="en-US" sz="3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TITLE HERE</a:t>
            </a:r>
            <a:endParaRPr lang="en-US" sz="3200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7424996" y="4958785"/>
            <a:ext cx="4121118" cy="8868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But the majority have suffered alteration in some form, by injected humor, or randomized words which don't look even slightly believable. If you are going to</a:t>
            </a:r>
            <a:endParaRPr lang="en-US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 rot="900000">
            <a:off x="5734297" y="3919395"/>
            <a:ext cx="723409" cy="723409"/>
          </a:xfrm>
          <a:prstGeom prst="rect">
            <a:avLst/>
          </a:prstGeom>
          <a:noFill/>
          <a:ln w="571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Picture Placeholder 1"/>
          <p:cNvSpPr>
            <a:spLocks noGrp="1"/>
          </p:cNvSpPr>
          <p:nvPr>
            <p:ph type="pic" sz="quarter" idx="10"/>
          </p:nvPr>
        </p:nvSpPr>
        <p:spPr/>
      </p:sp>
    </p:spTree>
    <p:extLst>
      <p:ext uri="{BB962C8B-B14F-4D97-AF65-F5344CB8AC3E}">
        <p14:creationId xmlns:p14="http://schemas.microsoft.com/office/powerpoint/2010/main" val="5959995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flythrough hasBounce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Hexon-Tosca">
      <a:dk1>
        <a:sysClr val="windowText" lastClr="222226"/>
      </a:dk1>
      <a:lt1>
        <a:sysClr val="window" lastClr="CDCFD4"/>
      </a:lt1>
      <a:dk2>
        <a:srgbClr val="44546A"/>
      </a:dk2>
      <a:lt2>
        <a:srgbClr val="E7E6E6"/>
      </a:lt2>
      <a:accent1>
        <a:srgbClr val="46C6BA"/>
      </a:accent1>
      <a:accent2>
        <a:srgbClr val="3F434D"/>
      </a:accent2>
      <a:accent3>
        <a:srgbClr val="46C6BA"/>
      </a:accent3>
      <a:accent4>
        <a:srgbClr val="3F434D"/>
      </a:accent4>
      <a:accent5>
        <a:srgbClr val="46C6BA"/>
      </a:accent5>
      <a:accent6>
        <a:srgbClr val="3F434D"/>
      </a:accent6>
      <a:hlink>
        <a:srgbClr val="0563C1"/>
      </a:hlink>
      <a:folHlink>
        <a:srgbClr val="954F72"/>
      </a:folHlink>
    </a:clrScheme>
    <a:fontScheme name="Business">
      <a:majorFont>
        <a:latin typeface="Montserrat Semi Bold"/>
        <a:ea typeface=""/>
        <a:cs typeface=""/>
      </a:majorFont>
      <a:minorFont>
        <a:latin typeface="Lat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222226"/>
      </a:dk1>
      <a:lt1>
        <a:sysClr val="window" lastClr="CDCFD4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222226"/>
      </a:dk1>
      <a:lt1>
        <a:sysClr val="window" lastClr="CDCFD4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700</TotalTime>
  <Words>697</Words>
  <Application>Microsoft Office PowerPoint</Application>
  <PresentationFormat>Widescreen</PresentationFormat>
  <Paragraphs>69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5" baseType="lpstr">
      <vt:lpstr>Arial</vt:lpstr>
      <vt:lpstr>Calibri</vt:lpstr>
      <vt:lpstr>Lato</vt:lpstr>
      <vt:lpstr>Levenim MT</vt:lpstr>
      <vt:lpstr>Lucida Sans Unicode</vt:lpstr>
      <vt:lpstr>Montserrat Semi Bold</vt:lpstr>
      <vt:lpstr>Nunito Sans ExtraBold</vt:lpstr>
      <vt:lpstr>Open Sans</vt:lpstr>
      <vt:lpstr>Raleway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ilhamsyahvutra@outlook.com</dc:creator>
  <cp:lastModifiedBy>ilhamsyahvutra@outlook.com</cp:lastModifiedBy>
  <cp:revision>50</cp:revision>
  <dcterms:created xsi:type="dcterms:W3CDTF">2018-05-05T03:43:01Z</dcterms:created>
  <dcterms:modified xsi:type="dcterms:W3CDTF">2018-05-06T08:58:52Z</dcterms:modified>
</cp:coreProperties>
</file>